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9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Intruder</a:t>
            </a:r>
            <a:r>
              <a:rPr lang="zh-CN" altLang="en-US" dirty="0"/>
              <a:t>模块暴力破解用户密码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暴力破解用户密码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针对用户名和密码的破解，可以有以下方式：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、已知用户名，未知密码。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、用户名和密码都未知。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、已知密码，未知用户名。</a:t>
            </a:r>
            <a:endParaRPr lang="zh-CN" altLang="en-US"/>
          </a:p>
          <a:p>
            <a:r>
              <a:rPr lang="zh-CN" altLang="en-US"/>
              <a:t>可以利用</a:t>
            </a:r>
            <a:r>
              <a:rPr lang="en-US" altLang="zh-CN"/>
              <a:t>Burpsuite Intruder</a:t>
            </a:r>
            <a:r>
              <a:rPr lang="zh-CN" altLang="en-US"/>
              <a:t>模块进行暴力破解。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9790" y="2457450"/>
            <a:ext cx="7891780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Intruder</a:t>
            </a:r>
            <a:r>
              <a:rPr lang="zh-CN" altLang="en-US"/>
              <a:t>暴力破解的原理。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、构建暴力破解模型（用户名和密码）。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WPS 演示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90</cp:revision>
  <dcterms:created xsi:type="dcterms:W3CDTF">2016-09-12T07:04:00Z</dcterms:created>
  <dcterms:modified xsi:type="dcterms:W3CDTF">2018-09-08T14:17:36Z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