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1" r:id="rId4"/>
    <p:sldId id="269" r:id="rId5"/>
    <p:sldId id="26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-440" y="-11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20800" y="1122363"/>
            <a:ext cx="947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602038"/>
            <a:ext cx="947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23900" y="5634123"/>
            <a:ext cx="2743200" cy="46187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622301" y="1847447"/>
            <a:ext cx="1109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实战微课，</a:t>
            </a:r>
            <a:r>
              <a:rPr lang="en-US" altLang="zh-CN" sz="4000" dirty="0" smtClean="0"/>
              <a:t>5</a:t>
            </a:r>
            <a:r>
              <a:rPr lang="zh-CN" altLang="en-US" sz="4000" dirty="0" smtClean="0"/>
              <a:t>分钟学</a:t>
            </a:r>
            <a:r>
              <a:rPr lang="en-US" altLang="zh-CN" sz="4000" dirty="0" smtClean="0"/>
              <a:t>IT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841131" y="3076037"/>
            <a:ext cx="2662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51CTO</a:t>
            </a:r>
            <a:r>
              <a:rPr lang="zh-CN" altLang="en-US" sz="2800" dirty="0" smtClean="0"/>
              <a:t>学院出品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200" y="5166402"/>
            <a:ext cx="1397318" cy="139731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实战微课（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分钟学</a:t>
            </a:r>
            <a:r>
              <a:rPr lang="en-US" altLang="zh-CN" dirty="0" smtClean="0"/>
              <a:t>IT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edu.51cto.com</a:t>
            </a:r>
            <a:fld id="{BAF90FCE-D58E-4466-9747-84928ED23546}" type="slidenum">
              <a:rPr lang="zh-CN" altLang="en-US" dirty="0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渗透测试工程师课程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591243"/>
            <a:ext cx="9474200" cy="1655762"/>
          </a:xfrm>
        </p:spPr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瑞士军刀</a:t>
            </a:r>
            <a:r>
              <a:rPr lang="en-US" altLang="zh-CN" dirty="0"/>
              <a:t>-Burpsuit Sequencer</a:t>
            </a:r>
            <a:r>
              <a:rPr lang="zh-CN" altLang="en-US" dirty="0"/>
              <a:t>介绍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8920" y="241935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ym typeface="+mn-ea"/>
              </a:rPr>
              <a:t>Burpsuit Sequencer</a:t>
            </a:r>
            <a:r>
              <a:rPr lang="zh-CN" altLang="en-US" sz="2800" dirty="0">
                <a:sym typeface="+mn-ea"/>
              </a:rPr>
              <a:t>介绍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971550" y="981075"/>
            <a:ext cx="102489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Burp Sequencer作为Burp Suite中一款用于检测数据样本随机性质量的工具，通常用于检测访</a:t>
            </a:r>
          </a:p>
          <a:p>
            <a:r>
              <a:t>问令牌是否可预测、密码重置令牌是否可预测等场景，通过Sequencer的数据样本分析，能很</a:t>
            </a:r>
          </a:p>
          <a:p>
            <a:r>
              <a:t>好地降低这些关键数据被伪造的风险。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6905" y="2052320"/>
            <a:ext cx="5838190" cy="3973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73480" y="759460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总结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1814830" y="2306320"/>
            <a:ext cx="995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、掌握</a:t>
            </a:r>
            <a:r>
              <a:rPr lang="en-US" altLang="zh-CN"/>
              <a:t>Burpsuite Sequencer</a:t>
            </a:r>
            <a:r>
              <a:rPr lang="zh-CN" altLang="en-US"/>
              <a:t>使用方法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90160" y="2829560"/>
            <a:ext cx="2011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再见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WPS 演示</Application>
  <PresentationFormat>自定义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Tw Cen MT</vt:lpstr>
      <vt:lpstr>Segoe Print</vt:lpstr>
      <vt:lpstr>微软雅黑</vt:lpstr>
      <vt:lpstr>Arial Unicode MS</vt:lpstr>
      <vt:lpstr>Calibri</vt:lpstr>
      <vt:lpstr>Office 主题</vt:lpstr>
      <vt:lpstr>Web渗透测试工程师课程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yali cao</dc:creator>
  <cp:lastModifiedBy>1414395541</cp:lastModifiedBy>
  <cp:revision>86</cp:revision>
  <dcterms:created xsi:type="dcterms:W3CDTF">2016-09-12T07:04:00Z</dcterms:created>
  <dcterms:modified xsi:type="dcterms:W3CDTF">2018-09-09T00:56:17Z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