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9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Intruder</a:t>
            </a:r>
            <a:r>
              <a:rPr lang="zh-CN" altLang="en-US" dirty="0"/>
              <a:t>模块目录扫描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目录扫描原理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Burpsuite Intruder</a:t>
            </a:r>
            <a:r>
              <a:rPr lang="zh-CN" altLang="en-US"/>
              <a:t>模块进行不断枚举，然后对响应状态码筛选。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920" y="1501140"/>
            <a:ext cx="8534400" cy="473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扫描目录原理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目录扫描操作步骤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85</cp:revision>
  <dcterms:created xsi:type="dcterms:W3CDTF">2016-09-12T07:04:00Z</dcterms:created>
  <dcterms:modified xsi:type="dcterms:W3CDTF">2018-09-08T07:07:33Z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