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9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 Comparer</a:t>
            </a:r>
            <a:r>
              <a:rPr lang="zh-CN" altLang="en-US" dirty="0"/>
              <a:t>模块介绍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 Comparer</a:t>
            </a:r>
            <a:r>
              <a:rPr lang="zh-CN" altLang="en-US" sz="2800"/>
              <a:t>模块介绍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针对两个不同的</a:t>
            </a:r>
            <a:r>
              <a:rPr lang="en-US" altLang="zh-CN"/>
              <a:t>HTTP</a:t>
            </a:r>
            <a:r>
              <a:rPr lang="zh-CN" altLang="en-US"/>
              <a:t>请求进行比较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335" y="1640205"/>
            <a:ext cx="7339330" cy="3979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" y="1640205"/>
            <a:ext cx="8990330" cy="4112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Comparer</a:t>
            </a:r>
            <a:r>
              <a:rPr lang="zh-CN" altLang="en-US"/>
              <a:t>比较。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自定义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85</cp:revision>
  <dcterms:created xsi:type="dcterms:W3CDTF">2016-09-12T07:04:00Z</dcterms:created>
  <dcterms:modified xsi:type="dcterms:W3CDTF">2018-09-09T00:26:36Z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