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91" r:id="rId7"/>
    <p:sldId id="286" r:id="rId8"/>
    <p:sldId id="269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Intruder</a:t>
            </a:r>
            <a:r>
              <a:rPr lang="zh-CN" altLang="en-US" dirty="0"/>
              <a:t>模块下的</a:t>
            </a:r>
            <a:r>
              <a:rPr lang="en-US" altLang="zh-CN" dirty="0"/>
              <a:t>Option</a:t>
            </a:r>
            <a:r>
              <a:rPr lang="zh-CN" altLang="en-US" dirty="0"/>
              <a:t>选项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8789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 Option</a:t>
            </a:r>
            <a:r>
              <a:rPr lang="zh-CN" altLang="en-US" sz="2800"/>
              <a:t>选项中</a:t>
            </a:r>
            <a:r>
              <a:rPr lang="en-US" altLang="zh-CN" sz="2800"/>
              <a:t>Request</a:t>
            </a:r>
            <a:r>
              <a:rPr lang="zh-CN" altLang="en-US" sz="2800"/>
              <a:t>设置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</a:t>
            </a:r>
            <a:r>
              <a:rPr lang="en-US" altLang="zh-CN"/>
              <a:t>Request</a:t>
            </a:r>
            <a:r>
              <a:rPr lang="zh-CN" altLang="en-US"/>
              <a:t>请求内容，以及设置</a:t>
            </a:r>
            <a:r>
              <a:rPr lang="en-US" altLang="zh-CN"/>
              <a:t>Request</a:t>
            </a:r>
            <a:r>
              <a:rPr lang="zh-CN" altLang="en-US"/>
              <a:t>引擎。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631950"/>
            <a:ext cx="11021695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185" y="111315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针对结果进行设置</a:t>
            </a:r>
            <a:r>
              <a:rPr lang="en-US" altLang="zh-CN"/>
              <a:t>,</a:t>
            </a:r>
            <a:r>
              <a:rPr lang="zh-CN" altLang="en-US"/>
              <a:t>存储请求或结果等。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8920" y="241935"/>
            <a:ext cx="987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 Option</a:t>
            </a:r>
            <a:r>
              <a:rPr lang="zh-CN" altLang="en-US" sz="2800"/>
              <a:t>选项中</a:t>
            </a:r>
            <a:r>
              <a:rPr lang="en-US" altLang="zh-CN" sz="2800"/>
              <a:t>Attack Result</a:t>
            </a:r>
            <a:r>
              <a:rPr lang="zh-CN" altLang="en-US" sz="2800"/>
              <a:t>设置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343150"/>
            <a:ext cx="10725785" cy="2306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1550" y="9042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标出符合特定表达式的结果。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1811655"/>
            <a:ext cx="7290435" cy="3587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920" y="241935"/>
            <a:ext cx="987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 Option</a:t>
            </a:r>
            <a:r>
              <a:rPr lang="zh-CN" altLang="en-US" sz="2800"/>
              <a:t>选项中</a:t>
            </a:r>
            <a:r>
              <a:rPr lang="en-US" altLang="zh-CN" sz="2800"/>
              <a:t>Grep - Match</a:t>
            </a:r>
            <a:r>
              <a:rPr lang="zh-CN" altLang="en-US" sz="2800"/>
              <a:t>设置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1550" y="9042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从结果中榨取有用信息。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8920" y="241935"/>
            <a:ext cx="987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 Option</a:t>
            </a:r>
            <a:r>
              <a:rPr lang="zh-CN" altLang="en-US" sz="2800"/>
              <a:t>选项中</a:t>
            </a:r>
            <a:r>
              <a:rPr lang="en-US" altLang="zh-CN" sz="2800"/>
              <a:t>Grep - Exact</a:t>
            </a:r>
            <a:r>
              <a:rPr lang="zh-CN" altLang="en-US" sz="2800"/>
              <a:t>设置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0" y="1670050"/>
            <a:ext cx="7226935" cy="351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8920" y="241935"/>
            <a:ext cx="987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 Option</a:t>
            </a:r>
            <a:r>
              <a:rPr lang="zh-CN" altLang="en-US" sz="2800"/>
              <a:t>选项中</a:t>
            </a:r>
            <a:r>
              <a:rPr lang="en-US" altLang="zh-CN" sz="2800"/>
              <a:t>Reflection</a:t>
            </a:r>
            <a:r>
              <a:rPr lang="zh-CN" altLang="en-US" sz="2800"/>
              <a:t>设置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60" y="1423670"/>
            <a:ext cx="9174480" cy="41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Intruder</a:t>
            </a:r>
            <a:r>
              <a:rPr lang="zh-CN" altLang="en-US"/>
              <a:t>模块下</a:t>
            </a:r>
            <a:r>
              <a:rPr lang="en-US" altLang="zh-CN"/>
              <a:t>Option</a:t>
            </a:r>
            <a:r>
              <a:rPr lang="zh-CN" altLang="en-US"/>
              <a:t>设置。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自定义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93</cp:revision>
  <dcterms:created xsi:type="dcterms:W3CDTF">2016-09-12T07:04:00Z</dcterms:created>
  <dcterms:modified xsi:type="dcterms:W3CDTF">2018-09-08T23:55:55Z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