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9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Decoder</a:t>
            </a:r>
            <a:r>
              <a:rPr lang="zh-CN" altLang="en-US" dirty="0"/>
              <a:t>模块介绍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ym typeface="+mn-ea"/>
              </a:rPr>
              <a:t>Burpsuite Decoder</a:t>
            </a:r>
            <a:r>
              <a:rPr lang="zh-CN" altLang="en-US" sz="2800" dirty="0">
                <a:sym typeface="+mn-ea"/>
              </a:rPr>
              <a:t>模块介绍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85280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Decoder</a:t>
            </a:r>
            <a:r>
              <a:rPr lang="zh-CN" altLang="en-US"/>
              <a:t>用于对字符串</a:t>
            </a:r>
            <a:r>
              <a:rPr lang="zh-CN" altLang="en-US"/>
              <a:t>进行加密操作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1489075"/>
            <a:ext cx="9854565" cy="441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Decode</a:t>
            </a:r>
            <a:r>
              <a:rPr lang="zh-CN" altLang="en-US"/>
              <a:t>使用方法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自定义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86</cp:revision>
  <dcterms:created xsi:type="dcterms:W3CDTF">2016-09-12T07:04:00Z</dcterms:created>
  <dcterms:modified xsi:type="dcterms:W3CDTF">2018-09-09T00:33:46Z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