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87" r:id="rId5"/>
    <p:sldId id="269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重放</a:t>
            </a:r>
            <a:r>
              <a:rPr lang="en-US" altLang="zh-CN" dirty="0"/>
              <a:t>Repeater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Repeater 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Repeater作为Burp Suite中一款手工验证HTTP消息的测试工具，通常用于多次重放请求</a:t>
            </a:r>
          </a:p>
          <a:p>
            <a:r>
              <a:t>响应和手工修改请求消息的修改后对服务器端响应的消息分析。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960" y="1626235"/>
            <a:ext cx="7680960" cy="4304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1567815"/>
            <a:ext cx="8733155" cy="4822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Repeater </a:t>
            </a:r>
            <a:r>
              <a:rPr lang="zh-CN" altLang="en-US" sz="2800"/>
              <a:t>设置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Repeater</a:t>
            </a:r>
            <a:r>
              <a:rPr lang="zh-CN"/>
              <a:t>设置自动更新</a:t>
            </a:r>
            <a:r>
              <a:rPr lang="en-US" altLang="zh-CN"/>
              <a:t>Content-Length</a:t>
            </a:r>
            <a:r>
              <a:rPr lang="zh-CN" altLang="en-US"/>
              <a:t>等</a:t>
            </a:r>
            <a: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Repeater</a:t>
            </a:r>
            <a:r>
              <a:rPr lang="zh-CN" altLang="en-US"/>
              <a:t>使用。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 Repeater</a:t>
            </a:r>
            <a:r>
              <a:rPr lang="zh-CN" altLang="en-US"/>
              <a:t>设置。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自定义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90</cp:revision>
  <dcterms:created xsi:type="dcterms:W3CDTF">2016-09-12T07:04:00Z</dcterms:created>
  <dcterms:modified xsi:type="dcterms:W3CDTF">2018-09-09T00:18:03Z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