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86" r:id="rId5"/>
    <p:sldId id="269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440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渗透测试工程师课程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瑞士军刀</a:t>
            </a:r>
            <a:r>
              <a:rPr lang="en-US" altLang="zh-CN" dirty="0"/>
              <a:t>-Burpsuite Intruder</a:t>
            </a:r>
            <a:r>
              <a:rPr lang="zh-CN" altLang="en-US" dirty="0"/>
              <a:t>模块</a:t>
            </a:r>
            <a:r>
              <a:rPr lang="en-US" altLang="zh-CN" dirty="0"/>
              <a:t>Position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920" y="241935"/>
            <a:ext cx="7270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Intruder</a:t>
            </a:r>
            <a:r>
              <a:rPr lang="zh-CN" altLang="en-US" sz="2800"/>
              <a:t>模块 </a:t>
            </a:r>
            <a:r>
              <a:rPr lang="en-US" altLang="zh-CN" sz="2800"/>
              <a:t>Position</a:t>
            </a:r>
            <a:r>
              <a:rPr lang="zh-CN" altLang="en-US" sz="2800"/>
              <a:t>介绍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1550" y="981075"/>
            <a:ext cx="1024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</a:t>
            </a:r>
            <a:r>
              <a:rPr lang="en-US" altLang="zh-CN"/>
              <a:t>HTTP</a:t>
            </a:r>
            <a:r>
              <a:rPr lang="zh-CN" altLang="en-US"/>
              <a:t>某个位置或某几个位置进行模糊测试，需要选择不同的位置与</a:t>
            </a:r>
            <a:r>
              <a:rPr lang="en-US" altLang="zh-CN"/>
              <a:t>Attack Type.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4505" y="1447165"/>
            <a:ext cx="8682355" cy="418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384300" y="1602740"/>
            <a:ext cx="102489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Attack Type:</a:t>
            </a:r>
            <a:endParaRPr lang="en-US"/>
          </a:p>
          <a:p>
            <a:endParaRPr lang="en-US"/>
          </a:p>
          <a:p>
            <a:r>
              <a:rPr lang="en-US"/>
              <a:t>1</a:t>
            </a:r>
            <a:r>
              <a:rPr lang="zh-CN" altLang="en-US"/>
              <a:t>、</a:t>
            </a:r>
            <a:r>
              <a:rPr lang="en-US" altLang="zh-CN"/>
              <a:t>Sniper </a:t>
            </a:r>
            <a:r>
              <a:rPr lang="zh-CN" altLang="en-US"/>
              <a:t>狙击枪模式，只针对一个位置进行探测。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Battering ram </a:t>
            </a:r>
            <a:r>
              <a:rPr lang="zh-CN" altLang="en-US"/>
              <a:t>攻城锤模式，针对多个位置使用一个</a:t>
            </a:r>
            <a:r>
              <a:rPr lang="en-US" altLang="zh-CN"/>
              <a:t>Payload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Pitchfork  </a:t>
            </a:r>
            <a:r>
              <a:rPr lang="zh-CN" altLang="en-US"/>
              <a:t>单叉模式，针对多个位置使用不同的多个</a:t>
            </a:r>
            <a:r>
              <a:rPr lang="en-US" altLang="zh-CN"/>
              <a:t>Payload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Cluster Bomb </a:t>
            </a:r>
            <a:r>
              <a:rPr lang="zh-CN" altLang="en-US"/>
              <a:t>激素炮模式，针对多个位置，全部组合。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8920" y="241935"/>
            <a:ext cx="7270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Burpsuite Intruder</a:t>
            </a:r>
            <a:r>
              <a:rPr lang="zh-CN" altLang="en-US" sz="2800"/>
              <a:t>模块 </a:t>
            </a:r>
            <a:r>
              <a:rPr lang="en-US" altLang="zh-CN" sz="2800"/>
              <a:t>Position</a:t>
            </a:r>
            <a:r>
              <a:rPr lang="zh-CN" altLang="en-US" sz="2800"/>
              <a:t>介绍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3480" y="759460"/>
            <a:ext cx="576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1814830" y="230632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、掌握</a:t>
            </a:r>
            <a:r>
              <a:rPr lang="en-US" altLang="zh-CN"/>
              <a:t>Burpsuite Intruder </a:t>
            </a:r>
            <a:r>
              <a:rPr lang="zh-CN" altLang="en-US"/>
              <a:t>中</a:t>
            </a:r>
            <a:r>
              <a:rPr lang="en-US" altLang="zh-CN"/>
              <a:t>Attack Type </a:t>
            </a:r>
            <a:r>
              <a:rPr lang="zh-CN" altLang="en-US"/>
              <a:t>区别。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14830" y="3244850"/>
            <a:ext cx="995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、掌握</a:t>
            </a:r>
            <a:r>
              <a:rPr lang="en-US" altLang="zh-CN"/>
              <a:t>Burpsuite </a:t>
            </a:r>
            <a:r>
              <a:rPr lang="zh-CN" altLang="en-US"/>
              <a:t>设置</a:t>
            </a:r>
            <a:r>
              <a:rPr lang="en-US" altLang="zh-CN"/>
              <a:t>Attack Type </a:t>
            </a:r>
            <a:r>
              <a:rPr lang="zh-CN" altLang="en-US"/>
              <a:t>的方法。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0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再见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WPS 演示</Application>
  <PresentationFormat>自定义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Tw Cen MT</vt:lpstr>
      <vt:lpstr>Segoe Print</vt:lpstr>
      <vt:lpstr>微软雅黑</vt:lpstr>
      <vt:lpstr>Arial Unicode MS</vt:lpstr>
      <vt:lpstr>Calibri</vt:lpstr>
      <vt:lpstr>Office 主题</vt:lpstr>
      <vt:lpstr>Web渗透测试工程师课程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1414395541</cp:lastModifiedBy>
  <cp:revision>90</cp:revision>
  <dcterms:created xsi:type="dcterms:W3CDTF">2016-09-12T07:04:00Z</dcterms:created>
  <dcterms:modified xsi:type="dcterms:W3CDTF">2018-09-08T23:31:35Z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