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66" r:id="rId5"/>
    <p:sldId id="277" r:id="rId6"/>
    <p:sldId id="263" r:id="rId7"/>
    <p:sldId id="269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440" y="-1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渗透测试工程师课程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瑞士军刀</a:t>
            </a:r>
            <a:r>
              <a:rPr lang="en-US" altLang="zh-CN" dirty="0"/>
              <a:t>-Burpsuite Intruder</a:t>
            </a:r>
            <a:r>
              <a:rPr lang="zh-CN" altLang="en-US" dirty="0"/>
              <a:t>模块介绍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920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Burpsuite Intruder</a:t>
            </a:r>
            <a:r>
              <a:rPr lang="zh-CN" altLang="en-US" sz="2800"/>
              <a:t>模块介绍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81075"/>
            <a:ext cx="10248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t>在渗透测试过程中，我们经常使用Burp Intruder，它的工作原理是：Intruder在原始请求数据的基础上，通过修改各种请求参数，以获取不同的请求应答。每一次请求中，Intruder通常会携带一个或多个有效攻击载荷（Payload),在不同的位置进行攻击重放，通过应答数据的比对分析来获得需要的特征数据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9460" y="2359025"/>
            <a:ext cx="8132445" cy="295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5305" y="297180"/>
            <a:ext cx="6941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Burpsuite </a:t>
            </a:r>
            <a:r>
              <a:rPr lang="en-US" sz="2800"/>
              <a:t>Intruder</a:t>
            </a:r>
            <a:r>
              <a:rPr lang="zh-CN" altLang="en-US" sz="2800"/>
              <a:t>模块使用场景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37590" y="1454150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r>
              <a:rPr lang="zh-CN" altLang="en-US"/>
              <a:t>、标识符枚举 Web应用程序经常使用标识符来引用用户、账户、资产等数据信息。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7590" y="2609215"/>
            <a:ext cx="10248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、提取有用的数据 在某些场景下，而不是简单地识别有效标识符，你需要通过简单标识符</a:t>
            </a:r>
            <a:endParaRPr lang="zh-CN" altLang="en-US"/>
          </a:p>
          <a:p>
            <a:r>
              <a:rPr lang="zh-CN" altLang="en-US"/>
              <a:t>提取一些其他的数据。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37590" y="3818890"/>
            <a:ext cx="10248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、模糊测试 很多输入型的漏洞，如SQL注入，跨站点脚本和文件路径遍历可以通过请求参数提交各种测试字符串，并分析错误消息和其他异常情况，来对应用程序进行检测。由于的应用程序的大小和复杂性，手动执行这个测试是一个耗时且繁琐的过程。这样的场景，您可以设置Payload，通过Burp Intruder自动化地对Web应用程序进行模糊测试。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5305" y="297180"/>
            <a:ext cx="6941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Burpsuite </a:t>
            </a:r>
            <a:r>
              <a:rPr lang="en-US" sz="2800"/>
              <a:t>Intruder</a:t>
            </a:r>
            <a:r>
              <a:rPr lang="zh-CN" altLang="en-US" sz="2800"/>
              <a:t>模块使用步骤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2679700" y="1683385"/>
            <a:ext cx="6832600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设置代理，开启</a:t>
            </a:r>
            <a:r>
              <a:rPr lang="en-US" altLang="zh-CN"/>
              <a:t>Burpsuite</a:t>
            </a:r>
            <a:r>
              <a:rPr lang="zh-CN" altLang="en-US"/>
              <a:t>截断需要测试的</a:t>
            </a:r>
            <a:r>
              <a:rPr lang="en-US" altLang="zh-CN"/>
              <a:t>HTTP</a:t>
            </a:r>
            <a:r>
              <a:rPr lang="zh-CN" altLang="en-US"/>
              <a:t>请求。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79700" y="3087370"/>
            <a:ext cx="6832600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将截断的请求发送到</a:t>
            </a:r>
            <a:r>
              <a:rPr lang="en-US" altLang="zh-CN"/>
              <a:t>Burpsuite Intruder</a:t>
            </a:r>
            <a:r>
              <a:rPr lang="zh-CN" altLang="en-US"/>
              <a:t>，设置</a:t>
            </a:r>
            <a:r>
              <a:rPr lang="en-US" altLang="zh-CN"/>
              <a:t>Payload</a:t>
            </a:r>
            <a:r>
              <a:rPr lang="zh-CN" altLang="en-US"/>
              <a:t>测试。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79700" y="4441190"/>
            <a:ext cx="6832600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筛选</a:t>
            </a:r>
            <a:r>
              <a:rPr lang="en-US" altLang="zh-CN"/>
              <a:t>Intruder</a:t>
            </a:r>
            <a:r>
              <a:rPr lang="zh-CN" altLang="en-US"/>
              <a:t>结果，选取有用信息。</a:t>
            </a: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864225" y="2174240"/>
            <a:ext cx="648970" cy="902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864225" y="3538855"/>
            <a:ext cx="648970" cy="902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1" grpId="0" animBg="1"/>
      <p:bldP spid="9" grpId="0" animBg="1"/>
      <p:bldP spid="12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35305" y="297180"/>
            <a:ext cx="7755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Burpsuite </a:t>
            </a:r>
            <a:r>
              <a:rPr lang="zh-CN" altLang="en-US" sz="2800"/>
              <a:t>枚举课程信息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971550" y="939800"/>
            <a:ext cx="10248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Burpsuite Intruder</a:t>
            </a:r>
            <a:r>
              <a:rPr lang="zh-CN" altLang="en-US"/>
              <a:t>枚举课程信息。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http://edu.51cto.com/courselist/</a:t>
            </a:r>
            <a:r>
              <a:rPr lang="zh-CN" altLang="en-US">
                <a:solidFill>
                  <a:srgbClr val="FF0000"/>
                </a:solidFill>
              </a:rPr>
              <a:t>11</a:t>
            </a:r>
            <a:r>
              <a:rPr lang="zh-CN" altLang="en-US"/>
              <a:t>.html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3480" y="75946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总结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814830" y="230632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、掌握</a:t>
            </a:r>
            <a:r>
              <a:rPr lang="en-US" altLang="zh-CN"/>
              <a:t>Burpsuite Intruder</a:t>
            </a:r>
            <a:r>
              <a:rPr lang="zh-CN" altLang="en-US"/>
              <a:t>模块使用步骤。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14830" y="324485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、掌握</a:t>
            </a:r>
            <a:r>
              <a:rPr lang="en-US" altLang="zh-CN"/>
              <a:t>Burpsuitte Intruder</a:t>
            </a:r>
            <a:r>
              <a:rPr lang="zh-CN" altLang="en-US"/>
              <a:t>模块对案例测试，枚举课程信息。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再见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WPS 演示</Application>
  <PresentationFormat>自定义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Tw Cen MT</vt:lpstr>
      <vt:lpstr>Segoe Print</vt:lpstr>
      <vt:lpstr>微软雅黑</vt:lpstr>
      <vt:lpstr>Arial Unicode MS</vt:lpstr>
      <vt:lpstr>Calibri</vt:lpstr>
      <vt:lpstr>Office 主题</vt:lpstr>
      <vt:lpstr>Web渗透测试工程师课程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1414395541</cp:lastModifiedBy>
  <cp:revision>94</cp:revision>
  <dcterms:created xsi:type="dcterms:W3CDTF">2016-09-12T07:04:00Z</dcterms:created>
  <dcterms:modified xsi:type="dcterms:W3CDTF">2018-09-08T13:49:30Z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