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6" r:id="rId5"/>
    <p:sldId id="291" r:id="rId6"/>
    <p:sldId id="269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</a:t>
            </a:r>
            <a:r>
              <a:rPr lang="zh-CN" altLang="en-US" dirty="0"/>
              <a:t>截断剔除</a:t>
            </a:r>
            <a:r>
              <a:rPr lang="en-US" altLang="zh-CN" dirty="0"/>
              <a:t>Javascript</a:t>
            </a:r>
            <a:r>
              <a:rPr lang="zh-CN" altLang="en-US" dirty="0"/>
              <a:t>脚本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Javascript</a:t>
            </a:r>
            <a:r>
              <a:rPr lang="zh-CN" altLang="en-US" sz="2800"/>
              <a:t>脚本介绍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91870"/>
            <a:ext cx="10248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JavaScript一种直译式脚本语言，是一种动态类型、弱类型、基于原型的语言，内置支持类型。它的解释器被称为JavaScript引擎，为浏览器的一部分，广泛用于客户端的脚本语言，最早是在HTML（标准通用标记语言下的一个应用）网页上使用，用来给HTML网页增加动态功能。</a:t>
            </a:r>
          </a:p>
          <a:p>
            <a:r>
              <a:rPr lang="zh-CN"/>
              <a:t>例如：对于上传文件进行</a:t>
            </a:r>
            <a:r>
              <a:rPr lang="en-US" altLang="zh-CN"/>
              <a:t>JS</a:t>
            </a:r>
            <a:r>
              <a:rPr lang="zh-CN" altLang="en-US"/>
              <a:t>验证。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0" y="2336800"/>
            <a:ext cx="7480935" cy="311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Burpsuite</a:t>
            </a:r>
            <a:r>
              <a:rPr lang="zh-CN" altLang="en-US" sz="2800"/>
              <a:t>截断响应剔除</a:t>
            </a:r>
            <a:r>
              <a:rPr lang="en-US" altLang="zh-CN" sz="2800"/>
              <a:t>Javascript</a:t>
            </a:r>
            <a:r>
              <a:rPr lang="zh-CN" altLang="en-US" sz="2800"/>
              <a:t>脚本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2219960"/>
            <a:ext cx="10530840" cy="24187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550" y="927100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在</a:t>
            </a:r>
            <a:r>
              <a:rPr lang="en-US" altLang="zh-CN"/>
              <a:t>Proxy</a:t>
            </a:r>
            <a:r>
              <a:rPr lang="zh-CN" altLang="en-US"/>
              <a:t>模块中的</a:t>
            </a:r>
            <a:r>
              <a:rPr lang="en-US" altLang="zh-CN"/>
              <a:t>Option</a:t>
            </a:r>
            <a:r>
              <a:rPr lang="zh-CN" altLang="en-US"/>
              <a:t>下</a:t>
            </a:r>
            <a:r>
              <a:rPr lang="en-US" altLang="zh-CN"/>
              <a:t>Response Modification</a:t>
            </a:r>
            <a:r>
              <a:rPr lang="zh-CN" altLang="en-US"/>
              <a:t>，可以勾选</a:t>
            </a:r>
            <a:r>
              <a:rPr lang="en-US" altLang="zh-CN"/>
              <a:t>Remove all JavaScript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1360170"/>
            <a:ext cx="10179685" cy="531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305" y="297180"/>
            <a:ext cx="6941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浏览器审计工具进行手动剔除</a:t>
            </a:r>
            <a:r>
              <a:rPr lang="en-US" altLang="zh-CN" sz="2800"/>
              <a:t>JS</a:t>
            </a:r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1006475"/>
            <a:ext cx="1046353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</a:t>
            </a:r>
            <a:r>
              <a:rPr lang="zh-CN" altLang="en-US"/>
              <a:t>自动剔除</a:t>
            </a:r>
            <a:r>
              <a:rPr lang="en-US" altLang="zh-CN"/>
              <a:t>JS</a:t>
            </a:r>
            <a:r>
              <a:rPr lang="zh-CN" altLang="en-US"/>
              <a:t>的方法。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、掌握利用浏览器审计工具去除</a:t>
            </a:r>
            <a:r>
              <a:rPr lang="en-US" altLang="zh-CN"/>
              <a:t>JS</a:t>
            </a:r>
            <a:r>
              <a:rPr lang="zh-CN" altLang="en-US"/>
              <a:t>的方法。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自定义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92</cp:revision>
  <dcterms:created xsi:type="dcterms:W3CDTF">2016-09-12T07:04:00Z</dcterms:created>
  <dcterms:modified xsi:type="dcterms:W3CDTF">2018-09-08T00:20:59Z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