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BE87-EB07-4B75-BD26-A07FD5E6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D6C9-C381-47B5-B156-7DEF7D53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9E11-405C-4422-B3B9-DBA3A7DD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B006-7C72-4B8D-9B10-A79EE1C9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2C53-2FDC-4924-B114-1CA64C5A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44A4-C702-43F3-A816-9D4260E5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2C01-CBA6-47DE-87F4-7C96CF71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D67F-CF97-45C6-92CF-F5981BFC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8E6A-4AB3-4FE9-ADF8-A468A36D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41D2-0D50-4C29-A47F-7A2E52FE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DFA0A-4501-462C-A1FE-8760ADE0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AE2B-E785-476F-8C0D-1D9B3AEAB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921B-8450-4405-A06C-18C6B968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2579-E700-46A1-B703-5FBAB6E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3436-7DC5-47F7-A3A9-375E0284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9BF-9F0A-4C99-A3D5-B668067C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B26F-A8BB-4389-8EDC-36DB992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4F8-3508-41DB-9123-DAB9FBE0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6657-6A11-4B45-ADBC-8B31061B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1B0E-4067-4440-A5A2-DF4158DF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D6D2-6D7B-4F6F-B98D-ECB8BDCF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D363-2966-4D17-A3BE-EAB14F36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BCBF-25DC-4BE9-85C3-E00F68E3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A10F-F1CD-49BE-82CA-33F770B0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B7BC-9666-40F8-90F3-E27B740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3A2B-AF4E-4625-8C98-A72A0F73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ACE-7F23-4803-98A3-DF183D0A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6F68-8864-4239-8308-9E94CA8C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2BC5-A8E1-4836-9343-E47B70B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0B262-8560-497F-9E30-388DE677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48EC7-F163-4FAA-901E-FC036F0F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5255-4BC5-410D-9456-9DD0E247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1C0D-E544-4094-95D7-A151345B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2A4A2-BEF7-410F-806E-05D2C8B3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F7549-9B76-4040-AEFD-71980595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73D17-B50C-4C8A-9765-A99E2519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7BDE8-C7A1-4473-A9CB-327ECAA2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2209A-D586-4F11-B1FC-604691FA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58615-C7CB-4347-8863-2089DD05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E776-0C21-41C9-A9C1-69D8C9CC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5EDD0-1E74-4B1E-861D-CDA1A320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E073B-FE3B-4CAC-B9B3-FFFF776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659D-F66C-4CC2-819A-11C5270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FA80A-5B89-4C63-84E1-2BDD8D91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DE-E043-42D8-9544-1CCB431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EE69-B0EC-4D37-A9EE-96641957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FBA-E9A8-4214-A9C7-DEA4C7E3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FFE0-EF14-4ACB-9A11-CEE1C92A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9DE57-2DB7-4F32-9C01-821F2352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0432-E707-448F-B181-CAAB7225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A8B6-EB10-4EB8-B193-3F36AA2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03F3-7401-425F-99DA-9F8C6AD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ADEF-1060-4DF2-B48F-91CE1E2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5D2DB-F426-41E1-AA35-D5A35131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798D-E6BA-4D8C-AAFA-9575AF23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352C-12D5-471C-AFFD-671B58C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C47-5AEF-4E2A-872D-52573730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A762F-3B6B-45AC-889F-1AA4483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3956-DD6F-4C52-88AA-B38EED90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DA39-E353-43DF-8576-A58EF54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F449-3D01-4EB3-8C78-8775294C1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E27C-C9F9-4567-86AB-DEEDCEFF73CB}" type="datetimeFigureOut">
              <a:rPr lang="en-US" smtClean="0"/>
              <a:t>18-Mar-22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4D95-3E77-4004-B481-AD69EEFD0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57D7-001B-4992-A1A6-C6B68E99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4244-E800-4C89-8920-E6FA5595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429000"/>
          </a:xfrm>
          <a:solidFill>
            <a:srgbClr val="0077FF"/>
          </a:solidFill>
        </p:spPr>
        <p:txBody>
          <a:bodyPr lIns="914400" anchor="ctr"/>
          <a:lstStyle/>
          <a:p>
            <a:pPr algn="l"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Строитель</a:t>
            </a:r>
            <a:b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BY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Также известен как</a:t>
            </a:r>
            <a:r>
              <a:rPr lang="ru-BY" sz="2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3099013"/>
            <a:ext cx="10891494" cy="290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Строитель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— это </a:t>
            </a:r>
            <a:r>
              <a:rPr lang="ru-RU" sz="24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порождающий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паттерн проектирования, который позволяет создавать сложные объекты пошагово. Строитель даёт возможность использовать один и тот же код строительства для получения разных</a:t>
            </a:r>
            <a:r>
              <a:rPr lang="ru-BY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представлений объектов.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Суть паттерна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6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290713"/>
            <a:ext cx="10891494" cy="26701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Представим объект, требующий долгой инициализации. Например, это объект класса, в конструкторе которого очень много параметров. Мало того, что при вызове параметров много, так ещё и инициализация всего этого занимает много места внутри самого конструктора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Зачем ?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8C07A7-F049-4ACB-9390-1753C0C70346}"/>
              </a:ext>
            </a:extLst>
          </p:cNvPr>
          <p:cNvSpPr txBox="1">
            <a:spLocks/>
          </p:cNvSpPr>
          <p:nvPr/>
        </p:nvSpPr>
        <p:spPr>
          <a:xfrm>
            <a:off x="1020450" y="5152953"/>
            <a:ext cx="10151098" cy="1525938"/>
          </a:xfrm>
          <a:prstGeom prst="rect">
            <a:avLst/>
          </a:prstGeom>
          <a:noFill/>
          <a:ln w="19050">
            <a:solidFill>
              <a:srgbClr val="0077FF"/>
            </a:solidFill>
          </a:ln>
        </p:spPr>
        <p:txBody>
          <a:bodyPr vert="horz" lIns="9144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i="1" dirty="0">
                <a:solidFill>
                  <a:srgbClr val="0077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House (windows, doors, rooms, </a:t>
            </a:r>
            <a:r>
              <a:rPr lang="en-US" sz="2000" b="1" i="1" dirty="0" err="1">
                <a:solidFill>
                  <a:srgbClr val="0077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hasGarage</a:t>
            </a:r>
            <a:r>
              <a:rPr lang="en-US" sz="2000" b="1" i="1" dirty="0">
                <a:solidFill>
                  <a:srgbClr val="0077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b="1" i="1" dirty="0" err="1">
                <a:solidFill>
                  <a:srgbClr val="0077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hasPool</a:t>
            </a:r>
            <a:r>
              <a:rPr lang="en-US" sz="2000" b="1" i="1" dirty="0">
                <a:solidFill>
                  <a:srgbClr val="0077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floors, …)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i="1" dirty="0">
                <a:solidFill>
                  <a:srgbClr val="0077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House test = new House(4, 4, 5, true, false, 3, …)</a:t>
            </a:r>
          </a:p>
        </p:txBody>
      </p:sp>
    </p:spTree>
    <p:extLst>
      <p:ext uri="{BB962C8B-B14F-4D97-AF65-F5344CB8AC3E}">
        <p14:creationId xmlns:p14="http://schemas.microsoft.com/office/powerpoint/2010/main" val="261637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771479"/>
            <a:ext cx="10891494" cy="3525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Большая часть этих параметров будет простаивать, а вызовы конструктора будут выглядеть </a:t>
            </a: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«плохо»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из-за </a:t>
            </a:r>
            <a:r>
              <a:rPr lang="ru-RU" sz="2000" i="0" u="sng" strike="noStrike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длинного списка параметров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endParaRPr lang="ru-BY" sz="20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BY" sz="2000" dirty="0">
              <a:solidFill>
                <a:srgbClr val="44444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 примеру, далеко не каждый дом имеет бассейн, поэтому параметры, связанные с бассейнами, будут простаивать бесполезно</a:t>
            </a: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(имея значения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false)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в </a:t>
            </a: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подавляющем большинстве 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случаев.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Зачем ?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3091993"/>
            <a:ext cx="10891494" cy="22530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Паттерн предлагает разбить процесс конструирования объекта на отдельные шаги (например, </a:t>
            </a:r>
            <a:r>
              <a:rPr lang="ru-BY" sz="24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построить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тены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»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вставить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д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вери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»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и другие). Чтобы создать объект, нужно поочерёдно вызывать методы строителя. Причём не нужно запускать все шаги, а только те, что нужны для производства объекта определённой конфигурации.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Строитель Также известен как: Builder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Строитель Также известен как: Builder</dc:title>
  <dc:creator>User</dc:creator>
  <cp:lastModifiedBy>User</cp:lastModifiedBy>
  <cp:revision>4</cp:revision>
  <dcterms:created xsi:type="dcterms:W3CDTF">2022-03-18T15:17:57Z</dcterms:created>
  <dcterms:modified xsi:type="dcterms:W3CDTF">2022-03-18T17:01:45Z</dcterms:modified>
</cp:coreProperties>
</file>