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6" r:id="rId10"/>
    <p:sldId id="267" r:id="rId11"/>
    <p:sldId id="264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>
        <p:scale>
          <a:sx n="75" d="100"/>
          <a:sy n="75" d="100"/>
        </p:scale>
        <p:origin x="1109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BE87-EB07-4B75-BD26-A07FD5E6F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D6C9-C381-47B5-B156-7DEF7D53B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9E11-405C-4422-B3B9-DBA3A7DD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B006-7C72-4B8D-9B10-A79EE1C9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2C53-2FDC-4924-B114-1CA64C5A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44A4-C702-43F3-A816-9D4260E5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2C01-CBA6-47DE-87F4-7C96CF71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D67F-CF97-45C6-92CF-F5981BFC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8E6A-4AB3-4FE9-ADF8-A468A36D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41D2-0D50-4C29-A47F-7A2E52FE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DFA0A-4501-462C-A1FE-8760ADE0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2AE2B-E785-476F-8C0D-1D9B3AEAB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921B-8450-4405-A06C-18C6B968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2579-E700-46A1-B703-5FBAB6E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3436-7DC5-47F7-A3A9-375E0284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89BF-9F0A-4C99-A3D5-B668067C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B26F-A8BB-4389-8EDC-36DB992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4F8-3508-41DB-9123-DAB9FBE0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6657-6A11-4B45-ADBC-8B31061B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1B0E-4067-4440-A5A2-DF4158DF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D6D2-6D7B-4F6F-B98D-ECB8BDCF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D363-2966-4D17-A3BE-EAB14F36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BCBF-25DC-4BE9-85C3-E00F68E3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A10F-F1CD-49BE-82CA-33F770B0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B7BC-9666-40F8-90F3-E27B740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3A2B-AF4E-4625-8C98-A72A0F73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ACE-7F23-4803-98A3-DF183D0A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E6F68-8864-4239-8308-9E94CA8C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2BC5-A8E1-4836-9343-E47B70B2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0B262-8560-497F-9E30-388DE677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48EC7-F163-4FAA-901E-FC036F0F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5255-4BC5-410D-9456-9DD0E247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1C0D-E544-4094-95D7-A151345B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2A4A2-BEF7-410F-806E-05D2C8B3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F7549-9B76-4040-AEFD-71980595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73D17-B50C-4C8A-9765-A99E2519D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7BDE8-C7A1-4473-A9CB-327ECAA2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2209A-D586-4F11-B1FC-604691FA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58615-C7CB-4347-8863-2089DD05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E776-0C21-41C9-A9C1-69D8C9CC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5EDD0-1E74-4B1E-861D-CDA1A320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E073B-FE3B-4CAC-B9B3-FFFF776E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F659D-F66C-4CC2-819A-11C5270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FA80A-5B89-4C63-84E1-2BDD8D91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DE-E043-42D8-9544-1CCB431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EEE69-B0EC-4D37-A9EE-96641957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FBA-E9A8-4214-A9C7-DEA4C7E3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FFE0-EF14-4ACB-9A11-CEE1C92A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9DE57-2DB7-4F32-9C01-821F2352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0432-E707-448F-B181-CAAB7225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A8B6-EB10-4EB8-B193-3F36AA2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03F3-7401-425F-99DA-9F8C6AD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ADEF-1060-4DF2-B48F-91CE1E2B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5D2DB-F426-41E1-AA35-D5A35131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798D-E6BA-4D8C-AAFA-9575AF23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352C-12D5-471C-AFFD-671B58C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C47-5AEF-4E2A-872D-52573730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A762F-3B6B-45AC-889F-1AA4483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3956-DD6F-4C52-88AA-B38EED90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DA39-E353-43DF-8576-A58EF54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F449-3D01-4EB3-8C78-8775294C1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E27C-C9F9-4567-86AB-DEEDCEFF73CB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4D95-3E77-4004-B481-AD69EEFD0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57D7-001B-4992-A1A6-C6B68E99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4244-E800-4C89-8920-E6FA5595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429000"/>
          </a:xfrm>
          <a:solidFill>
            <a:srgbClr val="0077FF"/>
          </a:solidFill>
        </p:spPr>
        <p:txBody>
          <a:bodyPr lIns="914400" anchor="ctr"/>
          <a:lstStyle/>
          <a:p>
            <a:pPr algn="l"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Строитель</a:t>
            </a:r>
            <a:b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2" y="1868534"/>
            <a:ext cx="10891494" cy="1245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Или так. «Фундамент» взял из готового сета и дополнительно добавил к нему какую-то доп. опцию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69453-6071-4580-B394-B9084AC3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32" y="3334837"/>
            <a:ext cx="10269036" cy="31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C58C12-7DCD-4BB4-9865-1D1C0691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15" y="286162"/>
            <a:ext cx="9508170" cy="62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13" y="3429000"/>
            <a:ext cx="10527174" cy="2286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Live coding </a:t>
            </a:r>
            <a:r>
              <a:rPr lang="ru-BY" sz="32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или обзор существующего кода ?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Что-то ещё ?</a:t>
            </a:r>
            <a:endParaRPr lang="ru-BY" sz="280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96542-9B19-4826-94B2-1113FB6F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2357676"/>
            <a:ext cx="9895840" cy="40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3099013"/>
            <a:ext cx="10891494" cy="29058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Строитель</a:t>
            </a:r>
            <a:r>
              <a:rPr lang="ru-BY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ru-RU" sz="2400" b="0" i="0" u="sng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Порождающи</a:t>
            </a:r>
            <a:r>
              <a:rPr lang="ru-BY" sz="2400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й</a:t>
            </a:r>
          </a:p>
          <a:p>
            <a:pPr>
              <a:lnSpc>
                <a:spcPct val="150000"/>
              </a:lnSpc>
            </a:pPr>
            <a:r>
              <a:rPr lang="ru-RU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Созда</a:t>
            </a:r>
            <a:r>
              <a:rPr lang="ru-BY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ёт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сложные объекты пошагово</a:t>
            </a:r>
            <a:endParaRPr lang="ru-BY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ru-BY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</a:t>
            </a:r>
            <a:r>
              <a:rPr lang="ru-RU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аёт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возможность использовать один и тот же код для получения разных</a:t>
            </a:r>
            <a:r>
              <a:rPr lang="ru-BY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представлений объектов.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Суть паттерна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6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2290713"/>
            <a:ext cx="10891494" cy="414779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Представлю объект, требующий долгой инициализации. </a:t>
            </a:r>
          </a:p>
          <a:p>
            <a:pPr marL="0" indent="0">
              <a:lnSpc>
                <a:spcPct val="150000"/>
              </a:lnSpc>
              <a:buNone/>
            </a:pPr>
            <a:endParaRPr lang="ru-BY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Это объект класса, в конструкторе которого очень много параметров. Мало того, что при вызове много параметров, так ещё и инициализация всего этого занимает много места внутри самого конструктора. </a:t>
            </a:r>
          </a:p>
          <a:p>
            <a:pPr marL="0" indent="0">
              <a:lnSpc>
                <a:spcPct val="150000"/>
              </a:lnSpc>
              <a:buNone/>
            </a:pPr>
            <a:endParaRPr lang="ru-BY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BY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Проверяйте:</a:t>
            </a:r>
            <a:endParaRPr 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Зачем ?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A4065E-F8BB-410A-ACE4-7CCBCA31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26" y="0"/>
            <a:ext cx="10136548" cy="54887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2DDA1-9266-4A46-8E3C-7B4E4324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09" y="5678298"/>
            <a:ext cx="10719381" cy="6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2771479"/>
            <a:ext cx="10891494" cy="35256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Часть 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этих параметров </a:t>
            </a: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ru-RU" sz="2000" b="1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простаив</a:t>
            </a:r>
            <a:r>
              <a:rPr lang="ru-BY" sz="2000" b="1" dirty="0" err="1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ает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endParaRPr lang="ru-BY" sz="20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ru-BY" sz="20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ызовы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конструктора</a:t>
            </a: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 </a:t>
            </a:r>
            <a:r>
              <a:rPr lang="ru-RU" sz="2000" b="1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выгляд</a:t>
            </a:r>
            <a:r>
              <a:rPr lang="ru-BY" sz="2000" b="1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ят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BY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«плохо»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из-за </a:t>
            </a:r>
            <a:r>
              <a:rPr lang="ru-RU" sz="2000" i="0" u="sng" strike="noStrike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длинного списка параметров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endParaRPr lang="ru-BY" sz="20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BY" sz="2000" dirty="0">
              <a:solidFill>
                <a:srgbClr val="44444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BY" sz="20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Не 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каждый дом имеет бассейн, поэтому параметры, связанные с бассейнами, будут простаивать бесполезно</a:t>
            </a:r>
            <a:r>
              <a:rPr lang="ru-BY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(имея значения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false)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в </a:t>
            </a:r>
            <a:r>
              <a:rPr lang="ru-BY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подавляющем большинстве 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случаев.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Зачем ?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4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2569580"/>
            <a:ext cx="10891494" cy="397834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Разбиваем </a:t>
            </a:r>
            <a:r>
              <a:rPr lang="ru-RU" sz="24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процесс 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конструирования объекта на отдельные шаги (например, </a:t>
            </a:r>
            <a:r>
              <a:rPr lang="ru-BY" sz="24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построить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тены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»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вставить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д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вери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»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и другие). </a:t>
            </a:r>
            <a:endParaRPr lang="ru-BY" sz="24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BY" sz="24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 очереди вызываем нужные методы. Причём вызывать все необязательно.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Только те, что нужны.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1" y="1759352"/>
            <a:ext cx="10891494" cy="1284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Всё, теперь поручаю процесс строительства отдельным объектам за пределами моего класса !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279E6-BC1D-4E8C-AC08-2B83C5600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3" b="4672"/>
          <a:stretch/>
        </p:blipFill>
        <p:spPr>
          <a:xfrm>
            <a:off x="3023853" y="3262506"/>
            <a:ext cx="6144291" cy="33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2" y="1868534"/>
            <a:ext cx="10891494" cy="15604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18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Незатронутым полям можно по умолчанию присваивать какие-то дефолтные значения.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BY" sz="18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Таким образом вызываю только те компоненты, которые хочу подкорректировать/определить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DAC0B-C115-4CF8-851D-897A9776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01" y="3483312"/>
            <a:ext cx="8831998" cy="33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2" y="1868534"/>
            <a:ext cx="10891494" cy="1245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«Директора» позволят быстро создавать какие-то категории конфигураций.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4ABBD-71FE-4A97-90D8-FCE36F88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48" y="3485306"/>
            <a:ext cx="10050503" cy="27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243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Theme</vt:lpstr>
      <vt:lpstr>Строитель 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Строитель Также известен как: Builder</dc:title>
  <dc:creator>User</dc:creator>
  <cp:lastModifiedBy>User</cp:lastModifiedBy>
  <cp:revision>31</cp:revision>
  <dcterms:created xsi:type="dcterms:W3CDTF">2022-03-18T15:17:57Z</dcterms:created>
  <dcterms:modified xsi:type="dcterms:W3CDTF">2022-04-01T20:20:21Z</dcterms:modified>
</cp:coreProperties>
</file>