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4"/>
    <a:srgbClr val="444F51"/>
    <a:srgbClr val="363F41"/>
    <a:srgbClr val="D36D00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6208" autoAdjust="0"/>
  </p:normalViewPr>
  <p:slideViewPr>
    <p:cSldViewPr snapToGrid="0" snapToObjects="1">
      <p:cViewPr varScale="1">
        <p:scale>
          <a:sx n="124" d="100"/>
          <a:sy n="124" d="100"/>
        </p:scale>
        <p:origin x="108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931C811D-31E6-6549-A9FA-690AF58C71CF}"/>
              </a:ext>
            </a:extLst>
          </p:cNvPr>
          <p:cNvSpPr/>
          <p:nvPr userDrawn="1"/>
        </p:nvSpPr>
        <p:spPr>
          <a:xfrm flipH="1">
            <a:off x="-67236" y="1412776"/>
            <a:ext cx="12287069" cy="5112567"/>
          </a:xfrm>
          <a:custGeom>
            <a:avLst/>
            <a:gdLst>
              <a:gd name="connsiteX0" fmla="*/ 462381 w 9180512"/>
              <a:gd name="connsiteY0" fmla="*/ 0 h 5112568"/>
              <a:gd name="connsiteX1" fmla="*/ 9180512 w 9180512"/>
              <a:gd name="connsiteY1" fmla="*/ 0 h 5112568"/>
              <a:gd name="connsiteX2" fmla="*/ 9180512 w 9180512"/>
              <a:gd name="connsiteY2" fmla="*/ 0 h 5112568"/>
              <a:gd name="connsiteX3" fmla="*/ 9180512 w 9180512"/>
              <a:gd name="connsiteY3" fmla="*/ 4650187 h 5112568"/>
              <a:gd name="connsiteX4" fmla="*/ 8718131 w 9180512"/>
              <a:gd name="connsiteY4" fmla="*/ 5112568 h 5112568"/>
              <a:gd name="connsiteX5" fmla="*/ 0 w 9180512"/>
              <a:gd name="connsiteY5" fmla="*/ 5112568 h 5112568"/>
              <a:gd name="connsiteX6" fmla="*/ 0 w 9180512"/>
              <a:gd name="connsiteY6" fmla="*/ 5112568 h 5112568"/>
              <a:gd name="connsiteX7" fmla="*/ 0 w 9180512"/>
              <a:gd name="connsiteY7" fmla="*/ 462381 h 5112568"/>
              <a:gd name="connsiteX8" fmla="*/ 462381 w 9180512"/>
              <a:gd name="connsiteY8" fmla="*/ 0 h 5112568"/>
              <a:gd name="connsiteX0" fmla="*/ 462381 w 9180512"/>
              <a:gd name="connsiteY0" fmla="*/ 0 h 5112568"/>
              <a:gd name="connsiteX1" fmla="*/ 9180512 w 9180512"/>
              <a:gd name="connsiteY1" fmla="*/ 0 h 5112568"/>
              <a:gd name="connsiteX2" fmla="*/ 9180512 w 9180512"/>
              <a:gd name="connsiteY2" fmla="*/ 0 h 5112568"/>
              <a:gd name="connsiteX3" fmla="*/ 9180512 w 9180512"/>
              <a:gd name="connsiteY3" fmla="*/ 4650187 h 5112568"/>
              <a:gd name="connsiteX4" fmla="*/ 8718131 w 9180512"/>
              <a:gd name="connsiteY4" fmla="*/ 5112568 h 5112568"/>
              <a:gd name="connsiteX5" fmla="*/ 0 w 9180512"/>
              <a:gd name="connsiteY5" fmla="*/ 5112568 h 5112568"/>
              <a:gd name="connsiteX6" fmla="*/ 22485 w 9180512"/>
              <a:gd name="connsiteY6" fmla="*/ 5112568 h 5112568"/>
              <a:gd name="connsiteX7" fmla="*/ 0 w 9180512"/>
              <a:gd name="connsiteY7" fmla="*/ 462381 h 5112568"/>
              <a:gd name="connsiteX8" fmla="*/ 462381 w 9180512"/>
              <a:gd name="connsiteY8" fmla="*/ 0 h 5112568"/>
              <a:gd name="connsiteX0" fmla="*/ 462381 w 9180512"/>
              <a:gd name="connsiteY0" fmla="*/ 0 h 5112568"/>
              <a:gd name="connsiteX1" fmla="*/ 9180512 w 9180512"/>
              <a:gd name="connsiteY1" fmla="*/ 0 h 5112568"/>
              <a:gd name="connsiteX2" fmla="*/ 9180512 w 9180512"/>
              <a:gd name="connsiteY2" fmla="*/ 0 h 5112568"/>
              <a:gd name="connsiteX3" fmla="*/ 9180512 w 9180512"/>
              <a:gd name="connsiteY3" fmla="*/ 4650187 h 5112568"/>
              <a:gd name="connsiteX4" fmla="*/ 8718131 w 9180512"/>
              <a:gd name="connsiteY4" fmla="*/ 5112568 h 5112568"/>
              <a:gd name="connsiteX5" fmla="*/ 22485 w 9180512"/>
              <a:gd name="connsiteY5" fmla="*/ 5112568 h 5112568"/>
              <a:gd name="connsiteX6" fmla="*/ 0 w 9180512"/>
              <a:gd name="connsiteY6" fmla="*/ 462381 h 5112568"/>
              <a:gd name="connsiteX7" fmla="*/ 462381 w 9180512"/>
              <a:gd name="connsiteY7" fmla="*/ 0 h 5112568"/>
              <a:gd name="connsiteX0" fmla="*/ 462381 w 9180512"/>
              <a:gd name="connsiteY0" fmla="*/ 0 h 5112568"/>
              <a:gd name="connsiteX1" fmla="*/ 9180512 w 9180512"/>
              <a:gd name="connsiteY1" fmla="*/ 0 h 5112568"/>
              <a:gd name="connsiteX2" fmla="*/ 9180512 w 9180512"/>
              <a:gd name="connsiteY2" fmla="*/ 0 h 5112568"/>
              <a:gd name="connsiteX3" fmla="*/ 9180512 w 9180512"/>
              <a:gd name="connsiteY3" fmla="*/ 4650187 h 5112568"/>
              <a:gd name="connsiteX4" fmla="*/ 8718131 w 9180512"/>
              <a:gd name="connsiteY4" fmla="*/ 5112568 h 5112568"/>
              <a:gd name="connsiteX5" fmla="*/ 36256 w 9180512"/>
              <a:gd name="connsiteY5" fmla="*/ 5112568 h 5112568"/>
              <a:gd name="connsiteX6" fmla="*/ 0 w 9180512"/>
              <a:gd name="connsiteY6" fmla="*/ 462381 h 5112568"/>
              <a:gd name="connsiteX7" fmla="*/ 462381 w 9180512"/>
              <a:gd name="connsiteY7" fmla="*/ 0 h 5112568"/>
              <a:gd name="connsiteX0" fmla="*/ 426576 w 9144707"/>
              <a:gd name="connsiteY0" fmla="*/ 0 h 5112568"/>
              <a:gd name="connsiteX1" fmla="*/ 9144707 w 9144707"/>
              <a:gd name="connsiteY1" fmla="*/ 0 h 5112568"/>
              <a:gd name="connsiteX2" fmla="*/ 9144707 w 9144707"/>
              <a:gd name="connsiteY2" fmla="*/ 0 h 5112568"/>
              <a:gd name="connsiteX3" fmla="*/ 9144707 w 9144707"/>
              <a:gd name="connsiteY3" fmla="*/ 4650187 h 5112568"/>
              <a:gd name="connsiteX4" fmla="*/ 8682326 w 9144707"/>
              <a:gd name="connsiteY4" fmla="*/ 5112568 h 5112568"/>
              <a:gd name="connsiteX5" fmla="*/ 451 w 9144707"/>
              <a:gd name="connsiteY5" fmla="*/ 5112568 h 5112568"/>
              <a:gd name="connsiteX6" fmla="*/ 0 w 9144707"/>
              <a:gd name="connsiteY6" fmla="*/ 465135 h 5112568"/>
              <a:gd name="connsiteX7" fmla="*/ 426576 w 9144707"/>
              <a:gd name="connsiteY7" fmla="*/ 0 h 5112568"/>
              <a:gd name="connsiteX0" fmla="*/ 426576 w 9144707"/>
              <a:gd name="connsiteY0" fmla="*/ 0 h 5112568"/>
              <a:gd name="connsiteX1" fmla="*/ 9144707 w 9144707"/>
              <a:gd name="connsiteY1" fmla="*/ 0 h 5112568"/>
              <a:gd name="connsiteX2" fmla="*/ 9144707 w 9144707"/>
              <a:gd name="connsiteY2" fmla="*/ 0 h 5112568"/>
              <a:gd name="connsiteX3" fmla="*/ 9142288 w 9144707"/>
              <a:gd name="connsiteY3" fmla="*/ 4677305 h 5112568"/>
              <a:gd name="connsiteX4" fmla="*/ 8682326 w 9144707"/>
              <a:gd name="connsiteY4" fmla="*/ 5112568 h 5112568"/>
              <a:gd name="connsiteX5" fmla="*/ 451 w 9144707"/>
              <a:gd name="connsiteY5" fmla="*/ 5112568 h 5112568"/>
              <a:gd name="connsiteX6" fmla="*/ 0 w 9144707"/>
              <a:gd name="connsiteY6" fmla="*/ 465135 h 5112568"/>
              <a:gd name="connsiteX7" fmla="*/ 426576 w 9144707"/>
              <a:gd name="connsiteY7" fmla="*/ 0 h 5112568"/>
              <a:gd name="connsiteX0" fmla="*/ 426576 w 9144707"/>
              <a:gd name="connsiteY0" fmla="*/ 0 h 5112568"/>
              <a:gd name="connsiteX1" fmla="*/ 9144707 w 9144707"/>
              <a:gd name="connsiteY1" fmla="*/ 0 h 5112568"/>
              <a:gd name="connsiteX2" fmla="*/ 9144707 w 9144707"/>
              <a:gd name="connsiteY2" fmla="*/ 0 h 5112568"/>
              <a:gd name="connsiteX3" fmla="*/ 9142288 w 9144707"/>
              <a:gd name="connsiteY3" fmla="*/ 4677305 h 5112568"/>
              <a:gd name="connsiteX4" fmla="*/ 8682326 w 9144707"/>
              <a:gd name="connsiteY4" fmla="*/ 5112568 h 5112568"/>
              <a:gd name="connsiteX5" fmla="*/ 451 w 9144707"/>
              <a:gd name="connsiteY5" fmla="*/ 5112568 h 5112568"/>
              <a:gd name="connsiteX6" fmla="*/ 0 w 9144707"/>
              <a:gd name="connsiteY6" fmla="*/ 465135 h 5112568"/>
              <a:gd name="connsiteX7" fmla="*/ 426576 w 9144707"/>
              <a:gd name="connsiteY7" fmla="*/ 0 h 5112568"/>
              <a:gd name="connsiteX0" fmla="*/ 426576 w 9147233"/>
              <a:gd name="connsiteY0" fmla="*/ 0 h 5112568"/>
              <a:gd name="connsiteX1" fmla="*/ 9144707 w 9147233"/>
              <a:gd name="connsiteY1" fmla="*/ 0 h 5112568"/>
              <a:gd name="connsiteX2" fmla="*/ 9144707 w 9147233"/>
              <a:gd name="connsiteY2" fmla="*/ 0 h 5112568"/>
              <a:gd name="connsiteX3" fmla="*/ 9147126 w 9147233"/>
              <a:gd name="connsiteY3" fmla="*/ 4675045 h 5112568"/>
              <a:gd name="connsiteX4" fmla="*/ 8682326 w 9147233"/>
              <a:gd name="connsiteY4" fmla="*/ 5112568 h 5112568"/>
              <a:gd name="connsiteX5" fmla="*/ 451 w 9147233"/>
              <a:gd name="connsiteY5" fmla="*/ 5112568 h 5112568"/>
              <a:gd name="connsiteX6" fmla="*/ 0 w 9147233"/>
              <a:gd name="connsiteY6" fmla="*/ 465135 h 5112568"/>
              <a:gd name="connsiteX7" fmla="*/ 426576 w 9147233"/>
              <a:gd name="connsiteY7" fmla="*/ 0 h 5112568"/>
              <a:gd name="connsiteX0" fmla="*/ 426576 w 9163757"/>
              <a:gd name="connsiteY0" fmla="*/ 0 h 5112568"/>
              <a:gd name="connsiteX1" fmla="*/ 9144707 w 9163757"/>
              <a:gd name="connsiteY1" fmla="*/ 0 h 5112568"/>
              <a:gd name="connsiteX2" fmla="*/ 9163757 w 9163757"/>
              <a:gd name="connsiteY2" fmla="*/ 0 h 5112568"/>
              <a:gd name="connsiteX3" fmla="*/ 9147126 w 9163757"/>
              <a:gd name="connsiteY3" fmla="*/ 4675045 h 5112568"/>
              <a:gd name="connsiteX4" fmla="*/ 8682326 w 9163757"/>
              <a:gd name="connsiteY4" fmla="*/ 5112568 h 5112568"/>
              <a:gd name="connsiteX5" fmla="*/ 451 w 9163757"/>
              <a:gd name="connsiteY5" fmla="*/ 5112568 h 5112568"/>
              <a:gd name="connsiteX6" fmla="*/ 0 w 9163757"/>
              <a:gd name="connsiteY6" fmla="*/ 465135 h 5112568"/>
              <a:gd name="connsiteX7" fmla="*/ 426576 w 9163757"/>
              <a:gd name="connsiteY7" fmla="*/ 0 h 5112568"/>
              <a:gd name="connsiteX0" fmla="*/ 426576 w 9147126"/>
              <a:gd name="connsiteY0" fmla="*/ 0 h 5112568"/>
              <a:gd name="connsiteX1" fmla="*/ 9144707 w 9147126"/>
              <a:gd name="connsiteY1" fmla="*/ 0 h 5112568"/>
              <a:gd name="connsiteX2" fmla="*/ 9147126 w 9147126"/>
              <a:gd name="connsiteY2" fmla="*/ 4675045 h 5112568"/>
              <a:gd name="connsiteX3" fmla="*/ 8682326 w 9147126"/>
              <a:gd name="connsiteY3" fmla="*/ 5112568 h 5112568"/>
              <a:gd name="connsiteX4" fmla="*/ 451 w 9147126"/>
              <a:gd name="connsiteY4" fmla="*/ 5112568 h 5112568"/>
              <a:gd name="connsiteX5" fmla="*/ 0 w 9147126"/>
              <a:gd name="connsiteY5" fmla="*/ 465135 h 5112568"/>
              <a:gd name="connsiteX6" fmla="*/ 426576 w 9147126"/>
              <a:gd name="connsiteY6" fmla="*/ 0 h 5112568"/>
              <a:gd name="connsiteX0" fmla="*/ 426576 w 9149578"/>
              <a:gd name="connsiteY0" fmla="*/ 0 h 5112568"/>
              <a:gd name="connsiteX1" fmla="*/ 9149470 w 9149578"/>
              <a:gd name="connsiteY1" fmla="*/ 0 h 5112568"/>
              <a:gd name="connsiteX2" fmla="*/ 9147126 w 9149578"/>
              <a:gd name="connsiteY2" fmla="*/ 4675045 h 5112568"/>
              <a:gd name="connsiteX3" fmla="*/ 8682326 w 9149578"/>
              <a:gd name="connsiteY3" fmla="*/ 5112568 h 5112568"/>
              <a:gd name="connsiteX4" fmla="*/ 451 w 9149578"/>
              <a:gd name="connsiteY4" fmla="*/ 5112568 h 5112568"/>
              <a:gd name="connsiteX5" fmla="*/ 0 w 9149578"/>
              <a:gd name="connsiteY5" fmla="*/ 465135 h 5112568"/>
              <a:gd name="connsiteX6" fmla="*/ 426576 w 9149578"/>
              <a:gd name="connsiteY6" fmla="*/ 0 h 51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9578" h="5112568">
                <a:moveTo>
                  <a:pt x="426576" y="0"/>
                </a:moveTo>
                <a:lnTo>
                  <a:pt x="9149470" y="0"/>
                </a:lnTo>
                <a:cubicBezTo>
                  <a:pt x="9150276" y="1558348"/>
                  <a:pt x="9146320" y="3116697"/>
                  <a:pt x="9147126" y="4675045"/>
                </a:cubicBezTo>
                <a:cubicBezTo>
                  <a:pt x="9147126" y="4930411"/>
                  <a:pt x="8937692" y="5112568"/>
                  <a:pt x="8682326" y="5112568"/>
                </a:cubicBezTo>
                <a:lnTo>
                  <a:pt x="451" y="5112568"/>
                </a:lnTo>
                <a:cubicBezTo>
                  <a:pt x="451" y="3562506"/>
                  <a:pt x="0" y="2015197"/>
                  <a:pt x="0" y="465135"/>
                </a:cubicBezTo>
                <a:cubicBezTo>
                  <a:pt x="0" y="209769"/>
                  <a:pt x="171210" y="0"/>
                  <a:pt x="426576" y="0"/>
                </a:cubicBezTo>
                <a:close/>
              </a:path>
            </a:pathLst>
          </a:custGeom>
          <a:solidFill>
            <a:srgbClr val="00A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1628040"/>
            <a:ext cx="10846229" cy="1228953"/>
          </a:xfrm>
        </p:spPr>
        <p:txBody>
          <a:bodyPr>
            <a:normAutofit/>
          </a:bodyPr>
          <a:lstStyle>
            <a:lvl1pPr>
              <a:defRPr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371" y="2856993"/>
            <a:ext cx="9931829" cy="2781808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2" descr="C:\Users\Toshiba\Desktop\Uservision_PPT-Template_120314\internal\slide_imgs\uservision_logo_strap_RGB_Solid.jpg">
            <a:extLst>
              <a:ext uri="{FF2B5EF4-FFF2-40B4-BE49-F238E27FC236}">
                <a16:creationId xmlns:a16="http://schemas.microsoft.com/office/drawing/2014/main" id="{13E36ECA-39BB-E442-8FFE-3D25A80109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93598"/>
            <a:ext cx="3767047" cy="75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783195-55BD-9A47-9D57-B1249AF95BB2}"/>
              </a:ext>
            </a:extLst>
          </p:cNvPr>
          <p:cNvSpPr/>
          <p:nvPr userDrawn="1"/>
        </p:nvSpPr>
        <p:spPr>
          <a:xfrm>
            <a:off x="282437" y="6570158"/>
            <a:ext cx="26789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B3234"/>
                </a:solidFill>
              </a:rPr>
              <a:t> </a:t>
            </a:r>
            <a:r>
              <a:rPr lang="en-GB" sz="1000" dirty="0">
                <a:solidFill>
                  <a:srgbClr val="2B3234"/>
                </a:solidFill>
              </a:rPr>
              <a:t>UV2414 Current Account &amp; Digital Registration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CD488-9124-064A-B36E-D6F53CA7D217}"/>
              </a:ext>
            </a:extLst>
          </p:cNvPr>
          <p:cNvSpPr/>
          <p:nvPr userDrawn="1"/>
        </p:nvSpPr>
        <p:spPr>
          <a:xfrm>
            <a:off x="11741889" y="6565308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DD96F0E4-624D-2343-96E3-8037B9B87B42}" type="slidenum">
              <a:rPr lang="en-GB" sz="1000" dirty="0" smtClean="0">
                <a:solidFill>
                  <a:srgbClr val="2B3234"/>
                </a:solidFill>
              </a:rPr>
              <a:t>‹#›</a:t>
            </a:fld>
            <a:endParaRPr lang="en-GB" sz="1000" dirty="0">
              <a:solidFill>
                <a:srgbClr val="2B323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6D878-0768-0649-ADD8-A9E397CA65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38812" y="192414"/>
            <a:ext cx="803077" cy="10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38" y="1258213"/>
            <a:ext cx="11627126" cy="510511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2F58F6C-B141-8A4A-9A20-5656187FBD3D}"/>
              </a:ext>
            </a:extLst>
          </p:cNvPr>
          <p:cNvSpPr/>
          <p:nvPr userDrawn="1"/>
        </p:nvSpPr>
        <p:spPr>
          <a:xfrm>
            <a:off x="-94129" y="6093296"/>
            <a:ext cx="12384741" cy="872280"/>
          </a:xfrm>
          <a:prstGeom prst="rect">
            <a:avLst/>
          </a:prstGeom>
          <a:solidFill>
            <a:srgbClr val="2B3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pic>
        <p:nvPicPr>
          <p:cNvPr id="17" name="Marcador de Posição da Imagem 21">
            <a:extLst>
              <a:ext uri="{FF2B5EF4-FFF2-40B4-BE49-F238E27FC236}">
                <a16:creationId xmlns:a16="http://schemas.microsoft.com/office/drawing/2014/main" id="{F89E6EFD-F217-0340-A528-CC0730DD5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>
          <a:xfrm>
            <a:off x="-14378" y="1059151"/>
            <a:ext cx="12224307" cy="5422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5157" y="1753801"/>
            <a:ext cx="11093971" cy="1362075"/>
          </a:xfrm>
        </p:spPr>
        <p:txBody>
          <a:bodyPr anchor="t">
            <a:normAutofit/>
          </a:bodyPr>
          <a:lstStyle>
            <a:lvl1pPr algn="l">
              <a:defRPr sz="5400" b="0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56" y="3134094"/>
            <a:ext cx="11093971" cy="1500187"/>
          </a:xfrm>
        </p:spPr>
        <p:txBody>
          <a:bodyPr anchor="t">
            <a:norm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ED6DB3-0331-ED47-B4A3-8F807CD78D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74" y="6238710"/>
            <a:ext cx="807285" cy="5678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91F744-9970-D841-80BF-4C7260D7A346}"/>
              </a:ext>
            </a:extLst>
          </p:cNvPr>
          <p:cNvSpPr/>
          <p:nvPr userDrawn="1"/>
        </p:nvSpPr>
        <p:spPr>
          <a:xfrm>
            <a:off x="282437" y="6570158"/>
            <a:ext cx="32960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GB" sz="1000" dirty="0">
                <a:solidFill>
                  <a:schemeClr val="bg1"/>
                </a:solidFill>
              </a:rPr>
              <a:t>UV2373: Land Rover Finance Calculator - Accessibility Audit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6C16E5-D6F9-4048-ABD7-7D57ED6649C6}"/>
              </a:ext>
            </a:extLst>
          </p:cNvPr>
          <p:cNvSpPr/>
          <p:nvPr userDrawn="1"/>
        </p:nvSpPr>
        <p:spPr>
          <a:xfrm>
            <a:off x="11741889" y="6565308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DD96F0E4-624D-2343-96E3-8037B9B87B42}" type="slidenum">
              <a:rPr lang="en-GB" sz="1000" dirty="0" smtClean="0">
                <a:solidFill>
                  <a:schemeClr val="bg1"/>
                </a:solidFill>
              </a:rPr>
              <a:t>‹#›</a:t>
            </a:fld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85EC04-8AFE-4640-9399-6CBEE03AFB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38812" y="138594"/>
            <a:ext cx="630647" cy="7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ADA209-A049-2149-AA51-1FF67EA20E25}"/>
              </a:ext>
            </a:extLst>
          </p:cNvPr>
          <p:cNvSpPr/>
          <p:nvPr userDrawn="1"/>
        </p:nvSpPr>
        <p:spPr>
          <a:xfrm>
            <a:off x="-13447" y="6079849"/>
            <a:ext cx="12218894" cy="872280"/>
          </a:xfrm>
          <a:prstGeom prst="rect">
            <a:avLst/>
          </a:prstGeom>
          <a:solidFill>
            <a:srgbClr val="44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A76CC9AA-A206-044A-87A2-E914B6C1C8F0}"/>
              </a:ext>
            </a:extLst>
          </p:cNvPr>
          <p:cNvSpPr/>
          <p:nvPr userDrawn="1"/>
        </p:nvSpPr>
        <p:spPr>
          <a:xfrm flipH="1">
            <a:off x="-2778" y="-61232"/>
            <a:ext cx="12194778" cy="6583861"/>
          </a:xfrm>
          <a:custGeom>
            <a:avLst/>
            <a:gdLst>
              <a:gd name="connsiteX0" fmla="*/ 462381 w 9144000"/>
              <a:gd name="connsiteY0" fmla="*/ 0 h 5112568"/>
              <a:gd name="connsiteX1" fmla="*/ 9144000 w 9144000"/>
              <a:gd name="connsiteY1" fmla="*/ 0 h 5112568"/>
              <a:gd name="connsiteX2" fmla="*/ 9144000 w 9144000"/>
              <a:gd name="connsiteY2" fmla="*/ 0 h 5112568"/>
              <a:gd name="connsiteX3" fmla="*/ 9144000 w 9144000"/>
              <a:gd name="connsiteY3" fmla="*/ 4650187 h 5112568"/>
              <a:gd name="connsiteX4" fmla="*/ 8681619 w 9144000"/>
              <a:gd name="connsiteY4" fmla="*/ 5112568 h 5112568"/>
              <a:gd name="connsiteX5" fmla="*/ 0 w 9144000"/>
              <a:gd name="connsiteY5" fmla="*/ 5112568 h 5112568"/>
              <a:gd name="connsiteX6" fmla="*/ 0 w 9144000"/>
              <a:gd name="connsiteY6" fmla="*/ 5112568 h 5112568"/>
              <a:gd name="connsiteX7" fmla="*/ 0 w 9144000"/>
              <a:gd name="connsiteY7" fmla="*/ 462381 h 5112568"/>
              <a:gd name="connsiteX8" fmla="*/ 462381 w 9144000"/>
              <a:gd name="connsiteY8" fmla="*/ 0 h 5112568"/>
              <a:gd name="connsiteX0" fmla="*/ 462381 w 9144000"/>
              <a:gd name="connsiteY0" fmla="*/ 1416570 h 6529138"/>
              <a:gd name="connsiteX1" fmla="*/ 9144000 w 9144000"/>
              <a:gd name="connsiteY1" fmla="*/ 1416570 h 6529138"/>
              <a:gd name="connsiteX2" fmla="*/ 9144000 w 9144000"/>
              <a:gd name="connsiteY2" fmla="*/ 0 h 6529138"/>
              <a:gd name="connsiteX3" fmla="*/ 9144000 w 9144000"/>
              <a:gd name="connsiteY3" fmla="*/ 6066757 h 6529138"/>
              <a:gd name="connsiteX4" fmla="*/ 8681619 w 9144000"/>
              <a:gd name="connsiteY4" fmla="*/ 6529138 h 6529138"/>
              <a:gd name="connsiteX5" fmla="*/ 0 w 9144000"/>
              <a:gd name="connsiteY5" fmla="*/ 6529138 h 6529138"/>
              <a:gd name="connsiteX6" fmla="*/ 0 w 9144000"/>
              <a:gd name="connsiteY6" fmla="*/ 6529138 h 6529138"/>
              <a:gd name="connsiteX7" fmla="*/ 0 w 9144000"/>
              <a:gd name="connsiteY7" fmla="*/ 1878951 h 6529138"/>
              <a:gd name="connsiteX8" fmla="*/ 462381 w 9144000"/>
              <a:gd name="connsiteY8" fmla="*/ 1416570 h 6529138"/>
              <a:gd name="connsiteX0" fmla="*/ 492361 w 9173980"/>
              <a:gd name="connsiteY0" fmla="*/ 1416570 h 6529138"/>
              <a:gd name="connsiteX1" fmla="*/ 0 w 9173980"/>
              <a:gd name="connsiteY1" fmla="*/ 7495 h 6529138"/>
              <a:gd name="connsiteX2" fmla="*/ 9173980 w 9173980"/>
              <a:gd name="connsiteY2" fmla="*/ 0 h 6529138"/>
              <a:gd name="connsiteX3" fmla="*/ 9173980 w 9173980"/>
              <a:gd name="connsiteY3" fmla="*/ 6066757 h 6529138"/>
              <a:gd name="connsiteX4" fmla="*/ 8711599 w 9173980"/>
              <a:gd name="connsiteY4" fmla="*/ 6529138 h 6529138"/>
              <a:gd name="connsiteX5" fmla="*/ 29980 w 9173980"/>
              <a:gd name="connsiteY5" fmla="*/ 6529138 h 6529138"/>
              <a:gd name="connsiteX6" fmla="*/ 29980 w 9173980"/>
              <a:gd name="connsiteY6" fmla="*/ 6529138 h 6529138"/>
              <a:gd name="connsiteX7" fmla="*/ 29980 w 9173980"/>
              <a:gd name="connsiteY7" fmla="*/ 1878951 h 6529138"/>
              <a:gd name="connsiteX8" fmla="*/ 492361 w 9173980"/>
              <a:gd name="connsiteY8" fmla="*/ 1416570 h 6529138"/>
              <a:gd name="connsiteX0" fmla="*/ 700717 w 9844717"/>
              <a:gd name="connsiteY0" fmla="*/ 1878951 h 6529138"/>
              <a:gd name="connsiteX1" fmla="*/ 670737 w 9844717"/>
              <a:gd name="connsiteY1" fmla="*/ 7495 h 6529138"/>
              <a:gd name="connsiteX2" fmla="*/ 9844717 w 9844717"/>
              <a:gd name="connsiteY2" fmla="*/ 0 h 6529138"/>
              <a:gd name="connsiteX3" fmla="*/ 9844717 w 9844717"/>
              <a:gd name="connsiteY3" fmla="*/ 6066757 h 6529138"/>
              <a:gd name="connsiteX4" fmla="*/ 9382336 w 9844717"/>
              <a:gd name="connsiteY4" fmla="*/ 6529138 h 6529138"/>
              <a:gd name="connsiteX5" fmla="*/ 700717 w 9844717"/>
              <a:gd name="connsiteY5" fmla="*/ 6529138 h 6529138"/>
              <a:gd name="connsiteX6" fmla="*/ 700717 w 9844717"/>
              <a:gd name="connsiteY6" fmla="*/ 6529138 h 6529138"/>
              <a:gd name="connsiteX7" fmla="*/ 700717 w 9844717"/>
              <a:gd name="connsiteY7" fmla="*/ 1878951 h 6529138"/>
              <a:gd name="connsiteX0" fmla="*/ 29980 w 9173980"/>
              <a:gd name="connsiteY0" fmla="*/ 6529138 h 6529138"/>
              <a:gd name="connsiteX1" fmla="*/ 0 w 9173980"/>
              <a:gd name="connsiteY1" fmla="*/ 7495 h 6529138"/>
              <a:gd name="connsiteX2" fmla="*/ 9173980 w 9173980"/>
              <a:gd name="connsiteY2" fmla="*/ 0 h 6529138"/>
              <a:gd name="connsiteX3" fmla="*/ 9173980 w 9173980"/>
              <a:gd name="connsiteY3" fmla="*/ 6066757 h 6529138"/>
              <a:gd name="connsiteX4" fmla="*/ 8711599 w 9173980"/>
              <a:gd name="connsiteY4" fmla="*/ 6529138 h 6529138"/>
              <a:gd name="connsiteX5" fmla="*/ 29980 w 9173980"/>
              <a:gd name="connsiteY5" fmla="*/ 6529138 h 6529138"/>
              <a:gd name="connsiteX6" fmla="*/ 29980 w 9173980"/>
              <a:gd name="connsiteY6" fmla="*/ 6529138 h 6529138"/>
              <a:gd name="connsiteX0" fmla="*/ 0 w 9144000"/>
              <a:gd name="connsiteY0" fmla="*/ 6529138 h 6529138"/>
              <a:gd name="connsiteX1" fmla="*/ 0 w 9144000"/>
              <a:gd name="connsiteY1" fmla="*/ 7495 h 6529138"/>
              <a:gd name="connsiteX2" fmla="*/ 9144000 w 9144000"/>
              <a:gd name="connsiteY2" fmla="*/ 0 h 6529138"/>
              <a:gd name="connsiteX3" fmla="*/ 9144000 w 9144000"/>
              <a:gd name="connsiteY3" fmla="*/ 6066757 h 6529138"/>
              <a:gd name="connsiteX4" fmla="*/ 8681619 w 9144000"/>
              <a:gd name="connsiteY4" fmla="*/ 6529138 h 6529138"/>
              <a:gd name="connsiteX5" fmla="*/ 0 w 9144000"/>
              <a:gd name="connsiteY5" fmla="*/ 6529138 h 6529138"/>
              <a:gd name="connsiteX6" fmla="*/ 0 w 9144000"/>
              <a:gd name="connsiteY6" fmla="*/ 6529138 h 652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529138">
                <a:moveTo>
                  <a:pt x="0" y="6529138"/>
                </a:moveTo>
                <a:lnTo>
                  <a:pt x="0" y="7495"/>
                </a:lnTo>
                <a:lnTo>
                  <a:pt x="9144000" y="0"/>
                </a:lnTo>
                <a:lnTo>
                  <a:pt x="9144000" y="6066757"/>
                </a:lnTo>
                <a:cubicBezTo>
                  <a:pt x="9144000" y="6322123"/>
                  <a:pt x="8936985" y="6529138"/>
                  <a:pt x="8681619" y="6529138"/>
                </a:cubicBezTo>
                <a:lnTo>
                  <a:pt x="0" y="6529138"/>
                </a:lnTo>
                <a:lnTo>
                  <a:pt x="0" y="6529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437" y="1328187"/>
            <a:ext cx="4863859" cy="35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399" y="1328187"/>
            <a:ext cx="6423163" cy="4910523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1600" b="0">
                <a:solidFill>
                  <a:srgbClr val="444F51"/>
                </a:solidFill>
                <a:latin typeface="+mn-lt"/>
              </a:defRPr>
            </a:lvl1pPr>
            <a:lvl2pPr>
              <a:spcBef>
                <a:spcPts val="500"/>
              </a:spcBef>
              <a:spcAft>
                <a:spcPts val="500"/>
              </a:spcAft>
              <a:defRPr sz="1600">
                <a:solidFill>
                  <a:srgbClr val="444F51"/>
                </a:solidFill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600">
                <a:solidFill>
                  <a:srgbClr val="444F51"/>
                </a:solidFill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600">
                <a:solidFill>
                  <a:srgbClr val="444F51"/>
                </a:solidFill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600">
                <a:solidFill>
                  <a:srgbClr val="444F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B3A16-D652-0A4E-9C3A-F3A868CE4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74" y="6238710"/>
            <a:ext cx="807285" cy="5678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842921-C384-9741-A22D-1A6DF29A1023}"/>
              </a:ext>
            </a:extLst>
          </p:cNvPr>
          <p:cNvSpPr/>
          <p:nvPr userDrawn="1"/>
        </p:nvSpPr>
        <p:spPr>
          <a:xfrm>
            <a:off x="282437" y="6570158"/>
            <a:ext cx="23310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GB" sz="1000" dirty="0">
                <a:solidFill>
                  <a:schemeClr val="bg1"/>
                </a:solidFill>
              </a:rPr>
              <a:t>UV2373 Accessibility Audit – Land Rover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B9A892-BC67-0244-B5FE-C04862753DB5}"/>
              </a:ext>
            </a:extLst>
          </p:cNvPr>
          <p:cNvSpPr/>
          <p:nvPr userDrawn="1"/>
        </p:nvSpPr>
        <p:spPr>
          <a:xfrm>
            <a:off x="11741889" y="6565308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DD96F0E4-624D-2343-96E3-8037B9B87B42}" type="slidenum">
              <a:rPr lang="en-GB" sz="1000" dirty="0" smtClean="0">
                <a:solidFill>
                  <a:schemeClr val="bg1"/>
                </a:solidFill>
              </a:rPr>
              <a:t>‹#›</a:t>
            </a:fld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F726A5-40A3-FC44-90A2-F29860602F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38812" y="138594"/>
            <a:ext cx="630647" cy="7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BC1AFE-3930-394F-9EDE-550179C259E4}"/>
              </a:ext>
            </a:extLst>
          </p:cNvPr>
          <p:cNvSpPr/>
          <p:nvPr userDrawn="1"/>
        </p:nvSpPr>
        <p:spPr>
          <a:xfrm>
            <a:off x="-40343" y="6142314"/>
            <a:ext cx="12290613" cy="764704"/>
          </a:xfrm>
          <a:prstGeom prst="rect">
            <a:avLst/>
          </a:prstGeom>
          <a:solidFill>
            <a:srgbClr val="44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31ECF4F2-3ACF-F347-A68E-89B77537F1CB}"/>
              </a:ext>
            </a:extLst>
          </p:cNvPr>
          <p:cNvSpPr/>
          <p:nvPr userDrawn="1"/>
        </p:nvSpPr>
        <p:spPr>
          <a:xfrm flipH="1">
            <a:off x="-40344" y="1051379"/>
            <a:ext cx="12290613" cy="5416656"/>
          </a:xfrm>
          <a:custGeom>
            <a:avLst/>
            <a:gdLst>
              <a:gd name="connsiteX0" fmla="*/ 462381 w 9180512"/>
              <a:gd name="connsiteY0" fmla="*/ 0 h 5112568"/>
              <a:gd name="connsiteX1" fmla="*/ 9180512 w 9180512"/>
              <a:gd name="connsiteY1" fmla="*/ 0 h 5112568"/>
              <a:gd name="connsiteX2" fmla="*/ 9180512 w 9180512"/>
              <a:gd name="connsiteY2" fmla="*/ 0 h 5112568"/>
              <a:gd name="connsiteX3" fmla="*/ 9180512 w 9180512"/>
              <a:gd name="connsiteY3" fmla="*/ 4650187 h 5112568"/>
              <a:gd name="connsiteX4" fmla="*/ 8718131 w 9180512"/>
              <a:gd name="connsiteY4" fmla="*/ 5112568 h 5112568"/>
              <a:gd name="connsiteX5" fmla="*/ 0 w 9180512"/>
              <a:gd name="connsiteY5" fmla="*/ 5112568 h 5112568"/>
              <a:gd name="connsiteX6" fmla="*/ 0 w 9180512"/>
              <a:gd name="connsiteY6" fmla="*/ 5112568 h 5112568"/>
              <a:gd name="connsiteX7" fmla="*/ 0 w 9180512"/>
              <a:gd name="connsiteY7" fmla="*/ 462381 h 5112568"/>
              <a:gd name="connsiteX8" fmla="*/ 462381 w 9180512"/>
              <a:gd name="connsiteY8" fmla="*/ 0 h 5112568"/>
              <a:gd name="connsiteX0" fmla="*/ 462381 w 9180512"/>
              <a:gd name="connsiteY0" fmla="*/ 0 h 5112568"/>
              <a:gd name="connsiteX1" fmla="*/ 9180512 w 9180512"/>
              <a:gd name="connsiteY1" fmla="*/ 0 h 5112568"/>
              <a:gd name="connsiteX2" fmla="*/ 9180512 w 9180512"/>
              <a:gd name="connsiteY2" fmla="*/ 0 h 5112568"/>
              <a:gd name="connsiteX3" fmla="*/ 9180512 w 9180512"/>
              <a:gd name="connsiteY3" fmla="*/ 4650187 h 5112568"/>
              <a:gd name="connsiteX4" fmla="*/ 8718131 w 9180512"/>
              <a:gd name="connsiteY4" fmla="*/ 5112568 h 5112568"/>
              <a:gd name="connsiteX5" fmla="*/ 0 w 9180512"/>
              <a:gd name="connsiteY5" fmla="*/ 5112568 h 5112568"/>
              <a:gd name="connsiteX6" fmla="*/ 22485 w 9180512"/>
              <a:gd name="connsiteY6" fmla="*/ 5112568 h 5112568"/>
              <a:gd name="connsiteX7" fmla="*/ 0 w 9180512"/>
              <a:gd name="connsiteY7" fmla="*/ 462381 h 5112568"/>
              <a:gd name="connsiteX8" fmla="*/ 462381 w 9180512"/>
              <a:gd name="connsiteY8" fmla="*/ 0 h 5112568"/>
              <a:gd name="connsiteX0" fmla="*/ 462381 w 9180512"/>
              <a:gd name="connsiteY0" fmla="*/ 0 h 5112568"/>
              <a:gd name="connsiteX1" fmla="*/ 9180512 w 9180512"/>
              <a:gd name="connsiteY1" fmla="*/ 0 h 5112568"/>
              <a:gd name="connsiteX2" fmla="*/ 9180512 w 9180512"/>
              <a:gd name="connsiteY2" fmla="*/ 0 h 5112568"/>
              <a:gd name="connsiteX3" fmla="*/ 9180512 w 9180512"/>
              <a:gd name="connsiteY3" fmla="*/ 4650187 h 5112568"/>
              <a:gd name="connsiteX4" fmla="*/ 8718131 w 9180512"/>
              <a:gd name="connsiteY4" fmla="*/ 5112568 h 5112568"/>
              <a:gd name="connsiteX5" fmla="*/ 22485 w 9180512"/>
              <a:gd name="connsiteY5" fmla="*/ 5112568 h 5112568"/>
              <a:gd name="connsiteX6" fmla="*/ 0 w 9180512"/>
              <a:gd name="connsiteY6" fmla="*/ 462381 h 5112568"/>
              <a:gd name="connsiteX7" fmla="*/ 462381 w 9180512"/>
              <a:gd name="connsiteY7" fmla="*/ 0 h 5112568"/>
              <a:gd name="connsiteX0" fmla="*/ 462381 w 9180512"/>
              <a:gd name="connsiteY0" fmla="*/ 0 h 5112568"/>
              <a:gd name="connsiteX1" fmla="*/ 9180512 w 9180512"/>
              <a:gd name="connsiteY1" fmla="*/ 0 h 5112568"/>
              <a:gd name="connsiteX2" fmla="*/ 9180512 w 9180512"/>
              <a:gd name="connsiteY2" fmla="*/ 0 h 5112568"/>
              <a:gd name="connsiteX3" fmla="*/ 9180512 w 9180512"/>
              <a:gd name="connsiteY3" fmla="*/ 4650187 h 5112568"/>
              <a:gd name="connsiteX4" fmla="*/ 8718131 w 9180512"/>
              <a:gd name="connsiteY4" fmla="*/ 5112568 h 5112568"/>
              <a:gd name="connsiteX5" fmla="*/ 36256 w 9180512"/>
              <a:gd name="connsiteY5" fmla="*/ 5112568 h 5112568"/>
              <a:gd name="connsiteX6" fmla="*/ 0 w 9180512"/>
              <a:gd name="connsiteY6" fmla="*/ 462381 h 5112568"/>
              <a:gd name="connsiteX7" fmla="*/ 462381 w 9180512"/>
              <a:gd name="connsiteY7" fmla="*/ 0 h 5112568"/>
              <a:gd name="connsiteX0" fmla="*/ 426576 w 9144707"/>
              <a:gd name="connsiteY0" fmla="*/ 0 h 5112568"/>
              <a:gd name="connsiteX1" fmla="*/ 9144707 w 9144707"/>
              <a:gd name="connsiteY1" fmla="*/ 0 h 5112568"/>
              <a:gd name="connsiteX2" fmla="*/ 9144707 w 9144707"/>
              <a:gd name="connsiteY2" fmla="*/ 0 h 5112568"/>
              <a:gd name="connsiteX3" fmla="*/ 9144707 w 9144707"/>
              <a:gd name="connsiteY3" fmla="*/ 4650187 h 5112568"/>
              <a:gd name="connsiteX4" fmla="*/ 8682326 w 9144707"/>
              <a:gd name="connsiteY4" fmla="*/ 5112568 h 5112568"/>
              <a:gd name="connsiteX5" fmla="*/ 451 w 9144707"/>
              <a:gd name="connsiteY5" fmla="*/ 5112568 h 5112568"/>
              <a:gd name="connsiteX6" fmla="*/ 0 w 9144707"/>
              <a:gd name="connsiteY6" fmla="*/ 465135 h 5112568"/>
              <a:gd name="connsiteX7" fmla="*/ 426576 w 9144707"/>
              <a:gd name="connsiteY7" fmla="*/ 0 h 5112568"/>
              <a:gd name="connsiteX0" fmla="*/ 426576 w 9144707"/>
              <a:gd name="connsiteY0" fmla="*/ 0 h 5112568"/>
              <a:gd name="connsiteX1" fmla="*/ 9144707 w 9144707"/>
              <a:gd name="connsiteY1" fmla="*/ 0 h 5112568"/>
              <a:gd name="connsiteX2" fmla="*/ 9144707 w 9144707"/>
              <a:gd name="connsiteY2" fmla="*/ 0 h 5112568"/>
              <a:gd name="connsiteX3" fmla="*/ 9142288 w 9144707"/>
              <a:gd name="connsiteY3" fmla="*/ 4677305 h 5112568"/>
              <a:gd name="connsiteX4" fmla="*/ 8682326 w 9144707"/>
              <a:gd name="connsiteY4" fmla="*/ 5112568 h 5112568"/>
              <a:gd name="connsiteX5" fmla="*/ 451 w 9144707"/>
              <a:gd name="connsiteY5" fmla="*/ 5112568 h 5112568"/>
              <a:gd name="connsiteX6" fmla="*/ 0 w 9144707"/>
              <a:gd name="connsiteY6" fmla="*/ 465135 h 5112568"/>
              <a:gd name="connsiteX7" fmla="*/ 426576 w 9144707"/>
              <a:gd name="connsiteY7" fmla="*/ 0 h 5112568"/>
              <a:gd name="connsiteX0" fmla="*/ 426576 w 9144707"/>
              <a:gd name="connsiteY0" fmla="*/ 0 h 5112568"/>
              <a:gd name="connsiteX1" fmla="*/ 9144707 w 9144707"/>
              <a:gd name="connsiteY1" fmla="*/ 0 h 5112568"/>
              <a:gd name="connsiteX2" fmla="*/ 9144707 w 9144707"/>
              <a:gd name="connsiteY2" fmla="*/ 0 h 5112568"/>
              <a:gd name="connsiteX3" fmla="*/ 9142288 w 9144707"/>
              <a:gd name="connsiteY3" fmla="*/ 4677305 h 5112568"/>
              <a:gd name="connsiteX4" fmla="*/ 8682326 w 9144707"/>
              <a:gd name="connsiteY4" fmla="*/ 5112568 h 5112568"/>
              <a:gd name="connsiteX5" fmla="*/ 451 w 9144707"/>
              <a:gd name="connsiteY5" fmla="*/ 5112568 h 5112568"/>
              <a:gd name="connsiteX6" fmla="*/ 0 w 9144707"/>
              <a:gd name="connsiteY6" fmla="*/ 465135 h 5112568"/>
              <a:gd name="connsiteX7" fmla="*/ 426576 w 9144707"/>
              <a:gd name="connsiteY7" fmla="*/ 0 h 5112568"/>
              <a:gd name="connsiteX0" fmla="*/ 426576 w 9147233"/>
              <a:gd name="connsiteY0" fmla="*/ 0 h 5112568"/>
              <a:gd name="connsiteX1" fmla="*/ 9144707 w 9147233"/>
              <a:gd name="connsiteY1" fmla="*/ 0 h 5112568"/>
              <a:gd name="connsiteX2" fmla="*/ 9144707 w 9147233"/>
              <a:gd name="connsiteY2" fmla="*/ 0 h 5112568"/>
              <a:gd name="connsiteX3" fmla="*/ 9147126 w 9147233"/>
              <a:gd name="connsiteY3" fmla="*/ 4675045 h 5112568"/>
              <a:gd name="connsiteX4" fmla="*/ 8682326 w 9147233"/>
              <a:gd name="connsiteY4" fmla="*/ 5112568 h 5112568"/>
              <a:gd name="connsiteX5" fmla="*/ 451 w 9147233"/>
              <a:gd name="connsiteY5" fmla="*/ 5112568 h 5112568"/>
              <a:gd name="connsiteX6" fmla="*/ 0 w 9147233"/>
              <a:gd name="connsiteY6" fmla="*/ 465135 h 5112568"/>
              <a:gd name="connsiteX7" fmla="*/ 426576 w 9147233"/>
              <a:gd name="connsiteY7" fmla="*/ 0 h 5112568"/>
              <a:gd name="connsiteX0" fmla="*/ 426576 w 9163757"/>
              <a:gd name="connsiteY0" fmla="*/ 0 h 5112568"/>
              <a:gd name="connsiteX1" fmla="*/ 9144707 w 9163757"/>
              <a:gd name="connsiteY1" fmla="*/ 0 h 5112568"/>
              <a:gd name="connsiteX2" fmla="*/ 9163757 w 9163757"/>
              <a:gd name="connsiteY2" fmla="*/ 0 h 5112568"/>
              <a:gd name="connsiteX3" fmla="*/ 9147126 w 9163757"/>
              <a:gd name="connsiteY3" fmla="*/ 4675045 h 5112568"/>
              <a:gd name="connsiteX4" fmla="*/ 8682326 w 9163757"/>
              <a:gd name="connsiteY4" fmla="*/ 5112568 h 5112568"/>
              <a:gd name="connsiteX5" fmla="*/ 451 w 9163757"/>
              <a:gd name="connsiteY5" fmla="*/ 5112568 h 5112568"/>
              <a:gd name="connsiteX6" fmla="*/ 0 w 9163757"/>
              <a:gd name="connsiteY6" fmla="*/ 465135 h 5112568"/>
              <a:gd name="connsiteX7" fmla="*/ 426576 w 9163757"/>
              <a:gd name="connsiteY7" fmla="*/ 0 h 5112568"/>
              <a:gd name="connsiteX0" fmla="*/ 426576 w 9147126"/>
              <a:gd name="connsiteY0" fmla="*/ 0 h 5112568"/>
              <a:gd name="connsiteX1" fmla="*/ 9144707 w 9147126"/>
              <a:gd name="connsiteY1" fmla="*/ 0 h 5112568"/>
              <a:gd name="connsiteX2" fmla="*/ 9147126 w 9147126"/>
              <a:gd name="connsiteY2" fmla="*/ 4675045 h 5112568"/>
              <a:gd name="connsiteX3" fmla="*/ 8682326 w 9147126"/>
              <a:gd name="connsiteY3" fmla="*/ 5112568 h 5112568"/>
              <a:gd name="connsiteX4" fmla="*/ 451 w 9147126"/>
              <a:gd name="connsiteY4" fmla="*/ 5112568 h 5112568"/>
              <a:gd name="connsiteX5" fmla="*/ 0 w 9147126"/>
              <a:gd name="connsiteY5" fmla="*/ 465135 h 5112568"/>
              <a:gd name="connsiteX6" fmla="*/ 426576 w 9147126"/>
              <a:gd name="connsiteY6" fmla="*/ 0 h 5112568"/>
              <a:gd name="connsiteX0" fmla="*/ 426576 w 9149578"/>
              <a:gd name="connsiteY0" fmla="*/ 0 h 5112568"/>
              <a:gd name="connsiteX1" fmla="*/ 9149470 w 9149578"/>
              <a:gd name="connsiteY1" fmla="*/ 0 h 5112568"/>
              <a:gd name="connsiteX2" fmla="*/ 9147126 w 9149578"/>
              <a:gd name="connsiteY2" fmla="*/ 4675045 h 5112568"/>
              <a:gd name="connsiteX3" fmla="*/ 8682326 w 9149578"/>
              <a:gd name="connsiteY3" fmla="*/ 5112568 h 5112568"/>
              <a:gd name="connsiteX4" fmla="*/ 451 w 9149578"/>
              <a:gd name="connsiteY4" fmla="*/ 5112568 h 5112568"/>
              <a:gd name="connsiteX5" fmla="*/ 0 w 9149578"/>
              <a:gd name="connsiteY5" fmla="*/ 465135 h 5112568"/>
              <a:gd name="connsiteX6" fmla="*/ 426576 w 9149578"/>
              <a:gd name="connsiteY6" fmla="*/ 0 h 51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9578" h="5112568">
                <a:moveTo>
                  <a:pt x="426576" y="0"/>
                </a:moveTo>
                <a:lnTo>
                  <a:pt x="9149470" y="0"/>
                </a:lnTo>
                <a:cubicBezTo>
                  <a:pt x="9150276" y="1558348"/>
                  <a:pt x="9146320" y="3116697"/>
                  <a:pt x="9147126" y="4675045"/>
                </a:cubicBezTo>
                <a:cubicBezTo>
                  <a:pt x="9147126" y="4930411"/>
                  <a:pt x="8937692" y="5112568"/>
                  <a:pt x="8682326" y="5112568"/>
                </a:cubicBezTo>
                <a:lnTo>
                  <a:pt x="451" y="5112568"/>
                </a:lnTo>
                <a:cubicBezTo>
                  <a:pt x="451" y="3562506"/>
                  <a:pt x="0" y="2015197"/>
                  <a:pt x="0" y="465135"/>
                </a:cubicBezTo>
                <a:cubicBezTo>
                  <a:pt x="0" y="209769"/>
                  <a:pt x="171210" y="0"/>
                  <a:pt x="426576" y="0"/>
                </a:cubicBezTo>
                <a:close/>
              </a:path>
            </a:pathLst>
          </a:custGeom>
          <a:solidFill>
            <a:srgbClr val="00A8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437" y="274638"/>
            <a:ext cx="9989323" cy="778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38" y="1304543"/>
            <a:ext cx="11627126" cy="505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C0C733-D16A-5E40-820D-8A3BCC6B02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74" y="6238710"/>
            <a:ext cx="807285" cy="5678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2C5849E-63B9-F24A-9E8A-63E23B7CA606}"/>
              </a:ext>
            </a:extLst>
          </p:cNvPr>
          <p:cNvSpPr/>
          <p:nvPr userDrawn="1"/>
        </p:nvSpPr>
        <p:spPr>
          <a:xfrm>
            <a:off x="282437" y="6570158"/>
            <a:ext cx="3267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GB" sz="1000" dirty="0">
                <a:solidFill>
                  <a:schemeClr val="bg1"/>
                </a:solidFill>
              </a:rPr>
              <a:t>UV2373: Land Rover Finance Calculator - Accessibility Audit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F2D16-D290-8F4D-AAF2-349E1846DCB4}"/>
              </a:ext>
            </a:extLst>
          </p:cNvPr>
          <p:cNvSpPr/>
          <p:nvPr userDrawn="1"/>
        </p:nvSpPr>
        <p:spPr>
          <a:xfrm>
            <a:off x="11741889" y="6565308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DD96F0E4-624D-2343-96E3-8037B9B87B42}" type="slidenum">
              <a:rPr lang="en-GB" sz="1000" dirty="0" smtClean="0">
                <a:solidFill>
                  <a:schemeClr val="bg1"/>
                </a:solidFill>
              </a:rPr>
              <a:t>‹#›</a:t>
            </a:fld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B811A-D268-334C-B730-7BFC673BCCD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38812" y="138594"/>
            <a:ext cx="630647" cy="7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0A8B4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kern="1200">
          <a:solidFill>
            <a:srgbClr val="D36D00"/>
          </a:solidFill>
          <a:latin typeface="+mn-lt"/>
          <a:ea typeface="+mn-ea"/>
          <a:cs typeface="+mn-cs"/>
        </a:defRPr>
      </a:lvl1pPr>
      <a:lvl2pPr marL="6350" indent="0" algn="l" defTabSz="457200" rtl="0" eaLnBrk="1" latinLnBrk="0" hangingPunct="1">
        <a:spcBef>
          <a:spcPct val="20000"/>
        </a:spcBef>
        <a:buFontTx/>
        <a:buNone/>
        <a:tabLst/>
        <a:defRPr sz="2000" kern="1200">
          <a:solidFill>
            <a:srgbClr val="444F51"/>
          </a:solidFill>
          <a:latin typeface="+mn-lt"/>
          <a:ea typeface="+mn-ea"/>
          <a:cs typeface="+mn-cs"/>
        </a:defRPr>
      </a:lvl2pPr>
      <a:lvl3pPr marL="357188" indent="-350838" algn="l" defTabSz="457200" rtl="0" eaLnBrk="1" latinLnBrk="0" hangingPunct="1">
        <a:spcBef>
          <a:spcPct val="20000"/>
        </a:spcBef>
        <a:buFont typeface=".Lucida Grande UI Regular"/>
        <a:buChar char="►"/>
        <a:tabLst/>
        <a:defRPr sz="1800" kern="1200">
          <a:solidFill>
            <a:srgbClr val="444F51"/>
          </a:solidFill>
          <a:latin typeface="+mn-lt"/>
          <a:ea typeface="+mn-ea"/>
          <a:cs typeface="+mn-cs"/>
        </a:defRPr>
      </a:lvl3pPr>
      <a:lvl4pPr marL="715963" indent="-358775" algn="l" defTabSz="457200" rtl="0" eaLnBrk="1" latinLnBrk="0" hangingPunct="1">
        <a:spcBef>
          <a:spcPct val="20000"/>
        </a:spcBef>
        <a:buFont typeface=".Lucida Grande UI Regular"/>
        <a:buChar char="►"/>
        <a:tabLst/>
        <a:defRPr sz="1600" kern="1200">
          <a:solidFill>
            <a:srgbClr val="444F51"/>
          </a:solidFill>
          <a:latin typeface="+mn-lt"/>
          <a:ea typeface="+mn-ea"/>
          <a:cs typeface="+mn-cs"/>
        </a:defRPr>
      </a:lvl4pPr>
      <a:lvl5pPr marL="1066800" indent="-350838" algn="l" defTabSz="457200" rtl="0" eaLnBrk="1" latinLnBrk="0" hangingPunct="1">
        <a:spcBef>
          <a:spcPct val="20000"/>
        </a:spcBef>
        <a:buFont typeface=".Lucida Grande UI Regular"/>
        <a:buChar char="►"/>
        <a:tabLst/>
        <a:defRPr sz="1400" kern="1200">
          <a:solidFill>
            <a:srgbClr val="444F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04F4-2F95-6E4C-8C36-508C8C82A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AB36B-E1D6-344F-A951-FC28E9FFE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A0A3-544E-7C41-B685-DFA80D5E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15109" y="6525344"/>
            <a:ext cx="3156226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C1EFCE-0FBE-664E-B00A-ECE1CB269FC8}" type="datetime1">
              <a:rPr lang="en-GB" smtClean="0"/>
              <a:pPr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27655-4F7B-F94F-84F7-4295AAE4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191" y="6525344"/>
            <a:ext cx="3860800" cy="323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81E2-0D3D-B746-8560-DEDE66FC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909" y="6525344"/>
            <a:ext cx="726900" cy="331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.Lucida Grande UI Regular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.Lucida Grande UI Regular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UV2373 - Finance Calculator</dc:title>
  <dc:creator>Andrew Gribben - Principal Accessibility Consultant; Keith Allan - UX Analyst</dc:creator>
  <cp:keywords/>
  <cp:lastModifiedBy>Andrew Gribben</cp:lastModifiedBy>
  <cp:revision>9</cp:revision>
  <dcterms:created xsi:type="dcterms:W3CDTF">2019-11-04T21:10:39Z</dcterms:created>
  <dcterms:modified xsi:type="dcterms:W3CDTF">2019-12-11T19:32:56Z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style">
    <vt:lpwstr>apalike</vt:lpwstr>
  </property>
  <property fmtid="{D5CDD505-2E9C-101B-9397-08002B2CF9AE}" pid="3" name="colorlinks">
    <vt:lpwstr>yes</vt:lpwstr>
  </property>
  <property fmtid="{D5CDD505-2E9C-101B-9397-08002B2CF9AE}" pid="4" name="date">
    <vt:lpwstr>r format(Sys.time(), '%d %B %Y')</vt:lpwstr>
  </property>
  <property fmtid="{D5CDD505-2E9C-101B-9397-08002B2CF9AE}" pid="5" name="delete_merged_file">
    <vt:lpwstr>True</vt:lpwstr>
  </property>
  <property fmtid="{D5CDD505-2E9C-101B-9397-08002B2CF9AE}" pid="6" name="documentclass">
    <vt:lpwstr>article</vt:lpwstr>
  </property>
  <property fmtid="{D5CDD505-2E9C-101B-9397-08002B2CF9AE}" pid="7" name="header-includes">
    <vt:lpwstr/>
  </property>
  <property fmtid="{D5CDD505-2E9C-101B-9397-08002B2CF9AE}" pid="8" name="link-citations">
    <vt:lpwstr>yes</vt:lpwstr>
  </property>
  <property fmtid="{D5CDD505-2E9C-101B-9397-08002B2CF9AE}" pid="9" name="output">
    <vt:lpwstr/>
  </property>
  <property fmtid="{D5CDD505-2E9C-101B-9397-08002B2CF9AE}" pid="10" name="output_dir">
    <vt:lpwstr>public</vt:lpwstr>
  </property>
  <property fmtid="{D5CDD505-2E9C-101B-9397-08002B2CF9AE}" pid="11" name="resource_files">
    <vt:lpwstr/>
  </property>
  <property fmtid="{D5CDD505-2E9C-101B-9397-08002B2CF9AE}" pid="12" name="site">
    <vt:lpwstr>bookdown::bookdown_site</vt:lpwstr>
  </property>
</Properties>
</file>