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F51"/>
    <a:srgbClr val="D36D00"/>
    <a:srgbClr val="00A8B4"/>
    <a:srgbClr val="651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56" autoAdjust="0"/>
  </p:normalViewPr>
  <p:slideViewPr>
    <p:cSldViewPr snapToGrid="0" snapToObjects="1">
      <p:cViewPr>
        <p:scale>
          <a:sx n="124" d="100"/>
          <a:sy n="124" d="100"/>
        </p:scale>
        <p:origin x="144" y="1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4F5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6" y="1813632"/>
            <a:ext cx="11147844" cy="1382674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A8B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8" y="3410166"/>
            <a:ext cx="11147844" cy="228987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00A8B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Toshiba\Desktop\Uservision_PPT-Template_120314\internal\slide_imgs\uservision_logo_strap_RGB_Solid.jpg">
            <a:extLst>
              <a:ext uri="{FF2B5EF4-FFF2-40B4-BE49-F238E27FC236}">
                <a16:creationId xmlns:a16="http://schemas.microsoft.com/office/drawing/2014/main" id="{522BD607-63B1-7F42-90BB-05B960E9B2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66620"/>
            <a:ext cx="3767047" cy="7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6515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2041"/>
            <a:ext cx="11147842" cy="222287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744912"/>
            <a:ext cx="11147842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4F5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8B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03507"/>
            <a:ext cx="3446585" cy="3020986"/>
          </a:xfrm>
        </p:spPr>
        <p:txBody>
          <a:bodyPr anchor="t">
            <a:normAutofit/>
          </a:bodyPr>
          <a:lstStyle>
            <a:lvl1pPr>
              <a:defRPr sz="1400">
                <a:solidFill>
                  <a:srgbClr val="D36D00"/>
                </a:solidFill>
              </a:defRPr>
            </a:lvl1pPr>
            <a:lvl2pPr>
              <a:defRPr sz="1400">
                <a:solidFill>
                  <a:srgbClr val="D36D00"/>
                </a:solidFill>
              </a:defRPr>
            </a:lvl2pPr>
            <a:lvl3pPr>
              <a:defRPr sz="1400">
                <a:solidFill>
                  <a:srgbClr val="D36D00"/>
                </a:solidFill>
              </a:defRPr>
            </a:lvl3pPr>
            <a:lvl4pPr>
              <a:defRPr sz="1400">
                <a:solidFill>
                  <a:srgbClr val="D36D00"/>
                </a:solidFill>
              </a:defRPr>
            </a:lvl4pPr>
            <a:lvl5pPr>
              <a:defRPr sz="1400">
                <a:solidFill>
                  <a:srgbClr val="D36D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1323" y="1303507"/>
            <a:ext cx="7326117" cy="482265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300"/>
              </a:spcAft>
              <a:defRPr sz="1400">
                <a:solidFill>
                  <a:srgbClr val="444F5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400">
                <a:solidFill>
                  <a:srgbClr val="444F51"/>
                </a:solidFill>
              </a:defRPr>
            </a:lvl2pPr>
            <a:lvl3pPr marL="711200" indent="-346075">
              <a:lnSpc>
                <a:spcPct val="100000"/>
              </a:lnSpc>
              <a:spcBef>
                <a:spcPts val="0"/>
              </a:spcBef>
              <a:buClr>
                <a:srgbClr val="444F51"/>
              </a:buClr>
              <a:buFont typeface=".Lucida Grande UI Regular"/>
              <a:buChar char="►"/>
              <a:defRPr sz="1400">
                <a:solidFill>
                  <a:srgbClr val="444F51"/>
                </a:solidFill>
              </a:defRPr>
            </a:lvl3pPr>
            <a:lvl4pPr marL="941388" indent="-230188">
              <a:lnSpc>
                <a:spcPct val="100000"/>
              </a:lnSpc>
              <a:spcBef>
                <a:spcPts val="0"/>
              </a:spcBef>
              <a:buClr>
                <a:srgbClr val="444F51"/>
              </a:buClr>
              <a:buFont typeface=".Lucida Grande UI Regular"/>
              <a:buChar char="►"/>
              <a:defRPr sz="1400">
                <a:solidFill>
                  <a:srgbClr val="444F51"/>
                </a:solidFill>
              </a:defRPr>
            </a:lvl4pPr>
            <a:lvl5pPr marL="1289050" indent="-193675">
              <a:lnSpc>
                <a:spcPct val="100000"/>
              </a:lnSpc>
              <a:spcBef>
                <a:spcPts val="0"/>
              </a:spcBef>
              <a:buClr>
                <a:srgbClr val="444F51"/>
              </a:buClr>
              <a:buFont typeface=".Lucida Grande UI Regular"/>
              <a:buChar char="►"/>
              <a:defRPr sz="1400">
                <a:solidFill>
                  <a:srgbClr val="444F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44F5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285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32612"/>
            <a:ext cx="5386917" cy="41935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285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32612"/>
            <a:ext cx="5389033" cy="41935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11B9C3-8198-AB40-9805-D19E660419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57" y="6176963"/>
            <a:ext cx="807285" cy="567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4475"/>
            <a:ext cx="741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147841" cy="77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25685"/>
            <a:ext cx="11147842" cy="477708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94475"/>
            <a:ext cx="204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Font typeface="Arial"/>
        <a:buNone/>
        <a:defRPr sz="1600" kern="1200">
          <a:solidFill>
            <a:srgbClr val="D36D00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50000"/>
        </a:lnSpc>
        <a:spcBef>
          <a:spcPts val="0"/>
        </a:spcBef>
        <a:buFont typeface="Arial"/>
        <a:buNone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11200" indent="-346075" algn="l" defTabSz="4572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80000"/>
        <a:buFont typeface=".Lucida Grande UI Regular"/>
        <a:buChar char="►"/>
        <a:tabLst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941388" indent="-230188" algn="l" defTabSz="4572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80000"/>
        <a:buFont typeface=".Lucida Grande UI Regular"/>
        <a:buChar char="►"/>
        <a:tabLst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289050" indent="-193675" algn="l" defTabSz="4572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80000"/>
        <a:buFont typeface=".Lucida Grande UI Regular"/>
        <a:buChar char="►"/>
        <a:tabLst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0478-7D9C-F444-97B7-05D23F75E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4BCAE-7FDF-144C-A616-E64932AD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7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4166F"/>
      </a:hlink>
      <a:folHlink>
        <a:srgbClr val="D3AC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.Lucida Grande UI Regular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Scotland Accessibility Audit</dc:title>
  <dc:creator>Andrew Gribben - Principal Accessibility Consultant; Keith Allan - UX Analyst; Harjit Dhanda - UX Analyst</dc:creator>
  <cp:keywords/>
  <cp:lastModifiedBy>Andrew Gribben</cp:lastModifiedBy>
  <cp:revision>19</cp:revision>
  <cp:lastPrinted>2020-04-16T10:16:07Z</cp:lastPrinted>
  <dcterms:created xsi:type="dcterms:W3CDTF">2020-04-16T10:13:27Z</dcterms:created>
  <dcterms:modified xsi:type="dcterms:W3CDTF">2020-04-16T13:33:03Z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colorlinks">
    <vt:lpwstr>yes</vt:lpwstr>
  </property>
  <property fmtid="{D5CDD505-2E9C-101B-9397-08002B2CF9AE}" pid="4" name="date">
    <vt:lpwstr>r format(Sys.time(), '%d %B %Y')</vt:lpwstr>
  </property>
  <property fmtid="{D5CDD505-2E9C-101B-9397-08002B2CF9AE}" pid="5" name="delete_merged_file">
    <vt:lpwstr>True</vt:lpwstr>
  </property>
  <property fmtid="{D5CDD505-2E9C-101B-9397-08002B2CF9AE}" pid="6" name="documentclass">
    <vt:lpwstr>article</vt:lpwstr>
  </property>
  <property fmtid="{D5CDD505-2E9C-101B-9397-08002B2CF9AE}" pid="7" name="header-includes">
    <vt:lpwstr/>
  </property>
  <property fmtid="{D5CDD505-2E9C-101B-9397-08002B2CF9AE}" pid="8" name="link-citations">
    <vt:lpwstr>yes</vt:lpwstr>
  </property>
  <property fmtid="{D5CDD505-2E9C-101B-9397-08002B2CF9AE}" pid="9" name="output">
    <vt:lpwstr/>
  </property>
  <property fmtid="{D5CDD505-2E9C-101B-9397-08002B2CF9AE}" pid="10" name="site">
    <vt:lpwstr>bookdown::bookdown_site</vt:lpwstr>
  </property>
</Properties>
</file>