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83" r:id="rId19"/>
    <p:sldId id="267" r:id="rId20"/>
    <p:sldId id="271" r:id="rId21"/>
    <p:sldId id="268" r:id="rId22"/>
    <p:sldId id="295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5 October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Arrays and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41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an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allocation for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1" y="1777549"/>
            <a:ext cx="4995177" cy="14461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97" y="3223667"/>
            <a:ext cx="4139975" cy="13105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35" y="4604565"/>
            <a:ext cx="4099337" cy="13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20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array </a:t>
            </a:r>
            <a:r>
              <a:rPr lang="en-US" dirty="0" smtClean="0">
                <a:latin typeface="Consolas" panose="020B0609020204030204" pitchFamily="49" charset="0"/>
              </a:rPr>
              <a:t>= { 1, 2, 3, 4, 5, 6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 length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arrayLength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array.Length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Length is not equal to the last element index!!!</a:t>
            </a:r>
          </a:p>
          <a:p>
            <a:pPr marL="0" indent="0">
              <a:buNone/>
            </a:pPr>
            <a:r>
              <a:rPr lang="en-US" dirty="0" smtClean="0"/>
              <a:t>Array access is by </a:t>
            </a:r>
            <a:r>
              <a:rPr lang="en-US" dirty="0" err="1" smtClean="0"/>
              <a:t>indeces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firstArrayElement</a:t>
            </a:r>
            <a:r>
              <a:rPr lang="en-US" dirty="0" smtClean="0">
                <a:latin typeface="Consolas" panose="020B0609020204030204" pitchFamily="49" charset="0"/>
              </a:rPr>
              <a:t> = array[0];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Going 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bounds </a:t>
            </a:r>
            <a:r>
              <a:rPr lang="en-US" dirty="0"/>
              <a:t>of the </a:t>
            </a:r>
            <a:r>
              <a:rPr lang="en-US" dirty="0" smtClean="0"/>
              <a:t>array will cause an exception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4" y="1777549"/>
            <a:ext cx="4094257" cy="1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21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1777549"/>
            <a:ext cx="9980479" cy="38874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" y="1807711"/>
            <a:ext cx="248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body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062" y="3929130"/>
            <a:ext cx="274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</a:rPr>
              <a:t>(condition);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302" y="1777549"/>
            <a:ext cx="4458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condition;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01" y="3929197"/>
            <a:ext cx="364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item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items)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146121" y="1331795"/>
            <a:ext cx="11080461" cy="4470724"/>
            <a:chOff x="317571" y="1410377"/>
            <a:chExt cx="11080461" cy="4470724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317571" y="1410377"/>
              <a:ext cx="11080461" cy="4470724"/>
              <a:chOff x="217558" y="1262737"/>
              <a:chExt cx="11080461" cy="4470724"/>
            </a:xfrm>
          </p:grpSpPr>
          <p:sp>
            <p:nvSpPr>
              <p:cNvPr id="100" name="Прямоугольник 99"/>
              <p:cNvSpPr/>
              <p:nvPr/>
            </p:nvSpPr>
            <p:spPr>
              <a:xfrm>
                <a:off x="6549222" y="1880802"/>
                <a:ext cx="1939413" cy="6563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Add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changes to stash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$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git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add --all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Группа 100"/>
              <p:cNvGrpSpPr/>
              <p:nvPr/>
            </p:nvGrpSpPr>
            <p:grpSpPr>
              <a:xfrm>
                <a:off x="217558" y="1262737"/>
                <a:ext cx="11080461" cy="4470724"/>
                <a:chOff x="188061" y="1364226"/>
                <a:chExt cx="11080461" cy="4470724"/>
              </a:xfrm>
            </p:grpSpPr>
            <p:sp>
              <p:nvSpPr>
                <p:cNvPr id="103" name="Скругленный прямоугольник 102"/>
                <p:cNvSpPr/>
                <p:nvPr/>
              </p:nvSpPr>
              <p:spPr>
                <a:xfrm>
                  <a:off x="301251" y="1465834"/>
                  <a:ext cx="1939413" cy="6563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Create and clone a repository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4" name="Группа 103"/>
                <p:cNvGrpSpPr/>
                <p:nvPr/>
              </p:nvGrpSpPr>
              <p:grpSpPr>
                <a:xfrm>
                  <a:off x="188061" y="1364226"/>
                  <a:ext cx="11080461" cy="4470724"/>
                  <a:chOff x="188061" y="1364226"/>
                  <a:chExt cx="11080461" cy="4470724"/>
                </a:xfrm>
              </p:grpSpPr>
              <p:grpSp>
                <p:nvGrpSpPr>
                  <p:cNvPr id="105" name="Группа 104"/>
                  <p:cNvGrpSpPr/>
                  <p:nvPr/>
                </p:nvGrpSpPr>
                <p:grpSpPr>
                  <a:xfrm>
                    <a:off x="188061" y="1364226"/>
                    <a:ext cx="11080461" cy="4470724"/>
                    <a:chOff x="188061" y="1364226"/>
                    <a:chExt cx="11080461" cy="4470724"/>
                  </a:xfrm>
                </p:grpSpPr>
                <p:grpSp>
                  <p:nvGrpSpPr>
                    <p:cNvPr id="107" name="Группа 106"/>
                    <p:cNvGrpSpPr/>
                    <p:nvPr/>
                  </p:nvGrpSpPr>
                  <p:grpSpPr>
                    <a:xfrm>
                      <a:off x="1188666" y="1995865"/>
                      <a:ext cx="10079856" cy="3839085"/>
                      <a:chOff x="1188666" y="1995865"/>
                      <a:chExt cx="10079856" cy="3839085"/>
                    </a:xfrm>
                  </p:grpSpPr>
                  <p:grpSp>
                    <p:nvGrpSpPr>
                      <p:cNvPr id="116" name="Группа 115"/>
                      <p:cNvGrpSpPr/>
                      <p:nvPr/>
                    </p:nvGrpSpPr>
                    <p:grpSpPr>
                      <a:xfrm>
                        <a:off x="1188666" y="1995865"/>
                        <a:ext cx="10079856" cy="3608776"/>
                        <a:chOff x="1196040" y="1995865"/>
                        <a:chExt cx="10079856" cy="3608776"/>
                      </a:xfrm>
                    </p:grpSpPr>
                    <p:grpSp>
                      <p:nvGrpSpPr>
                        <p:cNvPr id="118" name="Группа 117"/>
                        <p:cNvGrpSpPr/>
                        <p:nvPr/>
                      </p:nvGrpSpPr>
                      <p:grpSpPr>
                        <a:xfrm>
                          <a:off x="1196040" y="1995865"/>
                          <a:ext cx="10079856" cy="3608776"/>
                          <a:chOff x="1196040" y="1995865"/>
                          <a:chExt cx="10079856" cy="3608776"/>
                        </a:xfrm>
                      </p:grpSpPr>
                      <p:grpSp>
                        <p:nvGrpSpPr>
                          <p:cNvPr id="120" name="Группа 119"/>
                          <p:cNvGrpSpPr/>
                          <p:nvPr/>
                        </p:nvGrpSpPr>
                        <p:grpSpPr>
                          <a:xfrm>
                            <a:off x="1196040" y="1995865"/>
                            <a:ext cx="10079856" cy="3608776"/>
                            <a:chOff x="1601620" y="1995865"/>
                            <a:chExt cx="10079856" cy="3608776"/>
                          </a:xfrm>
                        </p:grpSpPr>
                        <p:cxnSp>
                          <p:nvCxnSpPr>
                            <p:cNvPr id="122" name="Соединительная линия уступом 121"/>
                            <p:cNvCxnSpPr>
                              <a:stCxn id="103" idx="2"/>
                              <a:endCxn id="131" idx="1"/>
                            </p:cNvCxnSpPr>
                            <p:nvPr/>
                          </p:nvCxnSpPr>
                          <p:spPr>
                            <a:xfrm rot="16200000" flipH="1">
                              <a:off x="1558053" y="2247996"/>
                              <a:ext cx="530032" cy="278314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23" name="Группа 122"/>
                            <p:cNvGrpSpPr/>
                            <p:nvPr/>
                          </p:nvGrpSpPr>
                          <p:grpSpPr>
                            <a:xfrm>
                              <a:off x="1601620" y="1995865"/>
                              <a:ext cx="10079856" cy="3608776"/>
                              <a:chOff x="1601620" y="1995865"/>
                              <a:chExt cx="10079856" cy="3608776"/>
                            </a:xfrm>
                          </p:grpSpPr>
                          <p:grpSp>
                            <p:nvGrpSpPr>
                              <p:cNvPr id="124" name="Группа 123"/>
                              <p:cNvGrpSpPr/>
                              <p:nvPr/>
                            </p:nvGrpSpPr>
                            <p:grpSpPr>
                              <a:xfrm>
                                <a:off x="1601620" y="1995865"/>
                                <a:ext cx="10079856" cy="3608776"/>
                                <a:chOff x="962575" y="2019885"/>
                                <a:chExt cx="10079856" cy="3608776"/>
                              </a:xfrm>
                            </p:grpSpPr>
                            <p:grpSp>
                              <p:nvGrpSpPr>
                                <p:cNvPr id="126" name="Группа 125"/>
                                <p:cNvGrpSpPr/>
                                <p:nvPr/>
                              </p:nvGrpSpPr>
                              <p:grpSpPr>
                                <a:xfrm>
                                  <a:off x="962575" y="2019885"/>
                                  <a:ext cx="10079856" cy="3608776"/>
                                  <a:chOff x="962575" y="2019885"/>
                                  <a:chExt cx="10079856" cy="3608776"/>
                                </a:xfrm>
                              </p:grpSpPr>
                              <p:cxnSp>
                                <p:nvCxnSpPr>
                                  <p:cNvPr id="129" name="Соединительная линия уступом 128"/>
                                  <p:cNvCxnSpPr>
                                    <a:stCxn id="138" idx="2"/>
                                    <a:endCxn id="136" idx="2"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3393589" y="3792009"/>
                                    <a:ext cx="989781" cy="2683522"/>
                                  </a:xfrm>
                                  <a:prstGeom prst="bentConnector3">
                                    <a:avLst>
                                      <a:gd name="adj1" fmla="val 123096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30" name="Группа 1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962575" y="2019885"/>
                                    <a:ext cx="10079856" cy="3608776"/>
                                    <a:chOff x="962575" y="2019885"/>
                                    <a:chExt cx="10079856" cy="3608776"/>
                                  </a:xfrm>
                                </p:grpSpPr>
                                <p:sp>
                                  <p:nvSpPr>
                                    <p:cNvPr id="131" name="Прямоугольник 1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3181" y="2348037"/>
                                      <a:ext cx="2443161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Check out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to local main branch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32" name="Прямоугольник 13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5" y="3219520"/>
                                      <a:ext cx="316828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 changes from remote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33" name="Прямоугольник 13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7" y="4095939"/>
                                      <a:ext cx="3168282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working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-b &lt;branch-name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&gt;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34" name="Прямая со стрелкой 133"/>
                                    <p:cNvCxnSpPr>
                                      <a:stCxn id="131" idx="2"/>
                                      <a:endCxn id="132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4762" y="3004340"/>
                                      <a:ext cx="1955" cy="21518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35" name="Прямая со стрелкой 134"/>
                                    <p:cNvCxnSpPr>
                                      <a:stCxn id="132" idx="2"/>
                                      <a:endCxn id="13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7" y="3875823"/>
                                      <a:ext cx="1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36" name="Прямоугольник 13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7011" y="4972358"/>
                                      <a:ext cx="193941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or update files on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working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37" name="Прямая со стрелкой 136"/>
                                    <p:cNvCxnSpPr>
                                      <a:stCxn id="133" idx="2"/>
                                      <a:endCxn id="136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8" y="4752242"/>
                                      <a:ext cx="0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38" name="Ромб 1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73040" y="3724480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Logic part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39" name="Соединительная линия уступом 138"/>
                                    <p:cNvCxnSpPr>
                                      <a:stCxn id="136" idx="3"/>
                                      <a:endCxn id="138" idx="1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3516424" y="4181680"/>
                                      <a:ext cx="1256616" cy="1118830"/>
                                    </a:xfrm>
                                    <a:prstGeom prst="bentConnector3">
                                      <a:avLst>
                                        <a:gd name="adj1" fmla="val 74445"/>
                                      </a:avLst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40" name="Прямоугольник 13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06823" y="2919573"/>
                                      <a:ext cx="3113036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Commit changes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commit –m ‘Commit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message’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41" name="Прямоугольник 14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174500" y="3814719"/>
                                      <a:ext cx="218210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changes to remote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origin HEAD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42" name="Соединительная линия уступом 141"/>
                                    <p:cNvCxnSpPr>
                                      <a:stCxn id="138" idx="0"/>
                                      <a:endCxn id="100" idx="1"/>
                                    </p:cNvCxnSpPr>
                                    <p:nvPr/>
                                  </p:nvCxnSpPr>
                                  <p:spPr>
                                    <a:xfrm rot="5400000" flipH="1" flipV="1">
                                      <a:off x="5066929" y="2497775"/>
                                      <a:ext cx="1390017" cy="1063394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43" name="Прямая со стрелкой 142"/>
                                    <p:cNvCxnSpPr>
                                      <a:stCxn id="140" idx="2"/>
                                      <a:endCxn id="141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263341" y="3575876"/>
                                      <a:ext cx="2211" cy="23884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44" name="Ромб 1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808352" y="4708039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Task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45" name="Прямоугольник 1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25167" y="2019885"/>
                                      <a:ext cx="241726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Make Pull request on remote and approve it</a:t>
                                      </a:r>
                                      <a:endParaRPr lang="en-US" sz="14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46" name="Соединительная линия уступом 145"/>
                                    <p:cNvCxnSpPr>
                                      <a:stCxn id="144" idx="3"/>
                                      <a:endCxn id="145" idx="2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7722752" y="2676188"/>
                                      <a:ext cx="2111047" cy="2489051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sp>
                              <p:nvSpPr>
                                <p:cNvPr id="127" name="TextBox 126"/>
                                <p:cNvSpPr txBox="1"/>
                                <p:nvPr/>
                              </p:nvSpPr>
                              <p:spPr>
                                <a:xfrm>
                                  <a:off x="4610910" y="3159873"/>
                                  <a:ext cx="40254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Yes</a:t>
                                  </a:r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128" name="TextBox 127"/>
                                <p:cNvSpPr txBox="1"/>
                                <p:nvPr/>
                              </p:nvSpPr>
                              <p:spPr>
                                <a:xfrm>
                                  <a:off x="4652532" y="4537586"/>
                                  <a:ext cx="36580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No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cxnSp>
                            <p:nvCxnSpPr>
                              <p:cNvPr id="125" name="Соединительная линия уступом 124"/>
                              <p:cNvCxnSpPr>
                                <a:stCxn id="145" idx="0"/>
                                <a:endCxn id="131" idx="0"/>
                              </p:cNvCxnSpPr>
                              <p:nvPr/>
                            </p:nvCxnSpPr>
                            <p:spPr>
                              <a:xfrm rot="16200000" flipH="1" flipV="1">
                                <a:off x="6664250" y="-1484578"/>
                                <a:ext cx="328152" cy="7289037"/>
                              </a:xfrm>
                              <a:prstGeom prst="bentConnector3">
                                <a:avLst>
                                  <a:gd name="adj1" fmla="val -69663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21" name="TextBox 120"/>
                          <p:cNvSpPr txBox="1"/>
                          <p:nvPr/>
                        </p:nvSpPr>
                        <p:spPr>
                          <a:xfrm>
                            <a:off x="8009165" y="4852568"/>
                            <a:ext cx="40254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Yes</a:t>
                            </a:r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119" name="Соединительная линия уступом 118"/>
                        <p:cNvCxnSpPr>
                          <a:stCxn id="144" idx="2"/>
                          <a:endCxn id="136" idx="2"/>
                        </p:cNvCxnSpPr>
                        <p:nvPr/>
                      </p:nvCxnSpPr>
                      <p:spPr>
                        <a:xfrm rot="5400000">
                          <a:off x="5136489" y="3242113"/>
                          <a:ext cx="6222" cy="4718834"/>
                        </a:xfrm>
                        <a:prstGeom prst="bentConnector3">
                          <a:avLst>
                            <a:gd name="adj1" fmla="val 377406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6847010" y="5557951"/>
                        <a:ext cx="365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No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108" name="Овал 107"/>
                    <p:cNvSpPr/>
                    <p:nvPr/>
                  </p:nvSpPr>
                  <p:spPr>
                    <a:xfrm>
                      <a:off x="188061" y="1364226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022467" y="397902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002748" y="307573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379099" y="2179570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8679680" y="1878172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5765859" y="2761619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p:txBody>
                </p:sp>
                <p:sp>
                  <p:nvSpPr>
                    <p:cNvPr id="114" name="Овал 113"/>
                    <p:cNvSpPr/>
                    <p:nvPr/>
                  </p:nvSpPr>
                  <p:spPr>
                    <a:xfrm>
                      <a:off x="1621993" y="48289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p:txBody>
                </p:sp>
                <p:sp>
                  <p:nvSpPr>
                    <p:cNvPr id="115" name="Овал 114"/>
                    <p:cNvSpPr/>
                    <p:nvPr/>
                  </p:nvSpPr>
                  <p:spPr>
                    <a:xfrm>
                      <a:off x="6355290" y="18512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106" name="Прямая со стрелкой 105"/>
                  <p:cNvCxnSpPr>
                    <a:stCxn id="141" idx="2"/>
                    <a:endCxn id="144" idx="0"/>
                  </p:cNvCxnSpPr>
                  <p:nvPr/>
                </p:nvCxnSpPr>
                <p:spPr>
                  <a:xfrm>
                    <a:off x="7491643" y="4447002"/>
                    <a:ext cx="0" cy="2370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2" name="Прямая со стрелкой 101"/>
              <p:cNvCxnSpPr>
                <a:stCxn id="100" idx="2"/>
                <a:endCxn id="140" idx="0"/>
              </p:cNvCxnSpPr>
              <p:nvPr/>
            </p:nvCxnSpPr>
            <p:spPr>
              <a:xfrm>
                <a:off x="7518929" y="2537105"/>
                <a:ext cx="0" cy="25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Овал 98"/>
            <p:cNvSpPr/>
            <p:nvPr/>
          </p:nvSpPr>
          <p:spPr>
            <a:xfrm>
              <a:off x="6373393" y="3714733"/>
              <a:ext cx="343156" cy="2654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4409</TotalTime>
  <Words>886</Words>
  <Application>Microsoft Office PowerPoint</Application>
  <PresentationFormat>Широкоэкранный</PresentationFormat>
  <Paragraphs>402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          C# basics   Arrays and Loops  </vt:lpstr>
      <vt:lpstr>C# basics Arrays and Loops</vt:lpstr>
      <vt:lpstr>C# basics Arrays and Loops</vt:lpstr>
      <vt:lpstr>C# basics Arrays and Loops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132</cp:revision>
  <dcterms:created xsi:type="dcterms:W3CDTF">2021-08-30T05:18:04Z</dcterms:created>
  <dcterms:modified xsi:type="dcterms:W3CDTF">2021-10-05T11:47:57Z</dcterms:modified>
</cp:coreProperties>
</file>