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948862" cy="555942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7160" y="221400"/>
            <a:ext cx="8953560" cy="9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31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7160" y="1300680"/>
            <a:ext cx="8953560" cy="153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7160" y="2984760"/>
            <a:ext cx="8953560" cy="153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7160" y="221400"/>
            <a:ext cx="8953560" cy="9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31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7160" y="1300680"/>
            <a:ext cx="4369320" cy="153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5360" y="1300680"/>
            <a:ext cx="4369320" cy="153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7160" y="2984760"/>
            <a:ext cx="4369320" cy="153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85360" y="2984760"/>
            <a:ext cx="4369320" cy="153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7160" y="221400"/>
            <a:ext cx="8953560" cy="9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31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7160" y="1300680"/>
            <a:ext cx="2882880" cy="153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24400" y="1300680"/>
            <a:ext cx="2882880" cy="153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52000" y="1300680"/>
            <a:ext cx="2882880" cy="153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97160" y="2984760"/>
            <a:ext cx="2882880" cy="153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24400" y="2984760"/>
            <a:ext cx="2882880" cy="153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52000" y="2984760"/>
            <a:ext cx="2882880" cy="153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7160" y="221400"/>
            <a:ext cx="8953560" cy="9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31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7160" y="1300680"/>
            <a:ext cx="8953560" cy="322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7160" y="221400"/>
            <a:ext cx="8953560" cy="9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31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7160" y="1300680"/>
            <a:ext cx="8953560" cy="322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7160" y="221400"/>
            <a:ext cx="8953560" cy="9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31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7160" y="1300680"/>
            <a:ext cx="4369320" cy="322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85360" y="1300680"/>
            <a:ext cx="4369320" cy="322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7160" y="221400"/>
            <a:ext cx="8953560" cy="9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31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7160" y="221400"/>
            <a:ext cx="8953560" cy="430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7160" y="221400"/>
            <a:ext cx="8953560" cy="9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31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7160" y="1300680"/>
            <a:ext cx="4369320" cy="153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85360" y="1300680"/>
            <a:ext cx="4369320" cy="322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7160" y="2984760"/>
            <a:ext cx="4369320" cy="153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7160" y="221400"/>
            <a:ext cx="8953560" cy="9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31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7160" y="1300680"/>
            <a:ext cx="4369320" cy="322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85360" y="1300680"/>
            <a:ext cx="4369320" cy="153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85360" y="2984760"/>
            <a:ext cx="4369320" cy="153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7160" y="221400"/>
            <a:ext cx="8953560" cy="9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31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7160" y="1300680"/>
            <a:ext cx="4369320" cy="153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85360" y="1300680"/>
            <a:ext cx="4369320" cy="153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7160" y="2984760"/>
            <a:ext cx="8953560" cy="153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4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97160" y="221400"/>
            <a:ext cx="8953560" cy="9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310" spc="-1" strike="noStrike">
                <a:latin typeface="Arial"/>
              </a:rPr>
              <a:t>Click to edit the title text format</a:t>
            </a:r>
            <a:endParaRPr b="0" lang="en-US" sz="431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7160" y="1300680"/>
            <a:ext cx="8953560" cy="322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3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40" spc="-1" strike="noStrike">
                <a:latin typeface="Arial"/>
              </a:rPr>
              <a:t>Click to edit the outline text format</a:t>
            </a:r>
            <a:endParaRPr b="0" lang="en-US" sz="3140" spc="-1" strike="noStrike">
              <a:latin typeface="Arial"/>
            </a:endParaRPr>
          </a:p>
          <a:p>
            <a:pPr lvl="1" marL="864000" indent="-324000">
              <a:spcBef>
                <a:spcPts val="110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40" spc="-1" strike="noStrike">
                <a:latin typeface="Arial"/>
              </a:rPr>
              <a:t>Second Outline Level</a:t>
            </a:r>
            <a:endParaRPr b="0" lang="en-US" sz="2740" spc="-1" strike="noStrike">
              <a:latin typeface="Arial"/>
            </a:endParaRPr>
          </a:p>
          <a:p>
            <a:pPr lvl="2" marL="1296000" indent="-288000">
              <a:spcBef>
                <a:spcPts val="8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50" spc="-1" strike="noStrike">
                <a:latin typeface="Arial"/>
              </a:rPr>
              <a:t>Third Outline Level</a:t>
            </a:r>
            <a:endParaRPr b="0" lang="en-US" sz="2350" spc="-1" strike="noStrike">
              <a:latin typeface="Arial"/>
            </a:endParaRPr>
          </a:p>
          <a:p>
            <a:pPr lvl="3" marL="1728000" indent="-216000">
              <a:spcBef>
                <a:spcPts val="5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60" spc="-1" strike="noStrike">
                <a:latin typeface="Arial"/>
              </a:rPr>
              <a:t>Fourth Outline Level</a:t>
            </a:r>
            <a:endParaRPr b="0" lang="en-US" sz="1960" spc="-1" strike="noStrike">
              <a:latin typeface="Arial"/>
            </a:endParaRPr>
          </a:p>
          <a:p>
            <a:pPr lvl="4" marL="2160000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60" spc="-1" strike="noStrike">
                <a:latin typeface="Arial"/>
              </a:rPr>
              <a:t>Fifth Outline Level</a:t>
            </a:r>
            <a:endParaRPr b="0" lang="en-US" sz="1960" spc="-1" strike="noStrike">
              <a:latin typeface="Arial"/>
            </a:endParaRPr>
          </a:p>
          <a:p>
            <a:pPr lvl="5" marL="2592000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60" spc="-1" strike="noStrike">
                <a:latin typeface="Arial"/>
              </a:rPr>
              <a:t>Sixth Outline Level</a:t>
            </a:r>
            <a:endParaRPr b="0" lang="en-US" sz="1960" spc="-1" strike="noStrike">
              <a:latin typeface="Arial"/>
            </a:endParaRPr>
          </a:p>
          <a:p>
            <a:pPr lvl="6" marL="3024000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60" spc="-1" strike="noStrike">
                <a:latin typeface="Arial"/>
              </a:rPr>
              <a:t>Seventh Outline Level</a:t>
            </a:r>
            <a:endParaRPr b="0" lang="en-US" sz="196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97160" y="5064480"/>
            <a:ext cx="2317680" cy="383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02360" y="5064480"/>
            <a:ext cx="3153240" cy="38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133040" y="5064480"/>
            <a:ext cx="2317680" cy="383040"/>
          </a:xfrm>
          <a:prstGeom prst="rect">
            <a:avLst/>
          </a:prstGeom>
        </p:spPr>
        <p:txBody>
          <a:bodyPr lIns="0" rIns="0" tIns="0" bIns="0"/>
          <a:p>
            <a:pPr algn="r"/>
            <a:fld id="{A2C817E0-C244-47CD-BF92-175B766AB3A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97160" y="221400"/>
            <a:ext cx="8953560" cy="928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310" spc="-1" strike="noStrike">
                <a:latin typeface="Arial"/>
              </a:rPr>
              <a:t>Pos performance test</a:t>
            </a:r>
            <a:endParaRPr b="0" lang="en-US" sz="431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97160" y="1300680"/>
            <a:ext cx="8953560" cy="3224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140" spc="-1" strike="noStrike">
                <a:latin typeface="Arial"/>
              </a:rPr>
              <a:t> </a:t>
            </a:r>
            <a:endParaRPr b="0" lang="en-US" sz="314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97160" y="221400"/>
            <a:ext cx="8953560" cy="928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310" spc="-1" strike="noStrike">
                <a:latin typeface="Arial"/>
              </a:rPr>
              <a:t>Changed parameters</a:t>
            </a:r>
            <a:endParaRPr b="0" lang="en-US" sz="431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97160" y="1300680"/>
            <a:ext cx="8953560" cy="3224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3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40" spc="-1" strike="noStrike">
                <a:latin typeface="Arial"/>
              </a:rPr>
              <a:t>Change genesis gasLimit to 126000000</a:t>
            </a:r>
            <a:endParaRPr b="0" lang="en-US" sz="3140" spc="-1" strike="noStrike">
              <a:latin typeface="Arial"/>
            </a:endParaRPr>
          </a:p>
          <a:p>
            <a:pPr marL="432000" indent="-324000">
              <a:spcBef>
                <a:spcPts val="13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40" spc="-1" strike="noStrike">
                <a:latin typeface="Arial"/>
              </a:rPr>
              <a:t>Enlarge Txpool length</a:t>
            </a:r>
            <a:endParaRPr b="0" lang="en-US" sz="3140" spc="-1" strike="noStrike">
              <a:latin typeface="Arial"/>
            </a:endParaRPr>
          </a:p>
          <a:p>
            <a:pPr marL="432000" indent="-324000">
              <a:spcBef>
                <a:spcPts val="13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40" spc="-1" strike="noStrike">
                <a:latin typeface="Arial"/>
              </a:rPr>
              <a:t>Change K to 2400</a:t>
            </a:r>
            <a:endParaRPr b="0" lang="en-US" sz="314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97160" y="221400"/>
            <a:ext cx="8953560" cy="928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310" spc="-1" strike="noStrike">
                <a:latin typeface="Arial"/>
              </a:rPr>
              <a:t>Test topo</a:t>
            </a:r>
            <a:endParaRPr b="0" lang="en-US" sz="431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97160" y="1300680"/>
            <a:ext cx="8953560" cy="3224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3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40" spc="-1" strike="noStrike">
                <a:latin typeface="Arial"/>
              </a:rPr>
              <a:t>  </a:t>
            </a:r>
            <a:endParaRPr b="0" lang="en-US" sz="314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920240" y="1226880"/>
            <a:ext cx="6400800" cy="420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497160" y="221400"/>
            <a:ext cx="8953560" cy="928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310" spc="-1" strike="noStrike">
                <a:latin typeface="Arial"/>
              </a:rPr>
              <a:t>Test description</a:t>
            </a:r>
            <a:endParaRPr b="0" lang="en-US" sz="431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497160" y="1300680"/>
            <a:ext cx="8953560" cy="3224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3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40" spc="-1" strike="noStrike">
                <a:latin typeface="Arial"/>
              </a:rPr>
              <a:t>There are 6 pos docker instance</a:t>
            </a:r>
            <a:endParaRPr b="0" lang="en-US" sz="3140" spc="-1" strike="noStrike">
              <a:latin typeface="Arial"/>
            </a:endParaRPr>
          </a:p>
          <a:p>
            <a:pPr marL="432000" indent="-324000">
              <a:spcBef>
                <a:spcPts val="13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40" spc="-1" strike="noStrike">
                <a:latin typeface="Arial"/>
              </a:rPr>
              <a:t>4 instance run pos protocol</a:t>
            </a:r>
            <a:endParaRPr b="0" lang="en-US" sz="3140" spc="-1" strike="noStrike">
              <a:latin typeface="Arial"/>
            </a:endParaRPr>
          </a:p>
          <a:p>
            <a:pPr marL="432000" indent="-324000">
              <a:spcBef>
                <a:spcPts val="13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40" spc="-1" strike="noStrike">
                <a:latin typeface="Arial"/>
              </a:rPr>
              <a:t>2 run as full node and accept txs from PC</a:t>
            </a:r>
            <a:endParaRPr b="0" lang="en-US" sz="3140" spc="-1" strike="noStrike">
              <a:latin typeface="Arial"/>
            </a:endParaRPr>
          </a:p>
          <a:p>
            <a:pPr marL="432000" indent="-324000">
              <a:spcBef>
                <a:spcPts val="13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40" spc="-1" strike="noStrike">
                <a:latin typeface="Arial"/>
              </a:rPr>
              <a:t>Scan the blocks to check how many txs in a block.</a:t>
            </a:r>
            <a:endParaRPr b="0" lang="en-US" sz="314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2019-04-03T18:17:08Z</dcterms:created>
  <dc:creator/>
  <dc:description/>
  <dc:language>en-US</dc:language>
  <cp:lastModifiedBy/>
  <dcterms:modified xsi:type="dcterms:W3CDTF">2019-04-03T19:16:16Z</dcterms:modified>
  <cp:revision>3</cp:revision>
  <dc:subject/>
  <dc:title/>
</cp:coreProperties>
</file>