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2" r:id="rId13"/>
  </p:sldMasterIdLst>
  <p:sldIdLst>
    <p:sldId id="257" r:id="rId15"/>
    <p:sldId id="264" r:id="rId16"/>
    <p:sldId id="265" r:id="rId17"/>
    <p:sldId id="258" r:id="rId18"/>
    <p:sldId id="259" r:id="rId19"/>
    <p:sldId id="260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972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-635" y="-635"/>
            <a:ext cx="9494520" cy="6255385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white"/>
                </a:solidFill>
              </a:rPr>
              <a:t>액티비티 매칭 프로그램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TCN - Transfer Student Create New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975850" y="2006600"/>
          <a:ext cx="1400810" cy="383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10"/>
              </a:tblGrid>
              <a:tr h="951865">
                <a:tc>
                  <a:txBody>
                    <a:bodyPr/>
                    <a:lstStyle/>
                    <a:p>
                      <a:pPr marL="0" indent="0" algn="l" fontAlgn="auto" defTabSz="91440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kumimoji="0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1F2C59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46785">
                <a:tc>
                  <a:txBody>
                    <a:bodyPr/>
                    <a:lstStyle/>
                    <a:p>
                      <a:pPr marL="0" indent="0" algn="l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kern="1200" i="0" b="1">
                        <a:solidFill>
                          <a:srgbClr val="1F2C59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51865">
                <a:tc>
                  <a:txBody>
                    <a:bodyPr/>
                    <a:lstStyle/>
                    <a:p>
                      <a:pPr marL="0" indent="0" algn="l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kern="1200" i="0" b="1">
                        <a:solidFill>
                          <a:srgbClr val="1F2C59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marL="0" indent="0" algn="l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800" kern="1200" i="0" b="0">
                        <a:solidFill>
                          <a:srgbClr val="1F2C59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9095740" y="5880735"/>
            <a:ext cx="398780" cy="374650"/>
            <a:chOff x="9095740" y="5880735"/>
            <a:chExt cx="398780" cy="374650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9225280" y="5986145"/>
              <a:ext cx="254635" cy="284480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9095740" y="5880735"/>
              <a:ext cx="398780" cy="374650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A2A665-D525-4977-83E2-2A785642160D}"/>
              </a:ext>
            </a:extLst>
          </p:cNvPr>
          <p:cNvSpPr/>
          <p:nvPr/>
        </p:nvSpPr>
        <p:spPr>
          <a:xfrm>
            <a:off x="9975850" y="5624830"/>
            <a:ext cx="158496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64813"/>
              </p:ext>
            </p:extLst>
          </p:nvPr>
        </p:nvGraphicFramePr>
        <p:xfrm>
          <a:off x="488180" y="1336709"/>
          <a:ext cx="1233901" cy="48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79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주제 선정동기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구조도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사용될 기술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8294D4"/>
                          </a:solidFill>
                        </a:rPr>
                        <a:t>기대효과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85549"/>
                  </a:ext>
                </a:extLst>
              </a:tr>
              <a:tr h="60796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8294D4"/>
                          </a:solidFill>
                        </a:rPr>
                        <a:t>Q n A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59864"/>
                  </a:ext>
                </a:extLst>
              </a:tr>
            </a:tbl>
          </a:graphicData>
        </a:graphic>
      </p:graphicFrame>
      <p:sp>
        <p:nvSpPr>
          <p:cNvPr id="27" name="양쪽 모서리가 둥근 사각형 26"/>
          <p:cNvSpPr/>
          <p:nvPr/>
        </p:nvSpPr>
        <p:spPr>
          <a:xfrm rot="16200000">
            <a:off x="844011" y="912676"/>
            <a:ext cx="514350" cy="145026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목차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70983" y="543823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DC6CA4E6-9289-41B5-9F91-C7ED7D165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64660"/>
              </p:ext>
            </p:extLst>
          </p:nvPr>
        </p:nvGraphicFramePr>
        <p:xfrm>
          <a:off x="3665419" y="1523380"/>
          <a:ext cx="2326422" cy="489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8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주제 선정동기</a:t>
                      </a:r>
                      <a:endParaRPr lang="en-US" altLang="ko-KR" sz="16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필요성</a:t>
                      </a:r>
                      <a:endParaRPr lang="en-US" altLang="ko-KR" sz="16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구조도</a:t>
                      </a:r>
                      <a:endParaRPr lang="en-US" altLang="ko-KR" sz="16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참조</a:t>
                      </a:r>
                      <a:endParaRPr lang="en-US" altLang="ko-KR" sz="16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사용될 기술</a:t>
                      </a:r>
                      <a:endParaRPr lang="en-US" altLang="ko-KR" sz="1600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기대효과</a:t>
                      </a:r>
                      <a:endParaRPr lang="ko-KR" altLang="en-US" sz="16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85549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l" latinLnBrk="1"/>
                      <a:endParaRPr lang="en-US" altLang="ko-KR" sz="1600" b="1" dirty="0">
                        <a:solidFill>
                          <a:srgbClr val="8294D4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Q n A</a:t>
                      </a:r>
                    </a:p>
                    <a:p>
                      <a:pPr algn="l" latinLnBrk="1"/>
                      <a:endParaRPr lang="ko-KR" altLang="en-US" sz="16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5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25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43823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468955" y="3730498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사용될 기술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213970" y="4782829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0" name="그룹 59"/>
          <p:cNvGrpSpPr/>
          <p:nvPr/>
        </p:nvGrpSpPr>
        <p:grpSpPr>
          <a:xfrm flipH="1">
            <a:off x="2540442" y="1764104"/>
            <a:ext cx="517991" cy="487125"/>
            <a:chOff x="5220989" y="1503631"/>
            <a:chExt cx="517991" cy="487125"/>
          </a:xfrm>
        </p:grpSpPr>
        <p:sp>
          <p:nvSpPr>
            <p:cNvPr id="61" name="직각 삼각형 60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A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flipH="1">
            <a:off x="7855307" y="3535997"/>
            <a:ext cx="517991" cy="487125"/>
            <a:chOff x="5220989" y="1503631"/>
            <a:chExt cx="517991" cy="487125"/>
          </a:xfrm>
        </p:grpSpPr>
        <p:sp>
          <p:nvSpPr>
            <p:cNvPr id="64" name="직각 삼각형 63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A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6759399" y="4857012"/>
            <a:ext cx="517991" cy="487125"/>
            <a:chOff x="5220989" y="1503631"/>
            <a:chExt cx="517991" cy="487125"/>
          </a:xfrm>
        </p:grpSpPr>
        <p:sp>
          <p:nvSpPr>
            <p:cNvPr id="67" name="직각 삼각형 66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A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7CD4B1-C142-4036-AE2C-6F4205117A9A}"/>
              </a:ext>
            </a:extLst>
          </p:cNvPr>
          <p:cNvSpPr/>
          <p:nvPr/>
        </p:nvSpPr>
        <p:spPr>
          <a:xfrm>
            <a:off x="2342834" y="2351947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필요성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8EC55D-044D-4B70-A419-65C4BEE1E2D9}"/>
              </a:ext>
            </a:extLst>
          </p:cNvPr>
          <p:cNvSpPr/>
          <p:nvPr/>
        </p:nvSpPr>
        <p:spPr>
          <a:xfrm>
            <a:off x="2342834" y="2840547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구조도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1C8E28-E5F4-4EF3-A200-3066B986D0BF}"/>
              </a:ext>
            </a:extLst>
          </p:cNvPr>
          <p:cNvSpPr/>
          <p:nvPr/>
        </p:nvSpPr>
        <p:spPr>
          <a:xfrm>
            <a:off x="2909041" y="420621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 및 응용분야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4519B9-B4F6-4E2A-A59C-187D3EEE6FFC}"/>
              </a:ext>
            </a:extLst>
          </p:cNvPr>
          <p:cNvSpPr/>
          <p:nvPr/>
        </p:nvSpPr>
        <p:spPr>
          <a:xfrm>
            <a:off x="2656776" y="183633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선정동기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E0A94D-60EE-4076-AEC5-135E677606F9}"/>
              </a:ext>
            </a:extLst>
          </p:cNvPr>
          <p:cNvSpPr/>
          <p:nvPr/>
        </p:nvSpPr>
        <p:spPr>
          <a:xfrm>
            <a:off x="2545162" y="4882552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 n A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FDDF3A6-13B6-4178-80A6-46E52D9C4A80}"/>
              </a:ext>
            </a:extLst>
          </p:cNvPr>
          <p:cNvSpPr/>
          <p:nvPr/>
        </p:nvSpPr>
        <p:spPr>
          <a:xfrm>
            <a:off x="2181413" y="3328985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참조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H="1">
            <a:off x="2359319" y="1679098"/>
            <a:ext cx="1953968" cy="1863913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439520" y="5049447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자유형 55"/>
          <p:cNvSpPr/>
          <p:nvPr/>
        </p:nvSpPr>
        <p:spPr>
          <a:xfrm flipH="1">
            <a:off x="5270616" y="1679098"/>
            <a:ext cx="2092862" cy="1816617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43478" y="505656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자유형 57"/>
          <p:cNvSpPr/>
          <p:nvPr/>
        </p:nvSpPr>
        <p:spPr>
          <a:xfrm flipH="1">
            <a:off x="8978899" y="2257160"/>
            <a:ext cx="2658217" cy="2499813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047436" y="5063677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0" name="그룹 59"/>
          <p:cNvGrpSpPr/>
          <p:nvPr/>
        </p:nvGrpSpPr>
        <p:grpSpPr>
          <a:xfrm flipH="1">
            <a:off x="4501682" y="4255618"/>
            <a:ext cx="517991" cy="487125"/>
            <a:chOff x="5220989" y="1503631"/>
            <a:chExt cx="517991" cy="487125"/>
          </a:xfrm>
        </p:grpSpPr>
        <p:sp>
          <p:nvSpPr>
            <p:cNvPr id="61" name="직각 삼각형 60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A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flipH="1">
            <a:off x="7815167" y="4262733"/>
            <a:ext cx="517991" cy="487125"/>
            <a:chOff x="5220989" y="1503631"/>
            <a:chExt cx="517991" cy="487125"/>
          </a:xfrm>
        </p:grpSpPr>
        <p:sp>
          <p:nvSpPr>
            <p:cNvPr id="64" name="직각 삼각형 63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A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11128652" y="4269848"/>
            <a:ext cx="517991" cy="487125"/>
            <a:chOff x="5220989" y="1503631"/>
            <a:chExt cx="517991" cy="487125"/>
          </a:xfrm>
        </p:grpSpPr>
        <p:sp>
          <p:nvSpPr>
            <p:cNvPr id="67" name="직각 삼각형 66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A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19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사다리꼴 69">
            <a:extLst>
              <a:ext uri="{FF2B5EF4-FFF2-40B4-BE49-F238E27FC236}">
                <a16:creationId xmlns:a16="http://schemas.microsoft.com/office/drawing/2014/main" id="{A4CCD935-EA5C-4430-9D45-4EE5766CAA96}"/>
              </a:ext>
            </a:extLst>
          </p:cNvPr>
          <p:cNvSpPr/>
          <p:nvPr/>
        </p:nvSpPr>
        <p:spPr>
          <a:xfrm rot="5400000">
            <a:off x="8553631" y="3199323"/>
            <a:ext cx="817513" cy="3018767"/>
          </a:xfrm>
          <a:prstGeom prst="trapezoid">
            <a:avLst>
              <a:gd name="adj" fmla="val 319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548062" y="2154860"/>
            <a:ext cx="1045162" cy="1873162"/>
            <a:chOff x="8817127" y="1814916"/>
            <a:chExt cx="1045162" cy="1873162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B14D662-2FD4-4019-854E-54BB9B30C9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0930" y="2860078"/>
              <a:ext cx="1" cy="828000"/>
            </a:xfrm>
            <a:prstGeom prst="line">
              <a:avLst/>
            </a:prstGeom>
            <a:ln w="12700">
              <a:solidFill>
                <a:srgbClr val="5DE2F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8817127" y="1814916"/>
              <a:ext cx="1045162" cy="1045162"/>
            </a:xfrm>
            <a:prstGeom prst="ellipse">
              <a:avLst/>
            </a:prstGeom>
            <a:solidFill>
              <a:srgbClr val="5DE2F5"/>
            </a:solidFill>
            <a:ln>
              <a:solidFill>
                <a:srgbClr val="5D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3200" b="1" dirty="0">
                  <a:solidFill>
                    <a:prstClr val="white"/>
                  </a:solidFill>
                </a:rPr>
                <a:t>51</a:t>
              </a:r>
              <a:r>
                <a:rPr lang="en-US" altLang="ko-KR" sz="1600" dirty="0">
                  <a:solidFill>
                    <a:prstClr val="white"/>
                  </a:solidFill>
                </a:rPr>
                <a:t>%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81903" y="5352618"/>
            <a:ext cx="308986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5DE2F5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사다리꼴 76">
            <a:extLst>
              <a:ext uri="{FF2B5EF4-FFF2-40B4-BE49-F238E27FC236}">
                <a16:creationId xmlns:a16="http://schemas.microsoft.com/office/drawing/2014/main" id="{A4CCD935-EA5C-4430-9D45-4EE5766CAA96}"/>
              </a:ext>
            </a:extLst>
          </p:cNvPr>
          <p:cNvSpPr/>
          <p:nvPr/>
        </p:nvSpPr>
        <p:spPr>
          <a:xfrm rot="5400000">
            <a:off x="7867131" y="3896309"/>
            <a:ext cx="817513" cy="1645770"/>
          </a:xfrm>
          <a:prstGeom prst="trapezoid">
            <a:avLst>
              <a:gd name="adj" fmla="val 16844"/>
            </a:avLst>
          </a:prstGeom>
          <a:solidFill>
            <a:srgbClr val="5D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47340" y="2144373"/>
            <a:ext cx="1045162" cy="1873162"/>
            <a:chOff x="4718055" y="1804429"/>
            <a:chExt cx="1045162" cy="1873162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B14D662-2FD4-4019-854E-54BB9B30C9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858" y="2849591"/>
              <a:ext cx="1" cy="828000"/>
            </a:xfrm>
            <a:prstGeom prst="line">
              <a:avLst/>
            </a:prstGeom>
            <a:ln w="12700">
              <a:solidFill>
                <a:srgbClr val="1F2C5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4718055" y="1804429"/>
              <a:ext cx="1045162" cy="10451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F2C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3200" b="1" dirty="0">
                  <a:solidFill>
                    <a:srgbClr val="1F2C59"/>
                  </a:solidFill>
                </a:rPr>
                <a:t>71</a:t>
              </a:r>
              <a:r>
                <a:rPr lang="en-US" altLang="ko-KR" sz="1600" dirty="0">
                  <a:solidFill>
                    <a:srgbClr val="1F2C59"/>
                  </a:solidFill>
                </a:rPr>
                <a:t>%</a:t>
              </a:r>
              <a:endParaRPr lang="ko-KR" altLang="en-US" sz="3200" dirty="0">
                <a:solidFill>
                  <a:srgbClr val="1F2C59"/>
                </a:solidFill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536328" y="5342131"/>
            <a:ext cx="308986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1F2C59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 flipH="1">
            <a:off x="3607428" y="4289463"/>
            <a:ext cx="3018769" cy="828001"/>
            <a:chOff x="4193361" y="3949519"/>
            <a:chExt cx="3018769" cy="828001"/>
          </a:xfrm>
        </p:grpSpPr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A4CCD935-EA5C-4430-9D45-4EE5766CAA96}"/>
                </a:ext>
              </a:extLst>
            </p:cNvPr>
            <p:cNvSpPr/>
            <p:nvPr/>
          </p:nvSpPr>
          <p:spPr>
            <a:xfrm rot="5400000">
              <a:off x="5293990" y="2848892"/>
              <a:ext cx="817513" cy="3018767"/>
            </a:xfrm>
            <a:prstGeom prst="trapezoid">
              <a:avLst>
                <a:gd name="adj" fmla="val 3199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A4CCD935-EA5C-4430-9D45-4EE5766CAA96}"/>
                </a:ext>
              </a:extLst>
            </p:cNvPr>
            <p:cNvSpPr/>
            <p:nvPr/>
          </p:nvSpPr>
          <p:spPr>
            <a:xfrm rot="5400000">
              <a:off x="4873207" y="3280161"/>
              <a:ext cx="817513" cy="2177205"/>
            </a:xfrm>
            <a:prstGeom prst="trapezoid">
              <a:avLst>
                <a:gd name="adj" fmla="val 23252"/>
              </a:avLst>
            </a:prstGeom>
            <a:solidFill>
              <a:srgbClr val="1F2C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60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3292646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6D9BE57-D8AD-4CA7-96F5-04EC40856240}"/>
              </a:ext>
            </a:extLst>
          </p:cNvPr>
          <p:cNvSpPr/>
          <p:nvPr/>
        </p:nvSpPr>
        <p:spPr>
          <a:xfrm>
            <a:off x="3109927" y="2490562"/>
            <a:ext cx="1960491" cy="1960491"/>
          </a:xfrm>
          <a:prstGeom prst="ellipse">
            <a:avLst/>
          </a:prstGeom>
          <a:noFill/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5DE2F5"/>
                </a:solidFill>
              </a:rPr>
              <a:t>70</a:t>
            </a:r>
            <a:r>
              <a:rPr lang="en-US" altLang="ko-KR" sz="2800" dirty="0">
                <a:solidFill>
                  <a:srgbClr val="5DE2F5"/>
                </a:solidFill>
              </a:rPr>
              <a:t>%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2B5DEDC9-2E6E-4D6A-8CED-20C761C84604}"/>
              </a:ext>
            </a:extLst>
          </p:cNvPr>
          <p:cNvSpPr/>
          <p:nvPr/>
        </p:nvSpPr>
        <p:spPr>
          <a:xfrm>
            <a:off x="3109927" y="2490562"/>
            <a:ext cx="1960491" cy="1960491"/>
          </a:xfrm>
          <a:prstGeom prst="arc">
            <a:avLst>
              <a:gd name="adj1" fmla="val 16200000"/>
              <a:gd name="adj2" fmla="val 8363438"/>
            </a:avLst>
          </a:prstGeom>
          <a:noFill/>
          <a:ln w="41275" cap="rnd"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86667" y="4820235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5DE2F5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3890845" y="2303113"/>
            <a:ext cx="398654" cy="374898"/>
            <a:chOff x="5340326" y="1615858"/>
            <a:chExt cx="398654" cy="374898"/>
          </a:xfrm>
        </p:grpSpPr>
        <p:sp>
          <p:nvSpPr>
            <p:cNvPr id="55" name="직각 삼각형 54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A6D9BE57-D8AD-4CA7-96F5-04EC40856240}"/>
              </a:ext>
            </a:extLst>
          </p:cNvPr>
          <p:cNvSpPr/>
          <p:nvPr/>
        </p:nvSpPr>
        <p:spPr>
          <a:xfrm>
            <a:off x="6188727" y="2490562"/>
            <a:ext cx="1960491" cy="1960491"/>
          </a:xfrm>
          <a:prstGeom prst="ellipse">
            <a:avLst/>
          </a:prstGeom>
          <a:noFill/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FF7C80"/>
                </a:solidFill>
              </a:rPr>
              <a:t>26</a:t>
            </a:r>
            <a:r>
              <a:rPr lang="en-US" altLang="ko-KR" sz="2800" dirty="0">
                <a:solidFill>
                  <a:srgbClr val="FF7C80"/>
                </a:solidFill>
              </a:rPr>
              <a:t>%</a:t>
            </a: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2B5DEDC9-2E6E-4D6A-8CED-20C761C84604}"/>
              </a:ext>
            </a:extLst>
          </p:cNvPr>
          <p:cNvSpPr/>
          <p:nvPr/>
        </p:nvSpPr>
        <p:spPr>
          <a:xfrm>
            <a:off x="6188727" y="2490562"/>
            <a:ext cx="1960491" cy="1960491"/>
          </a:xfrm>
          <a:prstGeom prst="arc">
            <a:avLst>
              <a:gd name="adj1" fmla="val 16200000"/>
              <a:gd name="adj2" fmla="val 661638"/>
            </a:avLst>
          </a:prstGeom>
          <a:noFill/>
          <a:ln w="41275" cap="rnd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65467" y="4820235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7C8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6969645" y="2303113"/>
            <a:ext cx="398654" cy="374898"/>
            <a:chOff x="5340326" y="1615858"/>
            <a:chExt cx="398654" cy="374898"/>
          </a:xfrm>
          <a:solidFill>
            <a:srgbClr val="FF7C80"/>
          </a:solidFill>
        </p:grpSpPr>
        <p:sp>
          <p:nvSpPr>
            <p:cNvPr id="63" name="직각 삼각형 62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-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A6D9BE57-D8AD-4CA7-96F5-04EC40856240}"/>
              </a:ext>
            </a:extLst>
          </p:cNvPr>
          <p:cNvSpPr/>
          <p:nvPr/>
        </p:nvSpPr>
        <p:spPr>
          <a:xfrm>
            <a:off x="9267527" y="2490562"/>
            <a:ext cx="1960491" cy="1960491"/>
          </a:xfrm>
          <a:prstGeom prst="ellipse">
            <a:avLst/>
          </a:prstGeom>
          <a:noFill/>
          <a:ln w="412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FF7C80"/>
                </a:solidFill>
              </a:rPr>
              <a:t>48</a:t>
            </a:r>
            <a:r>
              <a:rPr lang="en-US" altLang="ko-KR" sz="2800" dirty="0">
                <a:solidFill>
                  <a:srgbClr val="FF7C80"/>
                </a:solidFill>
              </a:rPr>
              <a:t>%</a:t>
            </a: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2B5DEDC9-2E6E-4D6A-8CED-20C761C84604}"/>
              </a:ext>
            </a:extLst>
          </p:cNvPr>
          <p:cNvSpPr/>
          <p:nvPr/>
        </p:nvSpPr>
        <p:spPr>
          <a:xfrm>
            <a:off x="9267527" y="2490562"/>
            <a:ext cx="1960491" cy="1960491"/>
          </a:xfrm>
          <a:prstGeom prst="arc">
            <a:avLst>
              <a:gd name="adj1" fmla="val 16200000"/>
              <a:gd name="adj2" fmla="val 4654332"/>
            </a:avLst>
          </a:prstGeom>
          <a:noFill/>
          <a:ln w="41275" cap="rnd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44267" y="4820235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7C8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0048445" y="2303113"/>
            <a:ext cx="398654" cy="374898"/>
            <a:chOff x="5340326" y="1615858"/>
            <a:chExt cx="398654" cy="374898"/>
          </a:xfrm>
          <a:solidFill>
            <a:srgbClr val="FF7C80"/>
          </a:solidFill>
        </p:grpSpPr>
        <p:sp>
          <p:nvSpPr>
            <p:cNvPr id="69" name="직각 삼각형 68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-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13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3997496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370984" y="2316745"/>
            <a:ext cx="2382672" cy="557303"/>
            <a:chOff x="2370984" y="2316745"/>
            <a:chExt cx="2382672" cy="55730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370984" y="2316745"/>
              <a:ext cx="2382672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215900" dist="241300" dir="5400000" sx="95000" sy="95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046918" y="2415395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모서리가 둥근 직사각형 57"/>
            <p:cNvSpPr/>
            <p:nvPr/>
          </p:nvSpPr>
          <p:spPr>
            <a:xfrm>
              <a:off x="2564701" y="2452733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kern="0" dirty="0">
                  <a:solidFill>
                    <a:prstClr val="white"/>
                  </a:solidFill>
                </a:rPr>
                <a:t>√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370983" y="3214185"/>
            <a:ext cx="2380896" cy="557303"/>
            <a:chOff x="2370983" y="3214185"/>
            <a:chExt cx="2380896" cy="55730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370983" y="3214185"/>
              <a:ext cx="2380896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046918" y="331372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모서리가 둥근 직사각형 75"/>
            <p:cNvSpPr/>
            <p:nvPr/>
          </p:nvSpPr>
          <p:spPr>
            <a:xfrm>
              <a:off x="2564701" y="335106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45596" y="2315775"/>
            <a:ext cx="3534517" cy="557303"/>
            <a:chOff x="4945596" y="2315775"/>
            <a:chExt cx="3534517" cy="557303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4945596" y="2315775"/>
              <a:ext cx="3534517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215900" dist="241300" dir="5400000" sx="95000" sy="95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5621531" y="2414425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5139314" y="2451763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kern="0" dirty="0">
                  <a:solidFill>
                    <a:prstClr val="white"/>
                  </a:solidFill>
                </a:rPr>
                <a:t>√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945596" y="3213215"/>
            <a:ext cx="3534518" cy="557303"/>
            <a:chOff x="4945596" y="3213215"/>
            <a:chExt cx="3534518" cy="557303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4945596" y="3213215"/>
              <a:ext cx="3534518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ko-KR" altLang="en-US" sz="11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5621531" y="331275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모서리가 둥근 직사각형 90"/>
            <p:cNvSpPr/>
            <p:nvPr/>
          </p:nvSpPr>
          <p:spPr>
            <a:xfrm>
              <a:off x="5139314" y="335009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2370983" y="3860354"/>
            <a:ext cx="2380896" cy="557303"/>
            <a:chOff x="2370983" y="3214185"/>
            <a:chExt cx="2380896" cy="557303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2370983" y="3214185"/>
              <a:ext cx="2380896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3046918" y="331372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모서리가 둥근 직사각형 121"/>
            <p:cNvSpPr/>
            <p:nvPr/>
          </p:nvSpPr>
          <p:spPr>
            <a:xfrm>
              <a:off x="2564701" y="335106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945596" y="3859384"/>
            <a:ext cx="3534518" cy="557303"/>
            <a:chOff x="4945596" y="3213215"/>
            <a:chExt cx="3534518" cy="557303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4945596" y="3213215"/>
              <a:ext cx="3534518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ko-KR" altLang="en-US" sz="11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5621531" y="331275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모서리가 둥근 직사각형 125"/>
            <p:cNvSpPr/>
            <p:nvPr/>
          </p:nvSpPr>
          <p:spPr>
            <a:xfrm>
              <a:off x="5139314" y="335009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370983" y="5152692"/>
            <a:ext cx="2380896" cy="557303"/>
            <a:chOff x="2370983" y="3214185"/>
            <a:chExt cx="2380896" cy="557303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2370983" y="3214185"/>
              <a:ext cx="2380896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3046918" y="331372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모서리가 둥근 직사각형 137"/>
            <p:cNvSpPr/>
            <p:nvPr/>
          </p:nvSpPr>
          <p:spPr>
            <a:xfrm>
              <a:off x="2564701" y="335106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4945596" y="5151722"/>
            <a:ext cx="3534518" cy="557303"/>
            <a:chOff x="4945596" y="3213215"/>
            <a:chExt cx="3534518" cy="557303"/>
          </a:xfrm>
        </p:grpSpPr>
        <p:sp>
          <p:nvSpPr>
            <p:cNvPr id="140" name="모서리가 둥근 직사각형 139"/>
            <p:cNvSpPr/>
            <p:nvPr/>
          </p:nvSpPr>
          <p:spPr>
            <a:xfrm>
              <a:off x="4945596" y="3213215"/>
              <a:ext cx="3534518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ko-KR" altLang="en-US" sz="11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5621531" y="331275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모서리가 둥근 직사각형 141"/>
            <p:cNvSpPr/>
            <p:nvPr/>
          </p:nvSpPr>
          <p:spPr>
            <a:xfrm>
              <a:off x="5139314" y="335009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8672053" y="2322490"/>
            <a:ext cx="2382672" cy="557303"/>
            <a:chOff x="2370984" y="2316745"/>
            <a:chExt cx="2382672" cy="557303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2370984" y="2316745"/>
              <a:ext cx="2382672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215900" dist="241300" dir="5400000" sx="95000" sy="95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3046918" y="2415395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모서리가 둥근 직사각형 162"/>
            <p:cNvSpPr/>
            <p:nvPr/>
          </p:nvSpPr>
          <p:spPr>
            <a:xfrm>
              <a:off x="2564701" y="2452733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kern="0" dirty="0">
                  <a:solidFill>
                    <a:prstClr val="white"/>
                  </a:solidFill>
                </a:rPr>
                <a:t>√</a:t>
              </a: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8672052" y="3219930"/>
            <a:ext cx="2380896" cy="557303"/>
            <a:chOff x="2370983" y="3214185"/>
            <a:chExt cx="2380896" cy="557303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2370983" y="3214185"/>
              <a:ext cx="2380896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5DE2F5"/>
                  </a:solidFill>
                </a:rPr>
                <a:t>●●●●●●●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●●●</a:t>
              </a:r>
              <a:endParaRPr lang="en-US" altLang="ko-KR" sz="110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3046918" y="331372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모서리가 둥근 직사각형 166"/>
            <p:cNvSpPr/>
            <p:nvPr/>
          </p:nvSpPr>
          <p:spPr>
            <a:xfrm>
              <a:off x="2564701" y="335106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b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8672052" y="3859384"/>
            <a:ext cx="2380896" cy="557303"/>
            <a:chOff x="2370983" y="3214185"/>
            <a:chExt cx="2380896" cy="557303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2370983" y="3214185"/>
              <a:ext cx="2380896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5DE2F5"/>
                  </a:solidFill>
                </a:rPr>
                <a:t>●●●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●●●●●●●</a:t>
              </a:r>
              <a:endParaRPr lang="en-US" altLang="ko-KR" sz="110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3046918" y="331372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모서리가 둥근 직사각형 182"/>
            <p:cNvSpPr/>
            <p:nvPr/>
          </p:nvSpPr>
          <p:spPr>
            <a:xfrm>
              <a:off x="2564701" y="335106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b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8672052" y="5151722"/>
            <a:ext cx="2380896" cy="557303"/>
            <a:chOff x="2370983" y="3214185"/>
            <a:chExt cx="2380896" cy="557303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2370983" y="3214185"/>
              <a:ext cx="2380896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5DE2F5"/>
                  </a:solidFill>
                </a:rPr>
                <a:t>●●●●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●●●●●●</a:t>
              </a:r>
              <a:endParaRPr lang="en-US" altLang="ko-KR" sz="110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3046918" y="331372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모서리가 둥근 직사각형 190"/>
            <p:cNvSpPr/>
            <p:nvPr/>
          </p:nvSpPr>
          <p:spPr>
            <a:xfrm>
              <a:off x="2564701" y="335106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b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370983" y="4506523"/>
            <a:ext cx="2380896" cy="557303"/>
            <a:chOff x="2370983" y="3214185"/>
            <a:chExt cx="2380896" cy="557303"/>
          </a:xfrm>
          <a:effectLst>
            <a:outerShdw blurRad="215900" dist="177800" dir="5400000" sx="95000" sy="95000" algn="t" rotWithShape="0">
              <a:prstClr val="black">
                <a:alpha val="9000"/>
              </a:prstClr>
            </a:outerShdw>
          </a:effectLst>
        </p:grpSpPr>
        <p:sp>
          <p:nvSpPr>
            <p:cNvPr id="128" name="모서리가 둥근 직사각형 127"/>
            <p:cNvSpPr/>
            <p:nvPr/>
          </p:nvSpPr>
          <p:spPr>
            <a:xfrm>
              <a:off x="2370983" y="3214185"/>
              <a:ext cx="2380896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046918" y="331372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모서리가 둥근 직사각형 129"/>
            <p:cNvSpPr/>
            <p:nvPr/>
          </p:nvSpPr>
          <p:spPr>
            <a:xfrm>
              <a:off x="2564701" y="335106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rgbClr val="1F2C59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kern="0" dirty="0">
                  <a:solidFill>
                    <a:prstClr val="white"/>
                  </a:solidFill>
                </a:rPr>
                <a:t>√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4945596" y="4505553"/>
            <a:ext cx="3534518" cy="557303"/>
            <a:chOff x="4945596" y="3213215"/>
            <a:chExt cx="3534518" cy="557303"/>
          </a:xfrm>
          <a:effectLst>
            <a:outerShdw blurRad="215900" dist="177800" dir="5400000" sx="95000" sy="95000" algn="t" rotWithShape="0">
              <a:prstClr val="black">
                <a:alpha val="9000"/>
              </a:prstClr>
            </a:outerShdw>
          </a:effectLst>
        </p:grpSpPr>
        <p:sp>
          <p:nvSpPr>
            <p:cNvPr id="132" name="모서리가 둥근 직사각형 131"/>
            <p:cNvSpPr/>
            <p:nvPr/>
          </p:nvSpPr>
          <p:spPr>
            <a:xfrm>
              <a:off x="4945596" y="3213215"/>
              <a:ext cx="3534518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>
                <a:lnSpc>
                  <a:spcPct val="150000"/>
                </a:lnSpc>
              </a:pPr>
              <a:r>
                <a:rPr lang="ko-KR" altLang="en-US" sz="11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5621531" y="331275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모서리가 둥근 직사각형 133"/>
            <p:cNvSpPr/>
            <p:nvPr/>
          </p:nvSpPr>
          <p:spPr>
            <a:xfrm>
              <a:off x="5139314" y="335009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rgbClr val="1F2C59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kern="0" dirty="0">
                  <a:solidFill>
                    <a:prstClr val="white"/>
                  </a:solidFill>
                </a:rPr>
                <a:t>√</a:t>
              </a: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8672052" y="4500721"/>
            <a:ext cx="2380896" cy="557303"/>
            <a:chOff x="2370983" y="3214185"/>
            <a:chExt cx="2380896" cy="557303"/>
          </a:xfrm>
          <a:effectLst>
            <a:outerShdw blurRad="215900" dist="177800" dir="5400000" sx="95000" sy="95000" algn="t" rotWithShape="0">
              <a:prstClr val="black">
                <a:alpha val="9000"/>
              </a:prstClr>
            </a:outerShdw>
          </a:effectLst>
        </p:grpSpPr>
        <p:sp>
          <p:nvSpPr>
            <p:cNvPr id="185" name="모서리가 둥근 직사각형 184"/>
            <p:cNvSpPr/>
            <p:nvPr/>
          </p:nvSpPr>
          <p:spPr>
            <a:xfrm>
              <a:off x="2370983" y="3214185"/>
              <a:ext cx="2380896" cy="557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5DE2F5"/>
                  </a:solidFill>
                </a:rPr>
                <a:t>●●●●●●●●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●●</a:t>
              </a:r>
              <a:endParaRPr lang="en-US" altLang="ko-KR" sz="110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3046918" y="3313723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모서리가 둥근 직사각형 186"/>
            <p:cNvSpPr/>
            <p:nvPr/>
          </p:nvSpPr>
          <p:spPr>
            <a:xfrm>
              <a:off x="2564701" y="3351061"/>
              <a:ext cx="285325" cy="285325"/>
            </a:xfrm>
            <a:prstGeom prst="roundRect">
              <a:avLst>
                <a:gd name="adj" fmla="val 24456"/>
              </a:avLst>
            </a:prstGeom>
            <a:solidFill>
              <a:srgbClr val="1F2C59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kern="0" dirty="0">
                  <a:solidFill>
                    <a:prstClr val="white"/>
                  </a:solidFill>
                </a:rPr>
                <a:t>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3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57366" y="1964096"/>
            <a:ext cx="2712330" cy="2712330"/>
          </a:xfrm>
          <a:prstGeom prst="ellipse">
            <a:avLst/>
          </a:prstGeom>
          <a:solidFill>
            <a:srgbClr val="03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44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89</a:t>
            </a:r>
          </a:p>
        </p:txBody>
      </p:sp>
      <p:sp>
        <p:nvSpPr>
          <p:cNvPr id="7" name="타원 6"/>
          <p:cNvSpPr/>
          <p:nvPr/>
        </p:nvSpPr>
        <p:spPr>
          <a:xfrm>
            <a:off x="6221190" y="1964096"/>
            <a:ext cx="2712330" cy="2712330"/>
          </a:xfrm>
          <a:prstGeom prst="ellipse">
            <a:avLst/>
          </a:prstGeom>
          <a:solidFill>
            <a:srgbClr val="5D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93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226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245</a:t>
            </a:r>
          </a:p>
        </p:txBody>
      </p:sp>
    </p:spTree>
    <p:extLst>
      <p:ext uri="{BB962C8B-B14F-4D97-AF65-F5344CB8AC3E}">
        <p14:creationId xmlns:p14="http://schemas.microsoft.com/office/powerpoint/2010/main" val="368536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305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187</Paragraphs>
  <Words>487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shin99301</cp:lastModifiedBy>
  <dc:title>PowerPoint 프레젠테이션</dc:title>
  <cp:version>9.101.12.38406</cp:version>
  <dcterms:modified xsi:type="dcterms:W3CDTF">2021-04-07T17:37:27Z</dcterms:modified>
</cp:coreProperties>
</file>