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31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0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775F5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775F5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97630" y="4536519"/>
            <a:ext cx="9924310" cy="122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5161" y="4572761"/>
            <a:ext cx="9839325" cy="0"/>
          </a:xfrm>
          <a:custGeom>
            <a:avLst/>
            <a:gdLst/>
            <a:ahLst/>
            <a:cxnLst/>
            <a:rect l="l" t="t" r="r" b="b"/>
            <a:pathLst>
              <a:path w="9839325">
                <a:moveTo>
                  <a:pt x="0" y="0"/>
                </a:moveTo>
                <a:lnTo>
                  <a:pt x="9839198" y="0"/>
                </a:lnTo>
              </a:path>
            </a:pathLst>
          </a:custGeom>
          <a:ln w="38100">
            <a:solidFill>
              <a:srgbClr val="D7B1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775F5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79701" y="1406223"/>
            <a:ext cx="10046219" cy="1227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98754" y="1469897"/>
            <a:ext cx="9961880" cy="0"/>
          </a:xfrm>
          <a:custGeom>
            <a:avLst/>
            <a:gdLst/>
            <a:ahLst/>
            <a:cxnLst/>
            <a:rect l="l" t="t" r="r" b="b"/>
            <a:pathLst>
              <a:path w="9961880">
                <a:moveTo>
                  <a:pt x="0" y="0"/>
                </a:moveTo>
                <a:lnTo>
                  <a:pt x="9961372" y="0"/>
                </a:lnTo>
              </a:path>
            </a:pathLst>
          </a:custGeom>
          <a:ln w="38100">
            <a:solidFill>
              <a:srgbClr val="A4A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139" y="2589657"/>
            <a:ext cx="10205720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775F5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2872" y="1443354"/>
            <a:ext cx="11446255" cy="4183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81091" y="6547614"/>
            <a:ext cx="1016000" cy="141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rgbClr val="93B6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35"/>
              </a:lnSpc>
            </a:pPr>
            <a:endParaRPr spc="6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3.png"/><Relationship Id="rId7" Type="http://schemas.openxmlformats.org/officeDocument/2006/relationships/image" Target="../media/image2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1.png"/><Relationship Id="rId10" Type="http://schemas.openxmlformats.org/officeDocument/2006/relationships/image" Target="../media/image46.png"/><Relationship Id="rId4" Type="http://schemas.openxmlformats.org/officeDocument/2006/relationships/image" Target="../media/image44.png"/><Relationship Id="rId9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22.png"/><Relationship Id="rId3" Type="http://schemas.openxmlformats.org/officeDocument/2006/relationships/image" Target="../media/image47.png"/><Relationship Id="rId7" Type="http://schemas.openxmlformats.org/officeDocument/2006/relationships/image" Target="../media/image23.png"/><Relationship Id="rId12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9.png"/><Relationship Id="rId5" Type="http://schemas.openxmlformats.org/officeDocument/2006/relationships/image" Target="../media/image26.png"/><Relationship Id="rId10" Type="http://schemas.openxmlformats.org/officeDocument/2006/relationships/image" Target="../media/image48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Relationship Id="rId1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5.png"/><Relationship Id="rId7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8.png"/><Relationship Id="rId4" Type="http://schemas.openxmlformats.org/officeDocument/2006/relationships/image" Target="../media/image46.png"/><Relationship Id="rId9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22.png"/><Relationship Id="rId5" Type="http://schemas.openxmlformats.org/officeDocument/2006/relationships/image" Target="../media/image25.png"/><Relationship Id="rId10" Type="http://schemas.openxmlformats.org/officeDocument/2006/relationships/image" Target="../media/image60.png"/><Relationship Id="rId4" Type="http://schemas.openxmlformats.org/officeDocument/2006/relationships/image" Target="../media/image55.png"/><Relationship Id="rId9" Type="http://schemas.openxmlformats.org/officeDocument/2006/relationships/image" Target="../media/image5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3.png"/><Relationship Id="rId3" Type="http://schemas.openxmlformats.org/officeDocument/2006/relationships/image" Target="../media/image21.png"/><Relationship Id="rId7" Type="http://schemas.openxmlformats.org/officeDocument/2006/relationships/image" Target="../media/image13.png"/><Relationship Id="rId12" Type="http://schemas.openxmlformats.org/officeDocument/2006/relationships/image" Target="../media/image2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62.png"/><Relationship Id="rId5" Type="http://schemas.openxmlformats.org/officeDocument/2006/relationships/image" Target="../media/image44.png"/><Relationship Id="rId10" Type="http://schemas.openxmlformats.org/officeDocument/2006/relationships/image" Target="../media/image58.png"/><Relationship Id="rId4" Type="http://schemas.openxmlformats.org/officeDocument/2006/relationships/image" Target="../media/image14.png"/><Relationship Id="rId9" Type="http://schemas.openxmlformats.org/officeDocument/2006/relationships/image" Target="../media/image57.png"/><Relationship Id="rId14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8627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400" spc="-75" dirty="0"/>
              <a:t>Ensemble </a:t>
            </a:r>
            <a:r>
              <a:rPr sz="5400" spc="-15" dirty="0"/>
              <a:t>Models </a:t>
            </a:r>
            <a:r>
              <a:rPr sz="5400" spc="55" dirty="0"/>
              <a:t>&amp;</a:t>
            </a:r>
            <a:r>
              <a:rPr sz="5400" spc="-1035" dirty="0"/>
              <a:t> </a:t>
            </a:r>
            <a:r>
              <a:rPr sz="5400" spc="25" dirty="0"/>
              <a:t>Random  </a:t>
            </a:r>
            <a:r>
              <a:rPr sz="5400" spc="-130" dirty="0"/>
              <a:t>Forests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81711"/>
            <a:ext cx="64027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85" dirty="0"/>
              <a:t>What </a:t>
            </a:r>
            <a:r>
              <a:rPr sz="4400" spc="-10" dirty="0"/>
              <a:t>is </a:t>
            </a:r>
            <a:r>
              <a:rPr sz="4400" spc="-70" dirty="0"/>
              <a:t>Ensemble</a:t>
            </a:r>
            <a:r>
              <a:rPr sz="4400" spc="-940" dirty="0"/>
              <a:t> </a:t>
            </a:r>
            <a:r>
              <a:rPr sz="4400" spc="-110" dirty="0"/>
              <a:t>Learning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2348" y="1569466"/>
            <a:ext cx="9279255" cy="1704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95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1900" spc="-10" dirty="0">
                <a:latin typeface="Trebuchet MS"/>
                <a:cs typeface="Trebuchet MS"/>
              </a:rPr>
              <a:t>What about prediction </a:t>
            </a:r>
            <a:r>
              <a:rPr sz="1900" spc="-5" dirty="0">
                <a:latin typeface="Trebuchet MS"/>
                <a:cs typeface="Trebuchet MS"/>
              </a:rPr>
              <a:t>of the data </a:t>
            </a:r>
            <a:r>
              <a:rPr sz="1900" spc="-10" dirty="0">
                <a:latin typeface="Trebuchet MS"/>
                <a:cs typeface="Trebuchet MS"/>
              </a:rPr>
              <a:t>point</a:t>
            </a:r>
            <a:r>
              <a:rPr sz="1900" spc="114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x?</a:t>
            </a:r>
            <a:endParaRPr sz="1900">
              <a:latin typeface="Trebuchet MS"/>
              <a:cs typeface="Trebuchet MS"/>
            </a:endParaRPr>
          </a:p>
          <a:p>
            <a:pPr marL="142240" indent="-129539">
              <a:lnSpc>
                <a:spcPct val="100000"/>
              </a:lnSpc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1900" spc="-5" dirty="0">
                <a:latin typeface="Trebuchet MS"/>
                <a:cs typeface="Trebuchet MS"/>
              </a:rPr>
              <a:t>Except </a:t>
            </a:r>
            <a:r>
              <a:rPr sz="1900" spc="-10" dirty="0">
                <a:latin typeface="Trebuchet MS"/>
                <a:cs typeface="Trebuchet MS"/>
              </a:rPr>
              <a:t>the decision tree, the </a:t>
            </a:r>
            <a:r>
              <a:rPr sz="1900" spc="-5" dirty="0">
                <a:latin typeface="Trebuchet MS"/>
                <a:cs typeface="Trebuchet MS"/>
              </a:rPr>
              <a:t>rest all algorithms </a:t>
            </a:r>
            <a:r>
              <a:rPr sz="1900" spc="-10" dirty="0">
                <a:latin typeface="Trebuchet MS"/>
                <a:cs typeface="Trebuchet MS"/>
              </a:rPr>
              <a:t>are predicting the class </a:t>
            </a:r>
            <a:r>
              <a:rPr sz="1900" spc="-5" dirty="0">
                <a:latin typeface="Trebuchet MS"/>
                <a:cs typeface="Trebuchet MS"/>
              </a:rPr>
              <a:t>of x as</a:t>
            </a:r>
            <a:r>
              <a:rPr sz="1900" spc="40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-1</a:t>
            </a:r>
            <a:endParaRPr sz="1900">
              <a:latin typeface="Trebuchet MS"/>
              <a:cs typeface="Trebuchet MS"/>
            </a:endParaRPr>
          </a:p>
          <a:p>
            <a:pPr marL="142240" indent="-129539">
              <a:lnSpc>
                <a:spcPct val="100000"/>
              </a:lnSpc>
              <a:spcBef>
                <a:spcPts val="5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1900" spc="-10" dirty="0">
                <a:latin typeface="Trebuchet MS"/>
                <a:cs typeface="Trebuchet MS"/>
              </a:rPr>
              <a:t>Intuitively we </a:t>
            </a:r>
            <a:r>
              <a:rPr sz="1900" spc="-5" dirty="0">
                <a:latin typeface="Trebuchet MS"/>
                <a:cs typeface="Trebuchet MS"/>
              </a:rPr>
              <a:t>would like </a:t>
            </a:r>
            <a:r>
              <a:rPr sz="1900" dirty="0">
                <a:latin typeface="Trebuchet MS"/>
                <a:cs typeface="Trebuchet MS"/>
              </a:rPr>
              <a:t>to </a:t>
            </a:r>
            <a:r>
              <a:rPr sz="1900" spc="-10" dirty="0">
                <a:latin typeface="Trebuchet MS"/>
                <a:cs typeface="Trebuchet MS"/>
              </a:rPr>
              <a:t>believe that </a:t>
            </a:r>
            <a:r>
              <a:rPr sz="1900" spc="-5" dirty="0">
                <a:latin typeface="Trebuchet MS"/>
                <a:cs typeface="Trebuchet MS"/>
              </a:rPr>
              <a:t>the </a:t>
            </a:r>
            <a:r>
              <a:rPr sz="1900" spc="-10" dirty="0">
                <a:latin typeface="Trebuchet MS"/>
                <a:cs typeface="Trebuchet MS"/>
              </a:rPr>
              <a:t>class </a:t>
            </a:r>
            <a:r>
              <a:rPr sz="1900" spc="-5" dirty="0">
                <a:latin typeface="Trebuchet MS"/>
                <a:cs typeface="Trebuchet MS"/>
              </a:rPr>
              <a:t>of x is</a:t>
            </a:r>
            <a:r>
              <a:rPr sz="1900" spc="18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-1</a:t>
            </a:r>
            <a:endParaRPr sz="1900">
              <a:latin typeface="Trebuchet MS"/>
              <a:cs typeface="Trebuchet MS"/>
            </a:endParaRPr>
          </a:p>
          <a:p>
            <a:pPr marL="141605" marR="5080" indent="-129539">
              <a:lnSpc>
                <a:spcPct val="80000"/>
              </a:lnSpc>
              <a:spcBef>
                <a:spcPts val="455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1900" spc="-5" dirty="0">
                <a:latin typeface="Trebuchet MS"/>
                <a:cs typeface="Trebuchet MS"/>
              </a:rPr>
              <a:t>The </a:t>
            </a:r>
            <a:r>
              <a:rPr sz="1900" spc="-10" dirty="0">
                <a:latin typeface="Trebuchet MS"/>
                <a:cs typeface="Trebuchet MS"/>
              </a:rPr>
              <a:t>combined </a:t>
            </a:r>
            <a:r>
              <a:rPr sz="1900" spc="-5" dirty="0">
                <a:latin typeface="Trebuchet MS"/>
                <a:cs typeface="Trebuchet MS"/>
              </a:rPr>
              <a:t>voting </a:t>
            </a:r>
            <a:r>
              <a:rPr sz="1900" spc="-10" dirty="0">
                <a:latin typeface="Trebuchet MS"/>
                <a:cs typeface="Trebuchet MS"/>
              </a:rPr>
              <a:t>model </a:t>
            </a:r>
            <a:r>
              <a:rPr sz="1900" spc="-5" dirty="0">
                <a:latin typeface="Trebuchet MS"/>
                <a:cs typeface="Trebuchet MS"/>
              </a:rPr>
              <a:t>seem to be </a:t>
            </a:r>
            <a:r>
              <a:rPr sz="1900" spc="-10" dirty="0">
                <a:latin typeface="Trebuchet MS"/>
                <a:cs typeface="Trebuchet MS"/>
              </a:rPr>
              <a:t>having </a:t>
            </a:r>
            <a:r>
              <a:rPr sz="1900" spc="-5" dirty="0">
                <a:latin typeface="Trebuchet MS"/>
                <a:cs typeface="Trebuchet MS"/>
              </a:rPr>
              <a:t>less error </a:t>
            </a:r>
            <a:r>
              <a:rPr sz="1900" spc="-10" dirty="0">
                <a:latin typeface="Trebuchet MS"/>
                <a:cs typeface="Trebuchet MS"/>
              </a:rPr>
              <a:t>than each </a:t>
            </a:r>
            <a:r>
              <a:rPr sz="1900" spc="-5" dirty="0">
                <a:latin typeface="Trebuchet MS"/>
                <a:cs typeface="Trebuchet MS"/>
              </a:rPr>
              <a:t>of </a:t>
            </a:r>
            <a:r>
              <a:rPr sz="1900" spc="-10" dirty="0">
                <a:latin typeface="Trebuchet MS"/>
                <a:cs typeface="Trebuchet MS"/>
              </a:rPr>
              <a:t>the individual  models.</a:t>
            </a:r>
            <a:endParaRPr sz="1900">
              <a:latin typeface="Trebuchet MS"/>
              <a:cs typeface="Trebuchet MS"/>
            </a:endParaRPr>
          </a:p>
          <a:p>
            <a:pPr marL="142240" indent="-129539">
              <a:lnSpc>
                <a:spcPct val="100000"/>
              </a:lnSpc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1900" spc="-5" dirty="0">
                <a:latin typeface="Trebuchet MS"/>
                <a:cs typeface="Trebuchet MS"/>
              </a:rPr>
              <a:t>This is </a:t>
            </a:r>
            <a:r>
              <a:rPr sz="1900" spc="-10" dirty="0">
                <a:latin typeface="Trebuchet MS"/>
                <a:cs typeface="Trebuchet MS"/>
              </a:rPr>
              <a:t>the actual philosophy </a:t>
            </a:r>
            <a:r>
              <a:rPr sz="1900" spc="-5" dirty="0">
                <a:latin typeface="Trebuchet MS"/>
                <a:cs typeface="Trebuchet MS"/>
              </a:rPr>
              <a:t>of </a:t>
            </a:r>
            <a:r>
              <a:rPr sz="1900" spc="-10" dirty="0">
                <a:latin typeface="Trebuchet MS"/>
                <a:cs typeface="Trebuchet MS"/>
              </a:rPr>
              <a:t>ensemble</a:t>
            </a:r>
            <a:r>
              <a:rPr sz="1900" spc="14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learning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72228" y="3464052"/>
            <a:ext cx="1737360" cy="619125"/>
            <a:chOff x="4872228" y="3464052"/>
            <a:chExt cx="1737360" cy="619125"/>
          </a:xfrm>
        </p:grpSpPr>
        <p:sp>
          <p:nvSpPr>
            <p:cNvPr id="5" name="object 5"/>
            <p:cNvSpPr/>
            <p:nvPr/>
          </p:nvSpPr>
          <p:spPr>
            <a:xfrm>
              <a:off x="4885182" y="3551047"/>
              <a:ext cx="1711960" cy="518795"/>
            </a:xfrm>
            <a:custGeom>
              <a:avLst/>
              <a:gdLst/>
              <a:ahLst/>
              <a:cxnLst/>
              <a:rect l="l" t="t" r="r" b="b"/>
              <a:pathLst>
                <a:path w="1711959" h="518795">
                  <a:moveTo>
                    <a:pt x="1711451" y="0"/>
                  </a:moveTo>
                  <a:lnTo>
                    <a:pt x="1657911" y="25903"/>
                  </a:lnTo>
                  <a:lnTo>
                    <a:pt x="1594611" y="37460"/>
                  </a:lnTo>
                  <a:lnTo>
                    <a:pt x="1554887" y="42798"/>
                  </a:lnTo>
                  <a:lnTo>
                    <a:pt x="1510183" y="47809"/>
                  </a:lnTo>
                  <a:lnTo>
                    <a:pt x="1460801" y="52466"/>
                  </a:lnTo>
                  <a:lnTo>
                    <a:pt x="1407043" y="56744"/>
                  </a:lnTo>
                  <a:lnTo>
                    <a:pt x="1349212" y="60615"/>
                  </a:lnTo>
                  <a:lnTo>
                    <a:pt x="1287610" y="64055"/>
                  </a:lnTo>
                  <a:lnTo>
                    <a:pt x="1222539" y="67036"/>
                  </a:lnTo>
                  <a:lnTo>
                    <a:pt x="1154301" y="69534"/>
                  </a:lnTo>
                  <a:lnTo>
                    <a:pt x="1083198" y="71522"/>
                  </a:lnTo>
                  <a:lnTo>
                    <a:pt x="1009533" y="72975"/>
                  </a:lnTo>
                  <a:lnTo>
                    <a:pt x="933608" y="73865"/>
                  </a:lnTo>
                  <a:lnTo>
                    <a:pt x="855726" y="74167"/>
                  </a:lnTo>
                  <a:lnTo>
                    <a:pt x="777843" y="73865"/>
                  </a:lnTo>
                  <a:lnTo>
                    <a:pt x="701918" y="72975"/>
                  </a:lnTo>
                  <a:lnTo>
                    <a:pt x="628253" y="71522"/>
                  </a:lnTo>
                  <a:lnTo>
                    <a:pt x="557150" y="69534"/>
                  </a:lnTo>
                  <a:lnTo>
                    <a:pt x="488912" y="67036"/>
                  </a:lnTo>
                  <a:lnTo>
                    <a:pt x="423841" y="64055"/>
                  </a:lnTo>
                  <a:lnTo>
                    <a:pt x="362239" y="60615"/>
                  </a:lnTo>
                  <a:lnTo>
                    <a:pt x="304408" y="56744"/>
                  </a:lnTo>
                  <a:lnTo>
                    <a:pt x="250650" y="52466"/>
                  </a:lnTo>
                  <a:lnTo>
                    <a:pt x="201268" y="47809"/>
                  </a:lnTo>
                  <a:lnTo>
                    <a:pt x="156564" y="42798"/>
                  </a:lnTo>
                  <a:lnTo>
                    <a:pt x="116839" y="37460"/>
                  </a:lnTo>
                  <a:lnTo>
                    <a:pt x="53540" y="25903"/>
                  </a:lnTo>
                  <a:lnTo>
                    <a:pt x="13788" y="13347"/>
                  </a:lnTo>
                  <a:lnTo>
                    <a:pt x="0" y="0"/>
                  </a:lnTo>
                  <a:lnTo>
                    <a:pt x="0" y="444626"/>
                  </a:lnTo>
                  <a:lnTo>
                    <a:pt x="53540" y="470530"/>
                  </a:lnTo>
                  <a:lnTo>
                    <a:pt x="116840" y="482087"/>
                  </a:lnTo>
                  <a:lnTo>
                    <a:pt x="156564" y="487425"/>
                  </a:lnTo>
                  <a:lnTo>
                    <a:pt x="201268" y="492436"/>
                  </a:lnTo>
                  <a:lnTo>
                    <a:pt x="250650" y="497093"/>
                  </a:lnTo>
                  <a:lnTo>
                    <a:pt x="304408" y="501371"/>
                  </a:lnTo>
                  <a:lnTo>
                    <a:pt x="362239" y="505242"/>
                  </a:lnTo>
                  <a:lnTo>
                    <a:pt x="423841" y="508682"/>
                  </a:lnTo>
                  <a:lnTo>
                    <a:pt x="488912" y="511663"/>
                  </a:lnTo>
                  <a:lnTo>
                    <a:pt x="557150" y="514161"/>
                  </a:lnTo>
                  <a:lnTo>
                    <a:pt x="628253" y="516149"/>
                  </a:lnTo>
                  <a:lnTo>
                    <a:pt x="701918" y="517602"/>
                  </a:lnTo>
                  <a:lnTo>
                    <a:pt x="777843" y="518492"/>
                  </a:lnTo>
                  <a:lnTo>
                    <a:pt x="855726" y="518794"/>
                  </a:lnTo>
                  <a:lnTo>
                    <a:pt x="933608" y="518492"/>
                  </a:lnTo>
                  <a:lnTo>
                    <a:pt x="1009533" y="517602"/>
                  </a:lnTo>
                  <a:lnTo>
                    <a:pt x="1083198" y="516149"/>
                  </a:lnTo>
                  <a:lnTo>
                    <a:pt x="1154301" y="514161"/>
                  </a:lnTo>
                  <a:lnTo>
                    <a:pt x="1222539" y="511663"/>
                  </a:lnTo>
                  <a:lnTo>
                    <a:pt x="1287610" y="508682"/>
                  </a:lnTo>
                  <a:lnTo>
                    <a:pt x="1349212" y="505242"/>
                  </a:lnTo>
                  <a:lnTo>
                    <a:pt x="1407043" y="501371"/>
                  </a:lnTo>
                  <a:lnTo>
                    <a:pt x="1460801" y="497093"/>
                  </a:lnTo>
                  <a:lnTo>
                    <a:pt x="1510183" y="492436"/>
                  </a:lnTo>
                  <a:lnTo>
                    <a:pt x="1554887" y="487425"/>
                  </a:lnTo>
                  <a:lnTo>
                    <a:pt x="1594611" y="482087"/>
                  </a:lnTo>
                  <a:lnTo>
                    <a:pt x="1657911" y="470530"/>
                  </a:lnTo>
                  <a:lnTo>
                    <a:pt x="1697663" y="457974"/>
                  </a:lnTo>
                  <a:lnTo>
                    <a:pt x="1711451" y="444626"/>
                  </a:lnTo>
                  <a:lnTo>
                    <a:pt x="1711451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85182" y="3477006"/>
              <a:ext cx="1711960" cy="148590"/>
            </a:xfrm>
            <a:custGeom>
              <a:avLst/>
              <a:gdLst/>
              <a:ahLst/>
              <a:cxnLst/>
              <a:rect l="l" t="t" r="r" b="b"/>
              <a:pathLst>
                <a:path w="1711959" h="148589">
                  <a:moveTo>
                    <a:pt x="855726" y="0"/>
                  </a:moveTo>
                  <a:lnTo>
                    <a:pt x="777843" y="302"/>
                  </a:lnTo>
                  <a:lnTo>
                    <a:pt x="701918" y="1192"/>
                  </a:lnTo>
                  <a:lnTo>
                    <a:pt x="628253" y="2644"/>
                  </a:lnTo>
                  <a:lnTo>
                    <a:pt x="557150" y="4631"/>
                  </a:lnTo>
                  <a:lnTo>
                    <a:pt x="488912" y="7128"/>
                  </a:lnTo>
                  <a:lnTo>
                    <a:pt x="423841" y="10108"/>
                  </a:lnTo>
                  <a:lnTo>
                    <a:pt x="362239" y="13545"/>
                  </a:lnTo>
                  <a:lnTo>
                    <a:pt x="304408" y="17412"/>
                  </a:lnTo>
                  <a:lnTo>
                    <a:pt x="250650" y="21685"/>
                  </a:lnTo>
                  <a:lnTo>
                    <a:pt x="201268" y="26336"/>
                  </a:lnTo>
                  <a:lnTo>
                    <a:pt x="156564" y="31340"/>
                  </a:lnTo>
                  <a:lnTo>
                    <a:pt x="116839" y="36670"/>
                  </a:lnTo>
                  <a:lnTo>
                    <a:pt x="53540" y="48204"/>
                  </a:lnTo>
                  <a:lnTo>
                    <a:pt x="13788" y="60731"/>
                  </a:lnTo>
                  <a:lnTo>
                    <a:pt x="0" y="74041"/>
                  </a:lnTo>
                  <a:lnTo>
                    <a:pt x="3497" y="80800"/>
                  </a:lnTo>
                  <a:lnTo>
                    <a:pt x="53540" y="99944"/>
                  </a:lnTo>
                  <a:lnTo>
                    <a:pt x="116840" y="111501"/>
                  </a:lnTo>
                  <a:lnTo>
                    <a:pt x="156564" y="116839"/>
                  </a:lnTo>
                  <a:lnTo>
                    <a:pt x="201268" y="121850"/>
                  </a:lnTo>
                  <a:lnTo>
                    <a:pt x="250650" y="126507"/>
                  </a:lnTo>
                  <a:lnTo>
                    <a:pt x="304408" y="130785"/>
                  </a:lnTo>
                  <a:lnTo>
                    <a:pt x="362239" y="134656"/>
                  </a:lnTo>
                  <a:lnTo>
                    <a:pt x="423841" y="138096"/>
                  </a:lnTo>
                  <a:lnTo>
                    <a:pt x="488912" y="141077"/>
                  </a:lnTo>
                  <a:lnTo>
                    <a:pt x="557150" y="143575"/>
                  </a:lnTo>
                  <a:lnTo>
                    <a:pt x="628253" y="145563"/>
                  </a:lnTo>
                  <a:lnTo>
                    <a:pt x="701918" y="147016"/>
                  </a:lnTo>
                  <a:lnTo>
                    <a:pt x="777843" y="147906"/>
                  </a:lnTo>
                  <a:lnTo>
                    <a:pt x="855726" y="148209"/>
                  </a:lnTo>
                  <a:lnTo>
                    <a:pt x="933608" y="147906"/>
                  </a:lnTo>
                  <a:lnTo>
                    <a:pt x="1009533" y="147016"/>
                  </a:lnTo>
                  <a:lnTo>
                    <a:pt x="1083198" y="145563"/>
                  </a:lnTo>
                  <a:lnTo>
                    <a:pt x="1154301" y="143575"/>
                  </a:lnTo>
                  <a:lnTo>
                    <a:pt x="1222539" y="141077"/>
                  </a:lnTo>
                  <a:lnTo>
                    <a:pt x="1287610" y="138096"/>
                  </a:lnTo>
                  <a:lnTo>
                    <a:pt x="1349212" y="134656"/>
                  </a:lnTo>
                  <a:lnTo>
                    <a:pt x="1407043" y="130785"/>
                  </a:lnTo>
                  <a:lnTo>
                    <a:pt x="1460801" y="126507"/>
                  </a:lnTo>
                  <a:lnTo>
                    <a:pt x="1510183" y="121850"/>
                  </a:lnTo>
                  <a:lnTo>
                    <a:pt x="1554887" y="116839"/>
                  </a:lnTo>
                  <a:lnTo>
                    <a:pt x="1594611" y="111501"/>
                  </a:lnTo>
                  <a:lnTo>
                    <a:pt x="1657911" y="99944"/>
                  </a:lnTo>
                  <a:lnTo>
                    <a:pt x="1697663" y="87388"/>
                  </a:lnTo>
                  <a:lnTo>
                    <a:pt x="1711451" y="74041"/>
                  </a:lnTo>
                  <a:lnTo>
                    <a:pt x="1707954" y="67301"/>
                  </a:lnTo>
                  <a:lnTo>
                    <a:pt x="1657911" y="48204"/>
                  </a:lnTo>
                  <a:lnTo>
                    <a:pt x="1594611" y="36670"/>
                  </a:lnTo>
                  <a:lnTo>
                    <a:pt x="1554887" y="31340"/>
                  </a:lnTo>
                  <a:lnTo>
                    <a:pt x="1510183" y="26336"/>
                  </a:lnTo>
                  <a:lnTo>
                    <a:pt x="1460801" y="21685"/>
                  </a:lnTo>
                  <a:lnTo>
                    <a:pt x="1407043" y="17412"/>
                  </a:lnTo>
                  <a:lnTo>
                    <a:pt x="1349212" y="13545"/>
                  </a:lnTo>
                  <a:lnTo>
                    <a:pt x="1287610" y="10108"/>
                  </a:lnTo>
                  <a:lnTo>
                    <a:pt x="1222539" y="7128"/>
                  </a:lnTo>
                  <a:lnTo>
                    <a:pt x="1154301" y="4631"/>
                  </a:lnTo>
                  <a:lnTo>
                    <a:pt x="1083198" y="2644"/>
                  </a:lnTo>
                  <a:lnTo>
                    <a:pt x="1009533" y="1192"/>
                  </a:lnTo>
                  <a:lnTo>
                    <a:pt x="933608" y="302"/>
                  </a:lnTo>
                  <a:lnTo>
                    <a:pt x="855726" y="0"/>
                  </a:lnTo>
                  <a:close/>
                </a:path>
              </a:pathLst>
            </a:custGeom>
            <a:solidFill>
              <a:srgbClr val="BED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85182" y="3477006"/>
              <a:ext cx="1711960" cy="593090"/>
            </a:xfrm>
            <a:custGeom>
              <a:avLst/>
              <a:gdLst/>
              <a:ahLst/>
              <a:cxnLst/>
              <a:rect l="l" t="t" r="r" b="b"/>
              <a:pathLst>
                <a:path w="1711959" h="593089">
                  <a:moveTo>
                    <a:pt x="1711451" y="74041"/>
                  </a:moveTo>
                  <a:lnTo>
                    <a:pt x="1657911" y="99944"/>
                  </a:lnTo>
                  <a:lnTo>
                    <a:pt x="1594611" y="111501"/>
                  </a:lnTo>
                  <a:lnTo>
                    <a:pt x="1554887" y="116839"/>
                  </a:lnTo>
                  <a:lnTo>
                    <a:pt x="1510183" y="121850"/>
                  </a:lnTo>
                  <a:lnTo>
                    <a:pt x="1460801" y="126507"/>
                  </a:lnTo>
                  <a:lnTo>
                    <a:pt x="1407043" y="130785"/>
                  </a:lnTo>
                  <a:lnTo>
                    <a:pt x="1349212" y="134656"/>
                  </a:lnTo>
                  <a:lnTo>
                    <a:pt x="1287610" y="138096"/>
                  </a:lnTo>
                  <a:lnTo>
                    <a:pt x="1222539" y="141077"/>
                  </a:lnTo>
                  <a:lnTo>
                    <a:pt x="1154301" y="143575"/>
                  </a:lnTo>
                  <a:lnTo>
                    <a:pt x="1083198" y="145563"/>
                  </a:lnTo>
                  <a:lnTo>
                    <a:pt x="1009533" y="147016"/>
                  </a:lnTo>
                  <a:lnTo>
                    <a:pt x="933608" y="147906"/>
                  </a:lnTo>
                  <a:lnTo>
                    <a:pt x="855726" y="148209"/>
                  </a:lnTo>
                  <a:lnTo>
                    <a:pt x="777843" y="147906"/>
                  </a:lnTo>
                  <a:lnTo>
                    <a:pt x="701918" y="147016"/>
                  </a:lnTo>
                  <a:lnTo>
                    <a:pt x="628253" y="145563"/>
                  </a:lnTo>
                  <a:lnTo>
                    <a:pt x="557150" y="143575"/>
                  </a:lnTo>
                  <a:lnTo>
                    <a:pt x="488912" y="141077"/>
                  </a:lnTo>
                  <a:lnTo>
                    <a:pt x="423841" y="138096"/>
                  </a:lnTo>
                  <a:lnTo>
                    <a:pt x="362239" y="134656"/>
                  </a:lnTo>
                  <a:lnTo>
                    <a:pt x="304408" y="130785"/>
                  </a:lnTo>
                  <a:lnTo>
                    <a:pt x="250650" y="126507"/>
                  </a:lnTo>
                  <a:lnTo>
                    <a:pt x="201268" y="121850"/>
                  </a:lnTo>
                  <a:lnTo>
                    <a:pt x="156564" y="116839"/>
                  </a:lnTo>
                  <a:lnTo>
                    <a:pt x="116840" y="111501"/>
                  </a:lnTo>
                  <a:lnTo>
                    <a:pt x="53540" y="99944"/>
                  </a:lnTo>
                  <a:lnTo>
                    <a:pt x="13788" y="87388"/>
                  </a:lnTo>
                  <a:lnTo>
                    <a:pt x="0" y="74041"/>
                  </a:lnTo>
                  <a:lnTo>
                    <a:pt x="3497" y="67301"/>
                  </a:lnTo>
                  <a:lnTo>
                    <a:pt x="53540" y="48204"/>
                  </a:lnTo>
                  <a:lnTo>
                    <a:pt x="116839" y="36670"/>
                  </a:lnTo>
                  <a:lnTo>
                    <a:pt x="156564" y="31340"/>
                  </a:lnTo>
                  <a:lnTo>
                    <a:pt x="201268" y="26336"/>
                  </a:lnTo>
                  <a:lnTo>
                    <a:pt x="250650" y="21685"/>
                  </a:lnTo>
                  <a:lnTo>
                    <a:pt x="304408" y="17412"/>
                  </a:lnTo>
                  <a:lnTo>
                    <a:pt x="362239" y="13545"/>
                  </a:lnTo>
                  <a:lnTo>
                    <a:pt x="423841" y="10108"/>
                  </a:lnTo>
                  <a:lnTo>
                    <a:pt x="488912" y="7128"/>
                  </a:lnTo>
                  <a:lnTo>
                    <a:pt x="557150" y="4631"/>
                  </a:lnTo>
                  <a:lnTo>
                    <a:pt x="628253" y="2644"/>
                  </a:lnTo>
                  <a:lnTo>
                    <a:pt x="701918" y="1192"/>
                  </a:lnTo>
                  <a:lnTo>
                    <a:pt x="777843" y="302"/>
                  </a:lnTo>
                  <a:lnTo>
                    <a:pt x="855726" y="0"/>
                  </a:lnTo>
                  <a:lnTo>
                    <a:pt x="933608" y="302"/>
                  </a:lnTo>
                  <a:lnTo>
                    <a:pt x="1009533" y="1192"/>
                  </a:lnTo>
                  <a:lnTo>
                    <a:pt x="1083198" y="2644"/>
                  </a:lnTo>
                  <a:lnTo>
                    <a:pt x="1154301" y="4631"/>
                  </a:lnTo>
                  <a:lnTo>
                    <a:pt x="1222539" y="7128"/>
                  </a:lnTo>
                  <a:lnTo>
                    <a:pt x="1287610" y="10108"/>
                  </a:lnTo>
                  <a:lnTo>
                    <a:pt x="1349212" y="13545"/>
                  </a:lnTo>
                  <a:lnTo>
                    <a:pt x="1407043" y="17412"/>
                  </a:lnTo>
                  <a:lnTo>
                    <a:pt x="1460801" y="21685"/>
                  </a:lnTo>
                  <a:lnTo>
                    <a:pt x="1510183" y="26336"/>
                  </a:lnTo>
                  <a:lnTo>
                    <a:pt x="1554887" y="31340"/>
                  </a:lnTo>
                  <a:lnTo>
                    <a:pt x="1594611" y="36670"/>
                  </a:lnTo>
                  <a:lnTo>
                    <a:pt x="1657911" y="48204"/>
                  </a:lnTo>
                  <a:lnTo>
                    <a:pt x="1697663" y="60731"/>
                  </a:lnTo>
                  <a:lnTo>
                    <a:pt x="1711451" y="74041"/>
                  </a:lnTo>
                  <a:close/>
                </a:path>
                <a:path w="1711959" h="593089">
                  <a:moveTo>
                    <a:pt x="1711451" y="74041"/>
                  </a:moveTo>
                  <a:lnTo>
                    <a:pt x="1711451" y="518668"/>
                  </a:lnTo>
                  <a:lnTo>
                    <a:pt x="1707954" y="525427"/>
                  </a:lnTo>
                  <a:lnTo>
                    <a:pt x="1657911" y="544571"/>
                  </a:lnTo>
                  <a:lnTo>
                    <a:pt x="1594611" y="556128"/>
                  </a:lnTo>
                  <a:lnTo>
                    <a:pt x="1554887" y="561466"/>
                  </a:lnTo>
                  <a:lnTo>
                    <a:pt x="1510183" y="566477"/>
                  </a:lnTo>
                  <a:lnTo>
                    <a:pt x="1460801" y="571134"/>
                  </a:lnTo>
                  <a:lnTo>
                    <a:pt x="1407043" y="575412"/>
                  </a:lnTo>
                  <a:lnTo>
                    <a:pt x="1349212" y="579283"/>
                  </a:lnTo>
                  <a:lnTo>
                    <a:pt x="1287610" y="582723"/>
                  </a:lnTo>
                  <a:lnTo>
                    <a:pt x="1222539" y="585704"/>
                  </a:lnTo>
                  <a:lnTo>
                    <a:pt x="1154301" y="588202"/>
                  </a:lnTo>
                  <a:lnTo>
                    <a:pt x="1083198" y="590190"/>
                  </a:lnTo>
                  <a:lnTo>
                    <a:pt x="1009533" y="591643"/>
                  </a:lnTo>
                  <a:lnTo>
                    <a:pt x="933608" y="592533"/>
                  </a:lnTo>
                  <a:lnTo>
                    <a:pt x="855726" y="592836"/>
                  </a:lnTo>
                  <a:lnTo>
                    <a:pt x="777843" y="592533"/>
                  </a:lnTo>
                  <a:lnTo>
                    <a:pt x="701918" y="591643"/>
                  </a:lnTo>
                  <a:lnTo>
                    <a:pt x="628253" y="590190"/>
                  </a:lnTo>
                  <a:lnTo>
                    <a:pt x="557150" y="588202"/>
                  </a:lnTo>
                  <a:lnTo>
                    <a:pt x="488912" y="585704"/>
                  </a:lnTo>
                  <a:lnTo>
                    <a:pt x="423841" y="582723"/>
                  </a:lnTo>
                  <a:lnTo>
                    <a:pt x="362239" y="579283"/>
                  </a:lnTo>
                  <a:lnTo>
                    <a:pt x="304408" y="575412"/>
                  </a:lnTo>
                  <a:lnTo>
                    <a:pt x="250650" y="571134"/>
                  </a:lnTo>
                  <a:lnTo>
                    <a:pt x="201268" y="566477"/>
                  </a:lnTo>
                  <a:lnTo>
                    <a:pt x="156564" y="561466"/>
                  </a:lnTo>
                  <a:lnTo>
                    <a:pt x="116840" y="556128"/>
                  </a:lnTo>
                  <a:lnTo>
                    <a:pt x="53540" y="544571"/>
                  </a:lnTo>
                  <a:lnTo>
                    <a:pt x="13788" y="532015"/>
                  </a:lnTo>
                  <a:lnTo>
                    <a:pt x="0" y="518668"/>
                  </a:lnTo>
                  <a:lnTo>
                    <a:pt x="0" y="74041"/>
                  </a:lnTo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113146" y="3654932"/>
            <a:ext cx="1257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data(x)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475668" y="4216844"/>
            <a:ext cx="3595370" cy="2321560"/>
            <a:chOff x="5475668" y="4216844"/>
            <a:chExt cx="3595370" cy="2321560"/>
          </a:xfrm>
        </p:grpSpPr>
        <p:sp>
          <p:nvSpPr>
            <p:cNvPr id="10" name="object 10"/>
            <p:cNvSpPr/>
            <p:nvPr/>
          </p:nvSpPr>
          <p:spPr>
            <a:xfrm>
              <a:off x="5488685" y="4229862"/>
              <a:ext cx="506095" cy="649605"/>
            </a:xfrm>
            <a:custGeom>
              <a:avLst/>
              <a:gdLst/>
              <a:ahLst/>
              <a:cxnLst/>
              <a:rect l="l" t="t" r="r" b="b"/>
              <a:pathLst>
                <a:path w="506095" h="649604">
                  <a:moveTo>
                    <a:pt x="379475" y="0"/>
                  </a:moveTo>
                  <a:lnTo>
                    <a:pt x="126491" y="0"/>
                  </a:lnTo>
                  <a:lnTo>
                    <a:pt x="126491" y="15748"/>
                  </a:lnTo>
                  <a:lnTo>
                    <a:pt x="379475" y="15748"/>
                  </a:lnTo>
                  <a:lnTo>
                    <a:pt x="379475" y="0"/>
                  </a:lnTo>
                  <a:close/>
                </a:path>
                <a:path w="506095" h="649604">
                  <a:moveTo>
                    <a:pt x="379475" y="31623"/>
                  </a:moveTo>
                  <a:lnTo>
                    <a:pt x="126491" y="31623"/>
                  </a:lnTo>
                  <a:lnTo>
                    <a:pt x="126491" y="63245"/>
                  </a:lnTo>
                  <a:lnTo>
                    <a:pt x="379475" y="63245"/>
                  </a:lnTo>
                  <a:lnTo>
                    <a:pt x="379475" y="31623"/>
                  </a:lnTo>
                  <a:close/>
                </a:path>
                <a:path w="506095" h="649604">
                  <a:moveTo>
                    <a:pt x="505967" y="396239"/>
                  </a:moveTo>
                  <a:lnTo>
                    <a:pt x="0" y="396239"/>
                  </a:lnTo>
                  <a:lnTo>
                    <a:pt x="252984" y="649224"/>
                  </a:lnTo>
                  <a:lnTo>
                    <a:pt x="505967" y="396239"/>
                  </a:lnTo>
                  <a:close/>
                </a:path>
                <a:path w="506095" h="649604">
                  <a:moveTo>
                    <a:pt x="379475" y="78993"/>
                  </a:moveTo>
                  <a:lnTo>
                    <a:pt x="126491" y="78993"/>
                  </a:lnTo>
                  <a:lnTo>
                    <a:pt x="126491" y="396239"/>
                  </a:lnTo>
                  <a:lnTo>
                    <a:pt x="379475" y="396239"/>
                  </a:lnTo>
                  <a:lnTo>
                    <a:pt x="379475" y="78993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88685" y="4229862"/>
              <a:ext cx="506095" cy="649605"/>
            </a:xfrm>
            <a:custGeom>
              <a:avLst/>
              <a:gdLst/>
              <a:ahLst/>
              <a:cxnLst/>
              <a:rect l="l" t="t" r="r" b="b"/>
              <a:pathLst>
                <a:path w="506095" h="649604">
                  <a:moveTo>
                    <a:pt x="379475" y="0"/>
                  </a:moveTo>
                  <a:lnTo>
                    <a:pt x="379475" y="15748"/>
                  </a:lnTo>
                  <a:lnTo>
                    <a:pt x="126491" y="15748"/>
                  </a:lnTo>
                  <a:lnTo>
                    <a:pt x="126491" y="0"/>
                  </a:lnTo>
                  <a:lnTo>
                    <a:pt x="379475" y="0"/>
                  </a:lnTo>
                  <a:close/>
                </a:path>
                <a:path w="506095" h="649604">
                  <a:moveTo>
                    <a:pt x="379475" y="31623"/>
                  </a:moveTo>
                  <a:lnTo>
                    <a:pt x="379475" y="63245"/>
                  </a:lnTo>
                  <a:lnTo>
                    <a:pt x="126491" y="63245"/>
                  </a:lnTo>
                  <a:lnTo>
                    <a:pt x="126491" y="31623"/>
                  </a:lnTo>
                  <a:lnTo>
                    <a:pt x="379475" y="31623"/>
                  </a:lnTo>
                  <a:close/>
                </a:path>
                <a:path w="506095" h="649604">
                  <a:moveTo>
                    <a:pt x="379475" y="78993"/>
                  </a:moveTo>
                  <a:lnTo>
                    <a:pt x="379475" y="396239"/>
                  </a:lnTo>
                  <a:lnTo>
                    <a:pt x="505967" y="396239"/>
                  </a:lnTo>
                  <a:lnTo>
                    <a:pt x="252984" y="649224"/>
                  </a:lnTo>
                  <a:lnTo>
                    <a:pt x="0" y="396239"/>
                  </a:lnTo>
                  <a:lnTo>
                    <a:pt x="126491" y="396239"/>
                  </a:lnTo>
                  <a:lnTo>
                    <a:pt x="126491" y="78993"/>
                  </a:lnTo>
                  <a:lnTo>
                    <a:pt x="379475" y="78993"/>
                  </a:lnTo>
                  <a:close/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65973" y="5627141"/>
              <a:ext cx="701675" cy="629285"/>
            </a:xfrm>
            <a:custGeom>
              <a:avLst/>
              <a:gdLst/>
              <a:ahLst/>
              <a:cxnLst/>
              <a:rect l="l" t="t" r="r" b="b"/>
              <a:pathLst>
                <a:path w="701675" h="629285">
                  <a:moveTo>
                    <a:pt x="217424" y="48437"/>
                  </a:moveTo>
                  <a:lnTo>
                    <a:pt x="62483" y="248297"/>
                  </a:lnTo>
                  <a:lnTo>
                    <a:pt x="424306" y="528891"/>
                  </a:lnTo>
                  <a:lnTo>
                    <a:pt x="346836" y="628827"/>
                  </a:lnTo>
                  <a:lnTo>
                    <a:pt x="701675" y="583958"/>
                  </a:lnTo>
                  <a:lnTo>
                    <a:pt x="669469" y="329031"/>
                  </a:lnTo>
                  <a:lnTo>
                    <a:pt x="579374" y="329031"/>
                  </a:lnTo>
                  <a:lnTo>
                    <a:pt x="217424" y="48437"/>
                  </a:lnTo>
                  <a:close/>
                </a:path>
                <a:path w="701675" h="629285">
                  <a:moveTo>
                    <a:pt x="656844" y="229095"/>
                  </a:moveTo>
                  <a:lnTo>
                    <a:pt x="579374" y="329031"/>
                  </a:lnTo>
                  <a:lnTo>
                    <a:pt x="669469" y="329031"/>
                  </a:lnTo>
                  <a:lnTo>
                    <a:pt x="656844" y="229095"/>
                  </a:lnTo>
                  <a:close/>
                </a:path>
                <a:path w="701675" h="629285">
                  <a:moveTo>
                    <a:pt x="179958" y="19367"/>
                  </a:moveTo>
                  <a:lnTo>
                    <a:pt x="25019" y="219240"/>
                  </a:lnTo>
                  <a:lnTo>
                    <a:pt x="50037" y="238607"/>
                  </a:lnTo>
                  <a:lnTo>
                    <a:pt x="204977" y="38747"/>
                  </a:lnTo>
                  <a:lnTo>
                    <a:pt x="179958" y="19367"/>
                  </a:lnTo>
                  <a:close/>
                </a:path>
                <a:path w="701675" h="629285">
                  <a:moveTo>
                    <a:pt x="155067" y="0"/>
                  </a:moveTo>
                  <a:lnTo>
                    <a:pt x="0" y="199859"/>
                  </a:lnTo>
                  <a:lnTo>
                    <a:pt x="12573" y="209550"/>
                  </a:lnTo>
                  <a:lnTo>
                    <a:pt x="167512" y="9690"/>
                  </a:lnTo>
                  <a:lnTo>
                    <a:pt x="155067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53273" y="5614441"/>
              <a:ext cx="230377" cy="2640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28457" y="5675579"/>
              <a:ext cx="639445" cy="580390"/>
            </a:xfrm>
            <a:custGeom>
              <a:avLst/>
              <a:gdLst/>
              <a:ahLst/>
              <a:cxnLst/>
              <a:rect l="l" t="t" r="r" b="b"/>
              <a:pathLst>
                <a:path w="639445" h="580389">
                  <a:moveTo>
                    <a:pt x="154940" y="0"/>
                  </a:moveTo>
                  <a:lnTo>
                    <a:pt x="516890" y="280593"/>
                  </a:lnTo>
                  <a:lnTo>
                    <a:pt x="594360" y="180657"/>
                  </a:lnTo>
                  <a:lnTo>
                    <a:pt x="639191" y="535520"/>
                  </a:lnTo>
                  <a:lnTo>
                    <a:pt x="284352" y="580389"/>
                  </a:lnTo>
                  <a:lnTo>
                    <a:pt x="361823" y="480453"/>
                  </a:lnTo>
                  <a:lnTo>
                    <a:pt x="0" y="199859"/>
                  </a:lnTo>
                  <a:lnTo>
                    <a:pt x="154940" y="0"/>
                  </a:lnTo>
                  <a:close/>
                </a:path>
              </a:pathLst>
            </a:custGeom>
            <a:ln w="25399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96477" y="5927598"/>
              <a:ext cx="661670" cy="597535"/>
            </a:xfrm>
            <a:custGeom>
              <a:avLst/>
              <a:gdLst/>
              <a:ahLst/>
              <a:cxnLst/>
              <a:rect l="l" t="t" r="r" b="b"/>
              <a:pathLst>
                <a:path w="661670" h="597534">
                  <a:moveTo>
                    <a:pt x="330707" y="0"/>
                  </a:moveTo>
                  <a:lnTo>
                    <a:pt x="281842" y="3238"/>
                  </a:lnTo>
                  <a:lnTo>
                    <a:pt x="235202" y="12646"/>
                  </a:lnTo>
                  <a:lnTo>
                    <a:pt x="191298" y="27761"/>
                  </a:lnTo>
                  <a:lnTo>
                    <a:pt x="150642" y="48122"/>
                  </a:lnTo>
                  <a:lnTo>
                    <a:pt x="113746" y="73265"/>
                  </a:lnTo>
                  <a:lnTo>
                    <a:pt x="81123" y="102730"/>
                  </a:lnTo>
                  <a:lnTo>
                    <a:pt x="53283" y="136055"/>
                  </a:lnTo>
                  <a:lnTo>
                    <a:pt x="30739" y="172776"/>
                  </a:lnTo>
                  <a:lnTo>
                    <a:pt x="14003" y="212433"/>
                  </a:lnTo>
                  <a:lnTo>
                    <a:pt x="3586" y="254562"/>
                  </a:lnTo>
                  <a:lnTo>
                    <a:pt x="0" y="298703"/>
                  </a:lnTo>
                  <a:lnTo>
                    <a:pt x="3586" y="342845"/>
                  </a:lnTo>
                  <a:lnTo>
                    <a:pt x="14003" y="384974"/>
                  </a:lnTo>
                  <a:lnTo>
                    <a:pt x="30739" y="424631"/>
                  </a:lnTo>
                  <a:lnTo>
                    <a:pt x="53283" y="461352"/>
                  </a:lnTo>
                  <a:lnTo>
                    <a:pt x="81123" y="494677"/>
                  </a:lnTo>
                  <a:lnTo>
                    <a:pt x="113746" y="524142"/>
                  </a:lnTo>
                  <a:lnTo>
                    <a:pt x="150642" y="549285"/>
                  </a:lnTo>
                  <a:lnTo>
                    <a:pt x="191298" y="569646"/>
                  </a:lnTo>
                  <a:lnTo>
                    <a:pt x="235202" y="584761"/>
                  </a:lnTo>
                  <a:lnTo>
                    <a:pt x="281842" y="594169"/>
                  </a:lnTo>
                  <a:lnTo>
                    <a:pt x="330707" y="597407"/>
                  </a:lnTo>
                  <a:lnTo>
                    <a:pt x="379573" y="594169"/>
                  </a:lnTo>
                  <a:lnTo>
                    <a:pt x="426213" y="584761"/>
                  </a:lnTo>
                  <a:lnTo>
                    <a:pt x="470117" y="569646"/>
                  </a:lnTo>
                  <a:lnTo>
                    <a:pt x="510773" y="549285"/>
                  </a:lnTo>
                  <a:lnTo>
                    <a:pt x="547669" y="524142"/>
                  </a:lnTo>
                  <a:lnTo>
                    <a:pt x="580292" y="494677"/>
                  </a:lnTo>
                  <a:lnTo>
                    <a:pt x="608132" y="461352"/>
                  </a:lnTo>
                  <a:lnTo>
                    <a:pt x="630676" y="424631"/>
                  </a:lnTo>
                  <a:lnTo>
                    <a:pt x="647412" y="384974"/>
                  </a:lnTo>
                  <a:lnTo>
                    <a:pt x="657829" y="342845"/>
                  </a:lnTo>
                  <a:lnTo>
                    <a:pt x="661416" y="298703"/>
                  </a:lnTo>
                  <a:lnTo>
                    <a:pt x="657829" y="254562"/>
                  </a:lnTo>
                  <a:lnTo>
                    <a:pt x="647412" y="212433"/>
                  </a:lnTo>
                  <a:lnTo>
                    <a:pt x="630676" y="172776"/>
                  </a:lnTo>
                  <a:lnTo>
                    <a:pt x="608132" y="136055"/>
                  </a:lnTo>
                  <a:lnTo>
                    <a:pt x="580292" y="102730"/>
                  </a:lnTo>
                  <a:lnTo>
                    <a:pt x="547669" y="73265"/>
                  </a:lnTo>
                  <a:lnTo>
                    <a:pt x="510773" y="48122"/>
                  </a:lnTo>
                  <a:lnTo>
                    <a:pt x="470117" y="27761"/>
                  </a:lnTo>
                  <a:lnTo>
                    <a:pt x="426213" y="12646"/>
                  </a:lnTo>
                  <a:lnTo>
                    <a:pt x="379573" y="3238"/>
                  </a:lnTo>
                  <a:lnTo>
                    <a:pt x="330707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96477" y="5927598"/>
              <a:ext cx="661670" cy="597535"/>
            </a:xfrm>
            <a:custGeom>
              <a:avLst/>
              <a:gdLst/>
              <a:ahLst/>
              <a:cxnLst/>
              <a:rect l="l" t="t" r="r" b="b"/>
              <a:pathLst>
                <a:path w="661670" h="597534">
                  <a:moveTo>
                    <a:pt x="0" y="298703"/>
                  </a:moveTo>
                  <a:lnTo>
                    <a:pt x="3586" y="254562"/>
                  </a:lnTo>
                  <a:lnTo>
                    <a:pt x="14003" y="212433"/>
                  </a:lnTo>
                  <a:lnTo>
                    <a:pt x="30739" y="172776"/>
                  </a:lnTo>
                  <a:lnTo>
                    <a:pt x="53283" y="136055"/>
                  </a:lnTo>
                  <a:lnTo>
                    <a:pt x="81123" y="102730"/>
                  </a:lnTo>
                  <a:lnTo>
                    <a:pt x="113746" y="73265"/>
                  </a:lnTo>
                  <a:lnTo>
                    <a:pt x="150642" y="48122"/>
                  </a:lnTo>
                  <a:lnTo>
                    <a:pt x="191298" y="27761"/>
                  </a:lnTo>
                  <a:lnTo>
                    <a:pt x="235202" y="12646"/>
                  </a:lnTo>
                  <a:lnTo>
                    <a:pt x="281842" y="3238"/>
                  </a:lnTo>
                  <a:lnTo>
                    <a:pt x="330707" y="0"/>
                  </a:lnTo>
                  <a:lnTo>
                    <a:pt x="379573" y="3238"/>
                  </a:lnTo>
                  <a:lnTo>
                    <a:pt x="426213" y="12646"/>
                  </a:lnTo>
                  <a:lnTo>
                    <a:pt x="470117" y="27761"/>
                  </a:lnTo>
                  <a:lnTo>
                    <a:pt x="510773" y="48122"/>
                  </a:lnTo>
                  <a:lnTo>
                    <a:pt x="547669" y="73265"/>
                  </a:lnTo>
                  <a:lnTo>
                    <a:pt x="580292" y="102730"/>
                  </a:lnTo>
                  <a:lnTo>
                    <a:pt x="608132" y="136055"/>
                  </a:lnTo>
                  <a:lnTo>
                    <a:pt x="630676" y="172776"/>
                  </a:lnTo>
                  <a:lnTo>
                    <a:pt x="647412" y="212433"/>
                  </a:lnTo>
                  <a:lnTo>
                    <a:pt x="657829" y="254562"/>
                  </a:lnTo>
                  <a:lnTo>
                    <a:pt x="661416" y="298703"/>
                  </a:lnTo>
                  <a:lnTo>
                    <a:pt x="657829" y="342845"/>
                  </a:lnTo>
                  <a:lnTo>
                    <a:pt x="647412" y="384974"/>
                  </a:lnTo>
                  <a:lnTo>
                    <a:pt x="630676" y="424631"/>
                  </a:lnTo>
                  <a:lnTo>
                    <a:pt x="608132" y="461352"/>
                  </a:lnTo>
                  <a:lnTo>
                    <a:pt x="580292" y="494677"/>
                  </a:lnTo>
                  <a:lnTo>
                    <a:pt x="547669" y="524142"/>
                  </a:lnTo>
                  <a:lnTo>
                    <a:pt x="510773" y="549285"/>
                  </a:lnTo>
                  <a:lnTo>
                    <a:pt x="470117" y="569646"/>
                  </a:lnTo>
                  <a:lnTo>
                    <a:pt x="426213" y="584761"/>
                  </a:lnTo>
                  <a:lnTo>
                    <a:pt x="379573" y="594169"/>
                  </a:lnTo>
                  <a:lnTo>
                    <a:pt x="330707" y="597407"/>
                  </a:lnTo>
                  <a:lnTo>
                    <a:pt x="281842" y="594169"/>
                  </a:lnTo>
                  <a:lnTo>
                    <a:pt x="235202" y="584761"/>
                  </a:lnTo>
                  <a:lnTo>
                    <a:pt x="191298" y="569646"/>
                  </a:lnTo>
                  <a:lnTo>
                    <a:pt x="150642" y="549285"/>
                  </a:lnTo>
                  <a:lnTo>
                    <a:pt x="113746" y="524142"/>
                  </a:lnTo>
                  <a:lnTo>
                    <a:pt x="81123" y="494677"/>
                  </a:lnTo>
                  <a:lnTo>
                    <a:pt x="53283" y="461352"/>
                  </a:lnTo>
                  <a:lnTo>
                    <a:pt x="30739" y="424631"/>
                  </a:lnTo>
                  <a:lnTo>
                    <a:pt x="14003" y="384974"/>
                  </a:lnTo>
                  <a:lnTo>
                    <a:pt x="3586" y="342845"/>
                  </a:lnTo>
                  <a:lnTo>
                    <a:pt x="0" y="298703"/>
                  </a:lnTo>
                  <a:close/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594217" y="6070803"/>
            <a:ext cx="266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+1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186923" y="5571490"/>
            <a:ext cx="1418590" cy="923925"/>
            <a:chOff x="10186923" y="5571490"/>
            <a:chExt cx="1418590" cy="923925"/>
          </a:xfrm>
        </p:grpSpPr>
        <p:sp>
          <p:nvSpPr>
            <p:cNvPr id="19" name="object 19"/>
            <p:cNvSpPr/>
            <p:nvPr/>
          </p:nvSpPr>
          <p:spPr>
            <a:xfrm>
              <a:off x="10199623" y="5584190"/>
              <a:ext cx="701675" cy="629285"/>
            </a:xfrm>
            <a:custGeom>
              <a:avLst/>
              <a:gdLst/>
              <a:ahLst/>
              <a:cxnLst/>
              <a:rect l="l" t="t" r="r" b="b"/>
              <a:pathLst>
                <a:path w="701675" h="629285">
                  <a:moveTo>
                    <a:pt x="217550" y="48387"/>
                  </a:moveTo>
                  <a:lnTo>
                    <a:pt x="62483" y="248246"/>
                  </a:lnTo>
                  <a:lnTo>
                    <a:pt x="424306" y="528840"/>
                  </a:lnTo>
                  <a:lnTo>
                    <a:pt x="346836" y="628777"/>
                  </a:lnTo>
                  <a:lnTo>
                    <a:pt x="701675" y="583895"/>
                  </a:lnTo>
                  <a:lnTo>
                    <a:pt x="669469" y="328980"/>
                  </a:lnTo>
                  <a:lnTo>
                    <a:pt x="579374" y="328980"/>
                  </a:lnTo>
                  <a:lnTo>
                    <a:pt x="217550" y="48387"/>
                  </a:lnTo>
                  <a:close/>
                </a:path>
                <a:path w="701675" h="629285">
                  <a:moveTo>
                    <a:pt x="656844" y="229044"/>
                  </a:moveTo>
                  <a:lnTo>
                    <a:pt x="579374" y="328980"/>
                  </a:lnTo>
                  <a:lnTo>
                    <a:pt x="669469" y="328980"/>
                  </a:lnTo>
                  <a:lnTo>
                    <a:pt x="656844" y="229044"/>
                  </a:lnTo>
                  <a:close/>
                </a:path>
                <a:path w="701675" h="629285">
                  <a:moveTo>
                    <a:pt x="179958" y="19316"/>
                  </a:moveTo>
                  <a:lnTo>
                    <a:pt x="25019" y="219189"/>
                  </a:lnTo>
                  <a:lnTo>
                    <a:pt x="50037" y="238556"/>
                  </a:lnTo>
                  <a:lnTo>
                    <a:pt x="204977" y="38696"/>
                  </a:lnTo>
                  <a:lnTo>
                    <a:pt x="179958" y="19316"/>
                  </a:lnTo>
                  <a:close/>
                </a:path>
                <a:path w="701675" h="629285">
                  <a:moveTo>
                    <a:pt x="155067" y="0"/>
                  </a:moveTo>
                  <a:lnTo>
                    <a:pt x="0" y="199809"/>
                  </a:lnTo>
                  <a:lnTo>
                    <a:pt x="12573" y="209499"/>
                  </a:lnTo>
                  <a:lnTo>
                    <a:pt x="167512" y="9639"/>
                  </a:lnTo>
                  <a:lnTo>
                    <a:pt x="155067" y="0"/>
                  </a:lnTo>
                  <a:close/>
                </a:path>
              </a:pathLst>
            </a:custGeom>
            <a:solidFill>
              <a:srgbClr val="958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186923" y="5571490"/>
              <a:ext cx="230377" cy="2639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262107" y="5632577"/>
              <a:ext cx="639445" cy="580390"/>
            </a:xfrm>
            <a:custGeom>
              <a:avLst/>
              <a:gdLst/>
              <a:ahLst/>
              <a:cxnLst/>
              <a:rect l="l" t="t" r="r" b="b"/>
              <a:pathLst>
                <a:path w="639445" h="580389">
                  <a:moveTo>
                    <a:pt x="155067" y="0"/>
                  </a:moveTo>
                  <a:lnTo>
                    <a:pt x="516890" y="280593"/>
                  </a:lnTo>
                  <a:lnTo>
                    <a:pt x="594360" y="180657"/>
                  </a:lnTo>
                  <a:lnTo>
                    <a:pt x="639191" y="535508"/>
                  </a:lnTo>
                  <a:lnTo>
                    <a:pt x="284352" y="580390"/>
                  </a:lnTo>
                  <a:lnTo>
                    <a:pt x="361823" y="480453"/>
                  </a:lnTo>
                  <a:lnTo>
                    <a:pt x="0" y="199859"/>
                  </a:lnTo>
                  <a:lnTo>
                    <a:pt x="155067" y="0"/>
                  </a:lnTo>
                  <a:close/>
                </a:path>
              </a:pathLst>
            </a:custGeom>
            <a:ln w="25399">
              <a:solidFill>
                <a:srgbClr val="6C64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930889" y="5883402"/>
              <a:ext cx="661670" cy="599440"/>
            </a:xfrm>
            <a:custGeom>
              <a:avLst/>
              <a:gdLst/>
              <a:ahLst/>
              <a:cxnLst/>
              <a:rect l="l" t="t" r="r" b="b"/>
              <a:pathLst>
                <a:path w="661670" h="599439">
                  <a:moveTo>
                    <a:pt x="330707" y="0"/>
                  </a:moveTo>
                  <a:lnTo>
                    <a:pt x="281842" y="3246"/>
                  </a:lnTo>
                  <a:lnTo>
                    <a:pt x="235202" y="12678"/>
                  </a:lnTo>
                  <a:lnTo>
                    <a:pt x="191298" y="27832"/>
                  </a:lnTo>
                  <a:lnTo>
                    <a:pt x="150642" y="48245"/>
                  </a:lnTo>
                  <a:lnTo>
                    <a:pt x="113746" y="73453"/>
                  </a:lnTo>
                  <a:lnTo>
                    <a:pt x="81123" y="102993"/>
                  </a:lnTo>
                  <a:lnTo>
                    <a:pt x="53283" y="136402"/>
                  </a:lnTo>
                  <a:lnTo>
                    <a:pt x="30739" y="173218"/>
                  </a:lnTo>
                  <a:lnTo>
                    <a:pt x="14003" y="212975"/>
                  </a:lnTo>
                  <a:lnTo>
                    <a:pt x="3586" y="255212"/>
                  </a:lnTo>
                  <a:lnTo>
                    <a:pt x="0" y="299466"/>
                  </a:lnTo>
                  <a:lnTo>
                    <a:pt x="3586" y="343719"/>
                  </a:lnTo>
                  <a:lnTo>
                    <a:pt x="14003" y="385956"/>
                  </a:lnTo>
                  <a:lnTo>
                    <a:pt x="30739" y="425713"/>
                  </a:lnTo>
                  <a:lnTo>
                    <a:pt x="53283" y="462529"/>
                  </a:lnTo>
                  <a:lnTo>
                    <a:pt x="81123" y="495938"/>
                  </a:lnTo>
                  <a:lnTo>
                    <a:pt x="113746" y="525478"/>
                  </a:lnTo>
                  <a:lnTo>
                    <a:pt x="150642" y="550686"/>
                  </a:lnTo>
                  <a:lnTo>
                    <a:pt x="191298" y="571099"/>
                  </a:lnTo>
                  <a:lnTo>
                    <a:pt x="235202" y="586253"/>
                  </a:lnTo>
                  <a:lnTo>
                    <a:pt x="281842" y="595685"/>
                  </a:lnTo>
                  <a:lnTo>
                    <a:pt x="330707" y="598932"/>
                  </a:lnTo>
                  <a:lnTo>
                    <a:pt x="379573" y="595685"/>
                  </a:lnTo>
                  <a:lnTo>
                    <a:pt x="426213" y="586253"/>
                  </a:lnTo>
                  <a:lnTo>
                    <a:pt x="470117" y="571099"/>
                  </a:lnTo>
                  <a:lnTo>
                    <a:pt x="510773" y="550686"/>
                  </a:lnTo>
                  <a:lnTo>
                    <a:pt x="547669" y="525478"/>
                  </a:lnTo>
                  <a:lnTo>
                    <a:pt x="580292" y="495938"/>
                  </a:lnTo>
                  <a:lnTo>
                    <a:pt x="608132" y="462529"/>
                  </a:lnTo>
                  <a:lnTo>
                    <a:pt x="630676" y="425713"/>
                  </a:lnTo>
                  <a:lnTo>
                    <a:pt x="647412" y="385956"/>
                  </a:lnTo>
                  <a:lnTo>
                    <a:pt x="657829" y="343719"/>
                  </a:lnTo>
                  <a:lnTo>
                    <a:pt x="661415" y="299466"/>
                  </a:lnTo>
                  <a:lnTo>
                    <a:pt x="657829" y="255212"/>
                  </a:lnTo>
                  <a:lnTo>
                    <a:pt x="647412" y="212975"/>
                  </a:lnTo>
                  <a:lnTo>
                    <a:pt x="630676" y="173218"/>
                  </a:lnTo>
                  <a:lnTo>
                    <a:pt x="608132" y="136402"/>
                  </a:lnTo>
                  <a:lnTo>
                    <a:pt x="580292" y="102993"/>
                  </a:lnTo>
                  <a:lnTo>
                    <a:pt x="547669" y="73453"/>
                  </a:lnTo>
                  <a:lnTo>
                    <a:pt x="510773" y="48245"/>
                  </a:lnTo>
                  <a:lnTo>
                    <a:pt x="470117" y="27832"/>
                  </a:lnTo>
                  <a:lnTo>
                    <a:pt x="426213" y="12678"/>
                  </a:lnTo>
                  <a:lnTo>
                    <a:pt x="379573" y="3246"/>
                  </a:lnTo>
                  <a:lnTo>
                    <a:pt x="330707" y="0"/>
                  </a:lnTo>
                  <a:close/>
                </a:path>
              </a:pathLst>
            </a:custGeom>
            <a:solidFill>
              <a:srgbClr val="958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930889" y="5883402"/>
              <a:ext cx="661670" cy="599440"/>
            </a:xfrm>
            <a:custGeom>
              <a:avLst/>
              <a:gdLst/>
              <a:ahLst/>
              <a:cxnLst/>
              <a:rect l="l" t="t" r="r" b="b"/>
              <a:pathLst>
                <a:path w="661670" h="599439">
                  <a:moveTo>
                    <a:pt x="0" y="299466"/>
                  </a:moveTo>
                  <a:lnTo>
                    <a:pt x="3586" y="255212"/>
                  </a:lnTo>
                  <a:lnTo>
                    <a:pt x="14003" y="212975"/>
                  </a:lnTo>
                  <a:lnTo>
                    <a:pt x="30739" y="173218"/>
                  </a:lnTo>
                  <a:lnTo>
                    <a:pt x="53283" y="136402"/>
                  </a:lnTo>
                  <a:lnTo>
                    <a:pt x="81123" y="102993"/>
                  </a:lnTo>
                  <a:lnTo>
                    <a:pt x="113746" y="73453"/>
                  </a:lnTo>
                  <a:lnTo>
                    <a:pt x="150642" y="48245"/>
                  </a:lnTo>
                  <a:lnTo>
                    <a:pt x="191298" y="27832"/>
                  </a:lnTo>
                  <a:lnTo>
                    <a:pt x="235202" y="12678"/>
                  </a:lnTo>
                  <a:lnTo>
                    <a:pt x="281842" y="3246"/>
                  </a:lnTo>
                  <a:lnTo>
                    <a:pt x="330707" y="0"/>
                  </a:lnTo>
                  <a:lnTo>
                    <a:pt x="379573" y="3246"/>
                  </a:lnTo>
                  <a:lnTo>
                    <a:pt x="426213" y="12678"/>
                  </a:lnTo>
                  <a:lnTo>
                    <a:pt x="470117" y="27832"/>
                  </a:lnTo>
                  <a:lnTo>
                    <a:pt x="510773" y="48245"/>
                  </a:lnTo>
                  <a:lnTo>
                    <a:pt x="547669" y="73453"/>
                  </a:lnTo>
                  <a:lnTo>
                    <a:pt x="580292" y="102993"/>
                  </a:lnTo>
                  <a:lnTo>
                    <a:pt x="608132" y="136402"/>
                  </a:lnTo>
                  <a:lnTo>
                    <a:pt x="630676" y="173218"/>
                  </a:lnTo>
                  <a:lnTo>
                    <a:pt x="647412" y="212975"/>
                  </a:lnTo>
                  <a:lnTo>
                    <a:pt x="657829" y="255212"/>
                  </a:lnTo>
                  <a:lnTo>
                    <a:pt x="661415" y="299466"/>
                  </a:lnTo>
                  <a:lnTo>
                    <a:pt x="657829" y="343719"/>
                  </a:lnTo>
                  <a:lnTo>
                    <a:pt x="647412" y="385956"/>
                  </a:lnTo>
                  <a:lnTo>
                    <a:pt x="630676" y="425713"/>
                  </a:lnTo>
                  <a:lnTo>
                    <a:pt x="608132" y="462529"/>
                  </a:lnTo>
                  <a:lnTo>
                    <a:pt x="580292" y="495938"/>
                  </a:lnTo>
                  <a:lnTo>
                    <a:pt x="547669" y="525478"/>
                  </a:lnTo>
                  <a:lnTo>
                    <a:pt x="510773" y="550686"/>
                  </a:lnTo>
                  <a:lnTo>
                    <a:pt x="470117" y="571099"/>
                  </a:lnTo>
                  <a:lnTo>
                    <a:pt x="426213" y="586253"/>
                  </a:lnTo>
                  <a:lnTo>
                    <a:pt x="379573" y="595685"/>
                  </a:lnTo>
                  <a:lnTo>
                    <a:pt x="330707" y="598932"/>
                  </a:lnTo>
                  <a:lnTo>
                    <a:pt x="281842" y="595685"/>
                  </a:lnTo>
                  <a:lnTo>
                    <a:pt x="235202" y="586253"/>
                  </a:lnTo>
                  <a:lnTo>
                    <a:pt x="191298" y="571099"/>
                  </a:lnTo>
                  <a:lnTo>
                    <a:pt x="150642" y="550686"/>
                  </a:lnTo>
                  <a:lnTo>
                    <a:pt x="113746" y="525478"/>
                  </a:lnTo>
                  <a:lnTo>
                    <a:pt x="81123" y="495938"/>
                  </a:lnTo>
                  <a:lnTo>
                    <a:pt x="53283" y="462529"/>
                  </a:lnTo>
                  <a:lnTo>
                    <a:pt x="30739" y="425713"/>
                  </a:lnTo>
                  <a:lnTo>
                    <a:pt x="14003" y="385956"/>
                  </a:lnTo>
                  <a:lnTo>
                    <a:pt x="3586" y="343719"/>
                  </a:lnTo>
                  <a:lnTo>
                    <a:pt x="0" y="299466"/>
                  </a:lnTo>
                  <a:close/>
                </a:path>
              </a:pathLst>
            </a:custGeom>
            <a:ln w="25908">
              <a:solidFill>
                <a:srgbClr val="6C64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1146281" y="6027826"/>
            <a:ext cx="229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673727" y="5586526"/>
            <a:ext cx="1417955" cy="924560"/>
            <a:chOff x="4673727" y="5586526"/>
            <a:chExt cx="1417955" cy="924560"/>
          </a:xfrm>
        </p:grpSpPr>
        <p:sp>
          <p:nvSpPr>
            <p:cNvPr id="26" name="object 26"/>
            <p:cNvSpPr/>
            <p:nvPr/>
          </p:nvSpPr>
          <p:spPr>
            <a:xfrm>
              <a:off x="4686427" y="5599226"/>
              <a:ext cx="701675" cy="629285"/>
            </a:xfrm>
            <a:custGeom>
              <a:avLst/>
              <a:gdLst/>
              <a:ahLst/>
              <a:cxnLst/>
              <a:rect l="l" t="t" r="r" b="b"/>
              <a:pathLst>
                <a:path w="701675" h="629285">
                  <a:moveTo>
                    <a:pt x="217424" y="48437"/>
                  </a:moveTo>
                  <a:lnTo>
                    <a:pt x="62357" y="248297"/>
                  </a:lnTo>
                  <a:lnTo>
                    <a:pt x="424307" y="528904"/>
                  </a:lnTo>
                  <a:lnTo>
                    <a:pt x="346710" y="628827"/>
                  </a:lnTo>
                  <a:lnTo>
                    <a:pt x="701675" y="583958"/>
                  </a:lnTo>
                  <a:lnTo>
                    <a:pt x="669376" y="329031"/>
                  </a:lnTo>
                  <a:lnTo>
                    <a:pt x="579247" y="329031"/>
                  </a:lnTo>
                  <a:lnTo>
                    <a:pt x="217424" y="48437"/>
                  </a:lnTo>
                  <a:close/>
                </a:path>
                <a:path w="701675" h="629285">
                  <a:moveTo>
                    <a:pt x="656717" y="229107"/>
                  </a:moveTo>
                  <a:lnTo>
                    <a:pt x="579247" y="329031"/>
                  </a:lnTo>
                  <a:lnTo>
                    <a:pt x="669376" y="329031"/>
                  </a:lnTo>
                  <a:lnTo>
                    <a:pt x="656717" y="229107"/>
                  </a:lnTo>
                  <a:close/>
                </a:path>
                <a:path w="701675" h="629285">
                  <a:moveTo>
                    <a:pt x="179959" y="19380"/>
                  </a:moveTo>
                  <a:lnTo>
                    <a:pt x="24892" y="219240"/>
                  </a:lnTo>
                  <a:lnTo>
                    <a:pt x="49911" y="238620"/>
                  </a:lnTo>
                  <a:lnTo>
                    <a:pt x="204977" y="38747"/>
                  </a:lnTo>
                  <a:lnTo>
                    <a:pt x="179959" y="19380"/>
                  </a:lnTo>
                  <a:close/>
                </a:path>
                <a:path w="701675" h="629285">
                  <a:moveTo>
                    <a:pt x="154939" y="0"/>
                  </a:moveTo>
                  <a:lnTo>
                    <a:pt x="0" y="199872"/>
                  </a:lnTo>
                  <a:lnTo>
                    <a:pt x="12446" y="209549"/>
                  </a:lnTo>
                  <a:lnTo>
                    <a:pt x="167386" y="9690"/>
                  </a:lnTo>
                  <a:lnTo>
                    <a:pt x="154939" y="0"/>
                  </a:lnTo>
                  <a:close/>
                </a:path>
              </a:pathLst>
            </a:custGeom>
            <a:solidFill>
              <a:srgbClr val="7AA7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73727" y="5586526"/>
              <a:ext cx="230377" cy="2640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48784" y="5647664"/>
              <a:ext cx="639445" cy="580390"/>
            </a:xfrm>
            <a:custGeom>
              <a:avLst/>
              <a:gdLst/>
              <a:ahLst/>
              <a:cxnLst/>
              <a:rect l="l" t="t" r="r" b="b"/>
              <a:pathLst>
                <a:path w="639445" h="580389">
                  <a:moveTo>
                    <a:pt x="155066" y="0"/>
                  </a:moveTo>
                  <a:lnTo>
                    <a:pt x="516889" y="280593"/>
                  </a:lnTo>
                  <a:lnTo>
                    <a:pt x="594360" y="180670"/>
                  </a:lnTo>
                  <a:lnTo>
                    <a:pt x="639317" y="535520"/>
                  </a:lnTo>
                  <a:lnTo>
                    <a:pt x="284352" y="580390"/>
                  </a:lnTo>
                  <a:lnTo>
                    <a:pt x="361950" y="480466"/>
                  </a:lnTo>
                  <a:lnTo>
                    <a:pt x="0" y="199859"/>
                  </a:lnTo>
                  <a:lnTo>
                    <a:pt x="155066" y="0"/>
                  </a:lnTo>
                  <a:close/>
                </a:path>
              </a:pathLst>
            </a:custGeom>
            <a:ln w="25400">
              <a:solidFill>
                <a:srgbClr val="5879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417058" y="5898642"/>
              <a:ext cx="661670" cy="599440"/>
            </a:xfrm>
            <a:custGeom>
              <a:avLst/>
              <a:gdLst/>
              <a:ahLst/>
              <a:cxnLst/>
              <a:rect l="l" t="t" r="r" b="b"/>
              <a:pathLst>
                <a:path w="661670" h="599439">
                  <a:moveTo>
                    <a:pt x="330707" y="0"/>
                  </a:moveTo>
                  <a:lnTo>
                    <a:pt x="281842" y="3246"/>
                  </a:lnTo>
                  <a:lnTo>
                    <a:pt x="235202" y="12678"/>
                  </a:lnTo>
                  <a:lnTo>
                    <a:pt x="191298" y="27832"/>
                  </a:lnTo>
                  <a:lnTo>
                    <a:pt x="150642" y="48245"/>
                  </a:lnTo>
                  <a:lnTo>
                    <a:pt x="113746" y="73453"/>
                  </a:lnTo>
                  <a:lnTo>
                    <a:pt x="81123" y="102993"/>
                  </a:lnTo>
                  <a:lnTo>
                    <a:pt x="53283" y="136402"/>
                  </a:lnTo>
                  <a:lnTo>
                    <a:pt x="30739" y="173218"/>
                  </a:lnTo>
                  <a:lnTo>
                    <a:pt x="14003" y="212975"/>
                  </a:lnTo>
                  <a:lnTo>
                    <a:pt x="3586" y="255212"/>
                  </a:lnTo>
                  <a:lnTo>
                    <a:pt x="0" y="299466"/>
                  </a:lnTo>
                  <a:lnTo>
                    <a:pt x="3586" y="343719"/>
                  </a:lnTo>
                  <a:lnTo>
                    <a:pt x="14003" y="385956"/>
                  </a:lnTo>
                  <a:lnTo>
                    <a:pt x="30739" y="425713"/>
                  </a:lnTo>
                  <a:lnTo>
                    <a:pt x="53283" y="462529"/>
                  </a:lnTo>
                  <a:lnTo>
                    <a:pt x="81123" y="495938"/>
                  </a:lnTo>
                  <a:lnTo>
                    <a:pt x="113746" y="525478"/>
                  </a:lnTo>
                  <a:lnTo>
                    <a:pt x="150642" y="550686"/>
                  </a:lnTo>
                  <a:lnTo>
                    <a:pt x="191298" y="571099"/>
                  </a:lnTo>
                  <a:lnTo>
                    <a:pt x="235202" y="586253"/>
                  </a:lnTo>
                  <a:lnTo>
                    <a:pt x="281842" y="595685"/>
                  </a:lnTo>
                  <a:lnTo>
                    <a:pt x="330707" y="598932"/>
                  </a:lnTo>
                  <a:lnTo>
                    <a:pt x="379573" y="595685"/>
                  </a:lnTo>
                  <a:lnTo>
                    <a:pt x="426213" y="586253"/>
                  </a:lnTo>
                  <a:lnTo>
                    <a:pt x="470117" y="571099"/>
                  </a:lnTo>
                  <a:lnTo>
                    <a:pt x="510773" y="550686"/>
                  </a:lnTo>
                  <a:lnTo>
                    <a:pt x="547669" y="525478"/>
                  </a:lnTo>
                  <a:lnTo>
                    <a:pt x="580292" y="495938"/>
                  </a:lnTo>
                  <a:lnTo>
                    <a:pt x="608132" y="462529"/>
                  </a:lnTo>
                  <a:lnTo>
                    <a:pt x="630676" y="425713"/>
                  </a:lnTo>
                  <a:lnTo>
                    <a:pt x="647412" y="385956"/>
                  </a:lnTo>
                  <a:lnTo>
                    <a:pt x="657829" y="343719"/>
                  </a:lnTo>
                  <a:lnTo>
                    <a:pt x="661415" y="299466"/>
                  </a:lnTo>
                  <a:lnTo>
                    <a:pt x="657829" y="255212"/>
                  </a:lnTo>
                  <a:lnTo>
                    <a:pt x="647412" y="212975"/>
                  </a:lnTo>
                  <a:lnTo>
                    <a:pt x="630676" y="173218"/>
                  </a:lnTo>
                  <a:lnTo>
                    <a:pt x="608132" y="136402"/>
                  </a:lnTo>
                  <a:lnTo>
                    <a:pt x="580292" y="102993"/>
                  </a:lnTo>
                  <a:lnTo>
                    <a:pt x="547669" y="73453"/>
                  </a:lnTo>
                  <a:lnTo>
                    <a:pt x="510773" y="48245"/>
                  </a:lnTo>
                  <a:lnTo>
                    <a:pt x="470117" y="27832"/>
                  </a:lnTo>
                  <a:lnTo>
                    <a:pt x="426213" y="12678"/>
                  </a:lnTo>
                  <a:lnTo>
                    <a:pt x="379573" y="3246"/>
                  </a:lnTo>
                  <a:lnTo>
                    <a:pt x="330707" y="0"/>
                  </a:lnTo>
                  <a:close/>
                </a:path>
              </a:pathLst>
            </a:custGeom>
            <a:solidFill>
              <a:srgbClr val="7AA7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417058" y="5898642"/>
              <a:ext cx="661670" cy="599440"/>
            </a:xfrm>
            <a:custGeom>
              <a:avLst/>
              <a:gdLst/>
              <a:ahLst/>
              <a:cxnLst/>
              <a:rect l="l" t="t" r="r" b="b"/>
              <a:pathLst>
                <a:path w="661670" h="599439">
                  <a:moveTo>
                    <a:pt x="0" y="299466"/>
                  </a:moveTo>
                  <a:lnTo>
                    <a:pt x="3586" y="255212"/>
                  </a:lnTo>
                  <a:lnTo>
                    <a:pt x="14003" y="212975"/>
                  </a:lnTo>
                  <a:lnTo>
                    <a:pt x="30739" y="173218"/>
                  </a:lnTo>
                  <a:lnTo>
                    <a:pt x="53283" y="136402"/>
                  </a:lnTo>
                  <a:lnTo>
                    <a:pt x="81123" y="102993"/>
                  </a:lnTo>
                  <a:lnTo>
                    <a:pt x="113746" y="73453"/>
                  </a:lnTo>
                  <a:lnTo>
                    <a:pt x="150642" y="48245"/>
                  </a:lnTo>
                  <a:lnTo>
                    <a:pt x="191298" y="27832"/>
                  </a:lnTo>
                  <a:lnTo>
                    <a:pt x="235202" y="12678"/>
                  </a:lnTo>
                  <a:lnTo>
                    <a:pt x="281842" y="3246"/>
                  </a:lnTo>
                  <a:lnTo>
                    <a:pt x="330707" y="0"/>
                  </a:lnTo>
                  <a:lnTo>
                    <a:pt x="379573" y="3246"/>
                  </a:lnTo>
                  <a:lnTo>
                    <a:pt x="426213" y="12678"/>
                  </a:lnTo>
                  <a:lnTo>
                    <a:pt x="470117" y="27832"/>
                  </a:lnTo>
                  <a:lnTo>
                    <a:pt x="510773" y="48245"/>
                  </a:lnTo>
                  <a:lnTo>
                    <a:pt x="547669" y="73453"/>
                  </a:lnTo>
                  <a:lnTo>
                    <a:pt x="580292" y="102993"/>
                  </a:lnTo>
                  <a:lnTo>
                    <a:pt x="608132" y="136402"/>
                  </a:lnTo>
                  <a:lnTo>
                    <a:pt x="630676" y="173218"/>
                  </a:lnTo>
                  <a:lnTo>
                    <a:pt x="647412" y="212975"/>
                  </a:lnTo>
                  <a:lnTo>
                    <a:pt x="657829" y="255212"/>
                  </a:lnTo>
                  <a:lnTo>
                    <a:pt x="661415" y="299466"/>
                  </a:lnTo>
                  <a:lnTo>
                    <a:pt x="657829" y="343719"/>
                  </a:lnTo>
                  <a:lnTo>
                    <a:pt x="647412" y="385956"/>
                  </a:lnTo>
                  <a:lnTo>
                    <a:pt x="630676" y="425713"/>
                  </a:lnTo>
                  <a:lnTo>
                    <a:pt x="608132" y="462529"/>
                  </a:lnTo>
                  <a:lnTo>
                    <a:pt x="580292" y="495938"/>
                  </a:lnTo>
                  <a:lnTo>
                    <a:pt x="547669" y="525478"/>
                  </a:lnTo>
                  <a:lnTo>
                    <a:pt x="510773" y="550686"/>
                  </a:lnTo>
                  <a:lnTo>
                    <a:pt x="470117" y="571099"/>
                  </a:lnTo>
                  <a:lnTo>
                    <a:pt x="426213" y="586253"/>
                  </a:lnTo>
                  <a:lnTo>
                    <a:pt x="379573" y="595685"/>
                  </a:lnTo>
                  <a:lnTo>
                    <a:pt x="330707" y="598932"/>
                  </a:lnTo>
                  <a:lnTo>
                    <a:pt x="281842" y="595685"/>
                  </a:lnTo>
                  <a:lnTo>
                    <a:pt x="235202" y="586253"/>
                  </a:lnTo>
                  <a:lnTo>
                    <a:pt x="191298" y="571099"/>
                  </a:lnTo>
                  <a:lnTo>
                    <a:pt x="150642" y="550686"/>
                  </a:lnTo>
                  <a:lnTo>
                    <a:pt x="113746" y="525478"/>
                  </a:lnTo>
                  <a:lnTo>
                    <a:pt x="81123" y="495938"/>
                  </a:lnTo>
                  <a:lnTo>
                    <a:pt x="53283" y="462529"/>
                  </a:lnTo>
                  <a:lnTo>
                    <a:pt x="30739" y="425713"/>
                  </a:lnTo>
                  <a:lnTo>
                    <a:pt x="14003" y="385956"/>
                  </a:lnTo>
                  <a:lnTo>
                    <a:pt x="3586" y="343719"/>
                  </a:lnTo>
                  <a:lnTo>
                    <a:pt x="0" y="299466"/>
                  </a:lnTo>
                  <a:close/>
                </a:path>
              </a:pathLst>
            </a:custGeom>
            <a:ln w="25907">
              <a:solidFill>
                <a:srgbClr val="5879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632450" y="6043066"/>
            <a:ext cx="229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089023" y="5546471"/>
            <a:ext cx="1430020" cy="936625"/>
            <a:chOff x="2089023" y="5546471"/>
            <a:chExt cx="1430020" cy="936625"/>
          </a:xfrm>
        </p:grpSpPr>
        <p:sp>
          <p:nvSpPr>
            <p:cNvPr id="33" name="object 33"/>
            <p:cNvSpPr/>
            <p:nvPr/>
          </p:nvSpPr>
          <p:spPr>
            <a:xfrm>
              <a:off x="2108073" y="5565521"/>
              <a:ext cx="701675" cy="629285"/>
            </a:xfrm>
            <a:custGeom>
              <a:avLst/>
              <a:gdLst/>
              <a:ahLst/>
              <a:cxnLst/>
              <a:rect l="l" t="t" r="r" b="b"/>
              <a:pathLst>
                <a:path w="701675" h="629285">
                  <a:moveTo>
                    <a:pt x="217424" y="48488"/>
                  </a:moveTo>
                  <a:lnTo>
                    <a:pt x="62356" y="248348"/>
                  </a:lnTo>
                  <a:lnTo>
                    <a:pt x="424306" y="528954"/>
                  </a:lnTo>
                  <a:lnTo>
                    <a:pt x="346709" y="628878"/>
                  </a:lnTo>
                  <a:lnTo>
                    <a:pt x="701547" y="584009"/>
                  </a:lnTo>
                  <a:lnTo>
                    <a:pt x="669341" y="329082"/>
                  </a:lnTo>
                  <a:lnTo>
                    <a:pt x="579246" y="329082"/>
                  </a:lnTo>
                  <a:lnTo>
                    <a:pt x="217424" y="48488"/>
                  </a:lnTo>
                  <a:close/>
                </a:path>
                <a:path w="701675" h="629285">
                  <a:moveTo>
                    <a:pt x="656716" y="229158"/>
                  </a:moveTo>
                  <a:lnTo>
                    <a:pt x="579246" y="329082"/>
                  </a:lnTo>
                  <a:lnTo>
                    <a:pt x="669341" y="329082"/>
                  </a:lnTo>
                  <a:lnTo>
                    <a:pt x="656716" y="229158"/>
                  </a:lnTo>
                  <a:close/>
                </a:path>
                <a:path w="701675" h="629285">
                  <a:moveTo>
                    <a:pt x="179958" y="19430"/>
                  </a:moveTo>
                  <a:lnTo>
                    <a:pt x="24891" y="219290"/>
                  </a:lnTo>
                  <a:lnTo>
                    <a:pt x="49910" y="238671"/>
                  </a:lnTo>
                  <a:lnTo>
                    <a:pt x="204850" y="38798"/>
                  </a:lnTo>
                  <a:lnTo>
                    <a:pt x="179958" y="19430"/>
                  </a:lnTo>
                  <a:close/>
                </a:path>
                <a:path w="701675" h="629285">
                  <a:moveTo>
                    <a:pt x="154939" y="0"/>
                  </a:moveTo>
                  <a:lnTo>
                    <a:pt x="0" y="199923"/>
                  </a:lnTo>
                  <a:lnTo>
                    <a:pt x="12445" y="209600"/>
                  </a:lnTo>
                  <a:lnTo>
                    <a:pt x="167385" y="9778"/>
                  </a:lnTo>
                  <a:lnTo>
                    <a:pt x="154939" y="0"/>
                  </a:lnTo>
                  <a:close/>
                </a:path>
              </a:pathLst>
            </a:custGeom>
            <a:solidFill>
              <a:srgbClr val="D7B1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08073" y="5565521"/>
              <a:ext cx="701675" cy="629285"/>
            </a:xfrm>
            <a:custGeom>
              <a:avLst/>
              <a:gdLst/>
              <a:ahLst/>
              <a:cxnLst/>
              <a:rect l="l" t="t" r="r" b="b"/>
              <a:pathLst>
                <a:path w="701675" h="629285">
                  <a:moveTo>
                    <a:pt x="154939" y="0"/>
                  </a:moveTo>
                  <a:lnTo>
                    <a:pt x="167385" y="9778"/>
                  </a:lnTo>
                  <a:lnTo>
                    <a:pt x="12445" y="209600"/>
                  </a:lnTo>
                  <a:lnTo>
                    <a:pt x="0" y="199923"/>
                  </a:lnTo>
                  <a:lnTo>
                    <a:pt x="154939" y="0"/>
                  </a:lnTo>
                  <a:close/>
                </a:path>
                <a:path w="701675" h="629285">
                  <a:moveTo>
                    <a:pt x="179958" y="19430"/>
                  </a:moveTo>
                  <a:lnTo>
                    <a:pt x="204850" y="38798"/>
                  </a:lnTo>
                  <a:lnTo>
                    <a:pt x="49910" y="238671"/>
                  </a:lnTo>
                  <a:lnTo>
                    <a:pt x="24891" y="219290"/>
                  </a:lnTo>
                  <a:lnTo>
                    <a:pt x="179958" y="19430"/>
                  </a:lnTo>
                  <a:close/>
                </a:path>
                <a:path w="701675" h="629285">
                  <a:moveTo>
                    <a:pt x="217424" y="48488"/>
                  </a:moveTo>
                  <a:lnTo>
                    <a:pt x="579246" y="329082"/>
                  </a:lnTo>
                  <a:lnTo>
                    <a:pt x="656716" y="229158"/>
                  </a:lnTo>
                  <a:lnTo>
                    <a:pt x="701547" y="584009"/>
                  </a:lnTo>
                  <a:lnTo>
                    <a:pt x="346709" y="628878"/>
                  </a:lnTo>
                  <a:lnTo>
                    <a:pt x="424306" y="528954"/>
                  </a:lnTo>
                  <a:lnTo>
                    <a:pt x="62356" y="248348"/>
                  </a:lnTo>
                  <a:lnTo>
                    <a:pt x="217424" y="48488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38450" y="5865114"/>
              <a:ext cx="661670" cy="599440"/>
            </a:xfrm>
            <a:custGeom>
              <a:avLst/>
              <a:gdLst/>
              <a:ahLst/>
              <a:cxnLst/>
              <a:rect l="l" t="t" r="r" b="b"/>
              <a:pathLst>
                <a:path w="661670" h="599439">
                  <a:moveTo>
                    <a:pt x="330707" y="0"/>
                  </a:moveTo>
                  <a:lnTo>
                    <a:pt x="281842" y="3246"/>
                  </a:lnTo>
                  <a:lnTo>
                    <a:pt x="235202" y="12678"/>
                  </a:lnTo>
                  <a:lnTo>
                    <a:pt x="191298" y="27832"/>
                  </a:lnTo>
                  <a:lnTo>
                    <a:pt x="150642" y="48245"/>
                  </a:lnTo>
                  <a:lnTo>
                    <a:pt x="113746" y="73453"/>
                  </a:lnTo>
                  <a:lnTo>
                    <a:pt x="81123" y="102993"/>
                  </a:lnTo>
                  <a:lnTo>
                    <a:pt x="53283" y="136402"/>
                  </a:lnTo>
                  <a:lnTo>
                    <a:pt x="30739" y="173218"/>
                  </a:lnTo>
                  <a:lnTo>
                    <a:pt x="14003" y="212975"/>
                  </a:lnTo>
                  <a:lnTo>
                    <a:pt x="3586" y="255212"/>
                  </a:lnTo>
                  <a:lnTo>
                    <a:pt x="0" y="299466"/>
                  </a:lnTo>
                  <a:lnTo>
                    <a:pt x="3586" y="343719"/>
                  </a:lnTo>
                  <a:lnTo>
                    <a:pt x="14003" y="385956"/>
                  </a:lnTo>
                  <a:lnTo>
                    <a:pt x="30739" y="425713"/>
                  </a:lnTo>
                  <a:lnTo>
                    <a:pt x="53283" y="462529"/>
                  </a:lnTo>
                  <a:lnTo>
                    <a:pt x="81123" y="495938"/>
                  </a:lnTo>
                  <a:lnTo>
                    <a:pt x="113746" y="525478"/>
                  </a:lnTo>
                  <a:lnTo>
                    <a:pt x="150642" y="550686"/>
                  </a:lnTo>
                  <a:lnTo>
                    <a:pt x="191298" y="571099"/>
                  </a:lnTo>
                  <a:lnTo>
                    <a:pt x="235202" y="586253"/>
                  </a:lnTo>
                  <a:lnTo>
                    <a:pt x="281842" y="595685"/>
                  </a:lnTo>
                  <a:lnTo>
                    <a:pt x="330707" y="598932"/>
                  </a:lnTo>
                  <a:lnTo>
                    <a:pt x="379573" y="595685"/>
                  </a:lnTo>
                  <a:lnTo>
                    <a:pt x="426213" y="586253"/>
                  </a:lnTo>
                  <a:lnTo>
                    <a:pt x="470117" y="571099"/>
                  </a:lnTo>
                  <a:lnTo>
                    <a:pt x="510773" y="550686"/>
                  </a:lnTo>
                  <a:lnTo>
                    <a:pt x="547669" y="525478"/>
                  </a:lnTo>
                  <a:lnTo>
                    <a:pt x="580292" y="495938"/>
                  </a:lnTo>
                  <a:lnTo>
                    <a:pt x="608132" y="462529"/>
                  </a:lnTo>
                  <a:lnTo>
                    <a:pt x="630676" y="425713"/>
                  </a:lnTo>
                  <a:lnTo>
                    <a:pt x="647412" y="385956"/>
                  </a:lnTo>
                  <a:lnTo>
                    <a:pt x="657829" y="343719"/>
                  </a:lnTo>
                  <a:lnTo>
                    <a:pt x="661415" y="299466"/>
                  </a:lnTo>
                  <a:lnTo>
                    <a:pt x="657829" y="255212"/>
                  </a:lnTo>
                  <a:lnTo>
                    <a:pt x="647412" y="212975"/>
                  </a:lnTo>
                  <a:lnTo>
                    <a:pt x="630676" y="173218"/>
                  </a:lnTo>
                  <a:lnTo>
                    <a:pt x="608132" y="136402"/>
                  </a:lnTo>
                  <a:lnTo>
                    <a:pt x="580292" y="102993"/>
                  </a:lnTo>
                  <a:lnTo>
                    <a:pt x="547669" y="73453"/>
                  </a:lnTo>
                  <a:lnTo>
                    <a:pt x="510773" y="48245"/>
                  </a:lnTo>
                  <a:lnTo>
                    <a:pt x="470117" y="27832"/>
                  </a:lnTo>
                  <a:lnTo>
                    <a:pt x="426213" y="12678"/>
                  </a:lnTo>
                  <a:lnTo>
                    <a:pt x="379573" y="3246"/>
                  </a:lnTo>
                  <a:lnTo>
                    <a:pt x="330707" y="0"/>
                  </a:lnTo>
                  <a:close/>
                </a:path>
              </a:pathLst>
            </a:custGeom>
            <a:solidFill>
              <a:srgbClr val="D7B1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838450" y="5865114"/>
              <a:ext cx="661670" cy="599440"/>
            </a:xfrm>
            <a:custGeom>
              <a:avLst/>
              <a:gdLst/>
              <a:ahLst/>
              <a:cxnLst/>
              <a:rect l="l" t="t" r="r" b="b"/>
              <a:pathLst>
                <a:path w="661670" h="599439">
                  <a:moveTo>
                    <a:pt x="0" y="299466"/>
                  </a:moveTo>
                  <a:lnTo>
                    <a:pt x="3586" y="255212"/>
                  </a:lnTo>
                  <a:lnTo>
                    <a:pt x="14003" y="212975"/>
                  </a:lnTo>
                  <a:lnTo>
                    <a:pt x="30739" y="173218"/>
                  </a:lnTo>
                  <a:lnTo>
                    <a:pt x="53283" y="136402"/>
                  </a:lnTo>
                  <a:lnTo>
                    <a:pt x="81123" y="102993"/>
                  </a:lnTo>
                  <a:lnTo>
                    <a:pt x="113746" y="73453"/>
                  </a:lnTo>
                  <a:lnTo>
                    <a:pt x="150642" y="48245"/>
                  </a:lnTo>
                  <a:lnTo>
                    <a:pt x="191298" y="27832"/>
                  </a:lnTo>
                  <a:lnTo>
                    <a:pt x="235202" y="12678"/>
                  </a:lnTo>
                  <a:lnTo>
                    <a:pt x="281842" y="3246"/>
                  </a:lnTo>
                  <a:lnTo>
                    <a:pt x="330707" y="0"/>
                  </a:lnTo>
                  <a:lnTo>
                    <a:pt x="379573" y="3246"/>
                  </a:lnTo>
                  <a:lnTo>
                    <a:pt x="426213" y="12678"/>
                  </a:lnTo>
                  <a:lnTo>
                    <a:pt x="470117" y="27832"/>
                  </a:lnTo>
                  <a:lnTo>
                    <a:pt x="510773" y="48245"/>
                  </a:lnTo>
                  <a:lnTo>
                    <a:pt x="547669" y="73453"/>
                  </a:lnTo>
                  <a:lnTo>
                    <a:pt x="580292" y="102993"/>
                  </a:lnTo>
                  <a:lnTo>
                    <a:pt x="608132" y="136402"/>
                  </a:lnTo>
                  <a:lnTo>
                    <a:pt x="630676" y="173218"/>
                  </a:lnTo>
                  <a:lnTo>
                    <a:pt x="647412" y="212975"/>
                  </a:lnTo>
                  <a:lnTo>
                    <a:pt x="657829" y="255212"/>
                  </a:lnTo>
                  <a:lnTo>
                    <a:pt x="661415" y="299466"/>
                  </a:lnTo>
                  <a:lnTo>
                    <a:pt x="657829" y="343719"/>
                  </a:lnTo>
                  <a:lnTo>
                    <a:pt x="647412" y="385956"/>
                  </a:lnTo>
                  <a:lnTo>
                    <a:pt x="630676" y="425713"/>
                  </a:lnTo>
                  <a:lnTo>
                    <a:pt x="608132" y="462529"/>
                  </a:lnTo>
                  <a:lnTo>
                    <a:pt x="580292" y="495938"/>
                  </a:lnTo>
                  <a:lnTo>
                    <a:pt x="547669" y="525478"/>
                  </a:lnTo>
                  <a:lnTo>
                    <a:pt x="510773" y="550686"/>
                  </a:lnTo>
                  <a:lnTo>
                    <a:pt x="470117" y="571099"/>
                  </a:lnTo>
                  <a:lnTo>
                    <a:pt x="426213" y="586253"/>
                  </a:lnTo>
                  <a:lnTo>
                    <a:pt x="379573" y="595685"/>
                  </a:lnTo>
                  <a:lnTo>
                    <a:pt x="330707" y="598932"/>
                  </a:lnTo>
                  <a:lnTo>
                    <a:pt x="281842" y="595685"/>
                  </a:lnTo>
                  <a:lnTo>
                    <a:pt x="235202" y="586253"/>
                  </a:lnTo>
                  <a:lnTo>
                    <a:pt x="191298" y="571099"/>
                  </a:lnTo>
                  <a:lnTo>
                    <a:pt x="150642" y="550686"/>
                  </a:lnTo>
                  <a:lnTo>
                    <a:pt x="113746" y="525478"/>
                  </a:lnTo>
                  <a:lnTo>
                    <a:pt x="81123" y="495938"/>
                  </a:lnTo>
                  <a:lnTo>
                    <a:pt x="53283" y="462529"/>
                  </a:lnTo>
                  <a:lnTo>
                    <a:pt x="30739" y="425713"/>
                  </a:lnTo>
                  <a:lnTo>
                    <a:pt x="14003" y="385956"/>
                  </a:lnTo>
                  <a:lnTo>
                    <a:pt x="3586" y="343719"/>
                  </a:lnTo>
                  <a:lnTo>
                    <a:pt x="0" y="299466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053842" y="6009233"/>
            <a:ext cx="229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77240" y="4928615"/>
            <a:ext cx="2129155" cy="719455"/>
            <a:chOff x="777240" y="4928615"/>
            <a:chExt cx="2129155" cy="719455"/>
          </a:xfrm>
        </p:grpSpPr>
        <p:sp>
          <p:nvSpPr>
            <p:cNvPr id="39" name="object 39"/>
            <p:cNvSpPr/>
            <p:nvPr/>
          </p:nvSpPr>
          <p:spPr>
            <a:xfrm>
              <a:off x="881443" y="5032882"/>
              <a:ext cx="1920875" cy="511175"/>
            </a:xfrm>
            <a:custGeom>
              <a:avLst/>
              <a:gdLst/>
              <a:ahLst/>
              <a:cxnLst/>
              <a:rect l="l" t="t" r="r" b="b"/>
              <a:pathLst>
                <a:path w="1920875" h="511175">
                  <a:moveTo>
                    <a:pt x="1920620" y="0"/>
                  </a:moveTo>
                  <a:lnTo>
                    <a:pt x="0" y="0"/>
                  </a:lnTo>
                  <a:lnTo>
                    <a:pt x="0" y="510921"/>
                  </a:lnTo>
                  <a:lnTo>
                    <a:pt x="1920620" y="510921"/>
                  </a:lnTo>
                  <a:lnTo>
                    <a:pt x="1920620" y="0"/>
                  </a:lnTo>
                  <a:close/>
                </a:path>
              </a:pathLst>
            </a:custGeom>
            <a:solidFill>
              <a:srgbClr val="D7B1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96290" y="4947665"/>
              <a:ext cx="2091055" cy="85090"/>
            </a:xfrm>
            <a:custGeom>
              <a:avLst/>
              <a:gdLst/>
              <a:ahLst/>
              <a:cxnLst/>
              <a:rect l="l" t="t" r="r" b="b"/>
              <a:pathLst>
                <a:path w="2091055" h="85089">
                  <a:moveTo>
                    <a:pt x="2090927" y="0"/>
                  </a:moveTo>
                  <a:lnTo>
                    <a:pt x="0" y="0"/>
                  </a:lnTo>
                  <a:lnTo>
                    <a:pt x="85153" y="85089"/>
                  </a:lnTo>
                  <a:lnTo>
                    <a:pt x="2005838" y="85089"/>
                  </a:lnTo>
                  <a:lnTo>
                    <a:pt x="2090927" y="0"/>
                  </a:lnTo>
                  <a:close/>
                </a:path>
              </a:pathLst>
            </a:custGeom>
            <a:solidFill>
              <a:srgbClr val="DFC1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96290" y="5543803"/>
              <a:ext cx="2091055" cy="85090"/>
            </a:xfrm>
            <a:custGeom>
              <a:avLst/>
              <a:gdLst/>
              <a:ahLst/>
              <a:cxnLst/>
              <a:rect l="l" t="t" r="r" b="b"/>
              <a:pathLst>
                <a:path w="2091055" h="85089">
                  <a:moveTo>
                    <a:pt x="2005838" y="0"/>
                  </a:moveTo>
                  <a:lnTo>
                    <a:pt x="85153" y="0"/>
                  </a:lnTo>
                  <a:lnTo>
                    <a:pt x="0" y="85090"/>
                  </a:lnTo>
                  <a:lnTo>
                    <a:pt x="2090927" y="85090"/>
                  </a:lnTo>
                  <a:lnTo>
                    <a:pt x="2005838" y="0"/>
                  </a:lnTo>
                  <a:close/>
                </a:path>
              </a:pathLst>
            </a:custGeom>
            <a:solidFill>
              <a:srgbClr val="AD8F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96290" y="4947665"/>
              <a:ext cx="85725" cy="681355"/>
            </a:xfrm>
            <a:custGeom>
              <a:avLst/>
              <a:gdLst/>
              <a:ahLst/>
              <a:cxnLst/>
              <a:rect l="l" t="t" r="r" b="b"/>
              <a:pathLst>
                <a:path w="85725" h="681354">
                  <a:moveTo>
                    <a:pt x="0" y="0"/>
                  </a:moveTo>
                  <a:lnTo>
                    <a:pt x="0" y="681227"/>
                  </a:lnTo>
                  <a:lnTo>
                    <a:pt x="85153" y="596137"/>
                  </a:lnTo>
                  <a:lnTo>
                    <a:pt x="85153" y="8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D1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802128" y="4947665"/>
              <a:ext cx="85090" cy="681355"/>
            </a:xfrm>
            <a:custGeom>
              <a:avLst/>
              <a:gdLst/>
              <a:ahLst/>
              <a:cxnLst/>
              <a:rect l="l" t="t" r="r" b="b"/>
              <a:pathLst>
                <a:path w="85089" h="681354">
                  <a:moveTo>
                    <a:pt x="85090" y="0"/>
                  </a:moveTo>
                  <a:lnTo>
                    <a:pt x="0" y="85089"/>
                  </a:lnTo>
                  <a:lnTo>
                    <a:pt x="0" y="596137"/>
                  </a:lnTo>
                  <a:lnTo>
                    <a:pt x="85090" y="681227"/>
                  </a:lnTo>
                  <a:lnTo>
                    <a:pt x="85090" y="0"/>
                  </a:lnTo>
                  <a:close/>
                </a:path>
              </a:pathLst>
            </a:custGeom>
            <a:solidFill>
              <a:srgbClr val="826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96290" y="4947665"/>
              <a:ext cx="2091055" cy="681355"/>
            </a:xfrm>
            <a:custGeom>
              <a:avLst/>
              <a:gdLst/>
              <a:ahLst/>
              <a:cxnLst/>
              <a:rect l="l" t="t" r="r" b="b"/>
              <a:pathLst>
                <a:path w="2091055" h="681354">
                  <a:moveTo>
                    <a:pt x="0" y="0"/>
                  </a:moveTo>
                  <a:lnTo>
                    <a:pt x="2090927" y="0"/>
                  </a:lnTo>
                  <a:lnTo>
                    <a:pt x="2090927" y="681227"/>
                  </a:lnTo>
                  <a:lnTo>
                    <a:pt x="0" y="681227"/>
                  </a:lnTo>
                  <a:lnTo>
                    <a:pt x="0" y="0"/>
                  </a:lnTo>
                  <a:close/>
                </a:path>
                <a:path w="2091055" h="681354">
                  <a:moveTo>
                    <a:pt x="85153" y="85089"/>
                  </a:moveTo>
                  <a:lnTo>
                    <a:pt x="2005838" y="85089"/>
                  </a:lnTo>
                  <a:lnTo>
                    <a:pt x="2005838" y="596137"/>
                  </a:lnTo>
                  <a:lnTo>
                    <a:pt x="85153" y="596137"/>
                  </a:lnTo>
                  <a:lnTo>
                    <a:pt x="85153" y="85089"/>
                  </a:lnTo>
                  <a:close/>
                </a:path>
                <a:path w="2091055" h="681354">
                  <a:moveTo>
                    <a:pt x="0" y="0"/>
                  </a:moveTo>
                  <a:lnTo>
                    <a:pt x="85153" y="85089"/>
                  </a:lnTo>
                </a:path>
                <a:path w="2091055" h="681354">
                  <a:moveTo>
                    <a:pt x="0" y="681227"/>
                  </a:moveTo>
                  <a:lnTo>
                    <a:pt x="85153" y="596137"/>
                  </a:lnTo>
                </a:path>
                <a:path w="2091055" h="681354">
                  <a:moveTo>
                    <a:pt x="2090927" y="0"/>
                  </a:moveTo>
                  <a:lnTo>
                    <a:pt x="2005838" y="85089"/>
                  </a:lnTo>
                </a:path>
                <a:path w="2091055" h="681354">
                  <a:moveTo>
                    <a:pt x="2090927" y="681227"/>
                  </a:moveTo>
                  <a:lnTo>
                    <a:pt x="2005838" y="596137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81443" y="5032883"/>
            <a:ext cx="1920875" cy="511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64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Logistic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ts val="2060"/>
              </a:lnSpc>
            </a:pP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Regression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357308" y="4934648"/>
            <a:ext cx="2118995" cy="707390"/>
            <a:chOff x="3357308" y="4934648"/>
            <a:chExt cx="2118995" cy="707390"/>
          </a:xfrm>
        </p:grpSpPr>
        <p:sp>
          <p:nvSpPr>
            <p:cNvPr id="47" name="object 47"/>
            <p:cNvSpPr/>
            <p:nvPr/>
          </p:nvSpPr>
          <p:spPr>
            <a:xfrm>
              <a:off x="3370326" y="4947665"/>
              <a:ext cx="2092960" cy="85090"/>
            </a:xfrm>
            <a:custGeom>
              <a:avLst/>
              <a:gdLst/>
              <a:ahLst/>
              <a:cxnLst/>
              <a:rect l="l" t="t" r="r" b="b"/>
              <a:pathLst>
                <a:path w="2092960" h="85089">
                  <a:moveTo>
                    <a:pt x="2092452" y="0"/>
                  </a:moveTo>
                  <a:lnTo>
                    <a:pt x="0" y="0"/>
                  </a:lnTo>
                  <a:lnTo>
                    <a:pt x="85089" y="85089"/>
                  </a:lnTo>
                  <a:lnTo>
                    <a:pt x="2007235" y="85089"/>
                  </a:lnTo>
                  <a:lnTo>
                    <a:pt x="2092452" y="0"/>
                  </a:lnTo>
                  <a:close/>
                </a:path>
              </a:pathLst>
            </a:custGeom>
            <a:solidFill>
              <a:srgbClr val="94B8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370326" y="5543676"/>
              <a:ext cx="2092960" cy="85725"/>
            </a:xfrm>
            <a:custGeom>
              <a:avLst/>
              <a:gdLst/>
              <a:ahLst/>
              <a:cxnLst/>
              <a:rect l="l" t="t" r="r" b="b"/>
              <a:pathLst>
                <a:path w="2092960" h="85725">
                  <a:moveTo>
                    <a:pt x="2007235" y="0"/>
                  </a:moveTo>
                  <a:lnTo>
                    <a:pt x="85089" y="0"/>
                  </a:lnTo>
                  <a:lnTo>
                    <a:pt x="0" y="85217"/>
                  </a:lnTo>
                  <a:lnTo>
                    <a:pt x="2092452" y="85217"/>
                  </a:lnTo>
                  <a:lnTo>
                    <a:pt x="2007235" y="0"/>
                  </a:lnTo>
                  <a:close/>
                </a:path>
              </a:pathLst>
            </a:custGeom>
            <a:solidFill>
              <a:srgbClr val="6285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370326" y="4947665"/>
              <a:ext cx="85090" cy="681355"/>
            </a:xfrm>
            <a:custGeom>
              <a:avLst/>
              <a:gdLst/>
              <a:ahLst/>
              <a:cxnLst/>
              <a:rect l="l" t="t" r="r" b="b"/>
              <a:pathLst>
                <a:path w="85089" h="681354">
                  <a:moveTo>
                    <a:pt x="0" y="0"/>
                  </a:moveTo>
                  <a:lnTo>
                    <a:pt x="0" y="681227"/>
                  </a:lnTo>
                  <a:lnTo>
                    <a:pt x="85089" y="596010"/>
                  </a:lnTo>
                  <a:lnTo>
                    <a:pt x="85089" y="8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C9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377561" y="4947665"/>
              <a:ext cx="85725" cy="681355"/>
            </a:xfrm>
            <a:custGeom>
              <a:avLst/>
              <a:gdLst/>
              <a:ahLst/>
              <a:cxnLst/>
              <a:rect l="l" t="t" r="r" b="b"/>
              <a:pathLst>
                <a:path w="85725" h="681354">
                  <a:moveTo>
                    <a:pt x="85216" y="0"/>
                  </a:moveTo>
                  <a:lnTo>
                    <a:pt x="0" y="85089"/>
                  </a:lnTo>
                  <a:lnTo>
                    <a:pt x="0" y="596010"/>
                  </a:lnTo>
                  <a:lnTo>
                    <a:pt x="85216" y="681227"/>
                  </a:lnTo>
                  <a:lnTo>
                    <a:pt x="85216" y="0"/>
                  </a:lnTo>
                  <a:close/>
                </a:path>
              </a:pathLst>
            </a:custGeom>
            <a:solidFill>
              <a:srgbClr val="4963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370326" y="4947665"/>
              <a:ext cx="2092960" cy="681355"/>
            </a:xfrm>
            <a:custGeom>
              <a:avLst/>
              <a:gdLst/>
              <a:ahLst/>
              <a:cxnLst/>
              <a:rect l="l" t="t" r="r" b="b"/>
              <a:pathLst>
                <a:path w="2092960" h="681354">
                  <a:moveTo>
                    <a:pt x="0" y="0"/>
                  </a:moveTo>
                  <a:lnTo>
                    <a:pt x="2092452" y="0"/>
                  </a:lnTo>
                  <a:lnTo>
                    <a:pt x="2092452" y="681227"/>
                  </a:lnTo>
                  <a:lnTo>
                    <a:pt x="0" y="681227"/>
                  </a:lnTo>
                  <a:lnTo>
                    <a:pt x="0" y="0"/>
                  </a:lnTo>
                  <a:close/>
                </a:path>
                <a:path w="2092960" h="681354">
                  <a:moveTo>
                    <a:pt x="0" y="0"/>
                  </a:moveTo>
                  <a:lnTo>
                    <a:pt x="85089" y="85089"/>
                  </a:lnTo>
                </a:path>
                <a:path w="2092960" h="681354">
                  <a:moveTo>
                    <a:pt x="0" y="681227"/>
                  </a:moveTo>
                  <a:lnTo>
                    <a:pt x="85089" y="596010"/>
                  </a:lnTo>
                </a:path>
                <a:path w="2092960" h="681354">
                  <a:moveTo>
                    <a:pt x="2092452" y="0"/>
                  </a:moveTo>
                  <a:lnTo>
                    <a:pt x="2007235" y="85089"/>
                  </a:lnTo>
                </a:path>
                <a:path w="2092960" h="681354">
                  <a:moveTo>
                    <a:pt x="2092452" y="681227"/>
                  </a:moveTo>
                  <a:lnTo>
                    <a:pt x="2007235" y="596010"/>
                  </a:lnTo>
                </a:path>
              </a:pathLst>
            </a:custGeom>
            <a:ln w="25908">
              <a:solidFill>
                <a:srgbClr val="5879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3455415" y="5032755"/>
            <a:ext cx="1922145" cy="511175"/>
          </a:xfrm>
          <a:prstGeom prst="rect">
            <a:avLst/>
          </a:prstGeom>
          <a:solidFill>
            <a:srgbClr val="7AA79D"/>
          </a:solidFill>
          <a:ln w="25907">
            <a:solidFill>
              <a:srgbClr val="5879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64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Neural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nets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ts val="2055"/>
              </a:lnSpc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178232" y="4934648"/>
            <a:ext cx="2118995" cy="707390"/>
            <a:chOff x="6178232" y="4934648"/>
            <a:chExt cx="2118995" cy="707390"/>
          </a:xfrm>
        </p:grpSpPr>
        <p:sp>
          <p:nvSpPr>
            <p:cNvPr id="54" name="object 54"/>
            <p:cNvSpPr/>
            <p:nvPr/>
          </p:nvSpPr>
          <p:spPr>
            <a:xfrm>
              <a:off x="6191250" y="5543676"/>
              <a:ext cx="2092960" cy="85725"/>
            </a:xfrm>
            <a:custGeom>
              <a:avLst/>
              <a:gdLst/>
              <a:ahLst/>
              <a:cxnLst/>
              <a:rect l="l" t="t" r="r" b="b"/>
              <a:pathLst>
                <a:path w="2092959" h="85725">
                  <a:moveTo>
                    <a:pt x="2007234" y="0"/>
                  </a:moveTo>
                  <a:lnTo>
                    <a:pt x="85089" y="0"/>
                  </a:lnTo>
                  <a:lnTo>
                    <a:pt x="0" y="85217"/>
                  </a:lnTo>
                  <a:lnTo>
                    <a:pt x="2092452" y="85217"/>
                  </a:lnTo>
                  <a:lnTo>
                    <a:pt x="2007234" y="0"/>
                  </a:lnTo>
                  <a:close/>
                </a:path>
              </a:pathLst>
            </a:custGeom>
            <a:solidFill>
              <a:srgbClr val="779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191250" y="4947665"/>
              <a:ext cx="2092960" cy="85090"/>
            </a:xfrm>
            <a:custGeom>
              <a:avLst/>
              <a:gdLst/>
              <a:ahLst/>
              <a:cxnLst/>
              <a:rect l="l" t="t" r="r" b="b"/>
              <a:pathLst>
                <a:path w="2092959" h="85089">
                  <a:moveTo>
                    <a:pt x="2092452" y="0"/>
                  </a:moveTo>
                  <a:lnTo>
                    <a:pt x="0" y="0"/>
                  </a:lnTo>
                  <a:lnTo>
                    <a:pt x="85089" y="85089"/>
                  </a:lnTo>
                  <a:lnTo>
                    <a:pt x="2007234" y="85089"/>
                  </a:lnTo>
                  <a:lnTo>
                    <a:pt x="2092452" y="0"/>
                  </a:lnTo>
                  <a:close/>
                </a:path>
              </a:pathLst>
            </a:custGeom>
            <a:solidFill>
              <a:srgbClr val="A9C4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191250" y="4947665"/>
              <a:ext cx="85090" cy="681355"/>
            </a:xfrm>
            <a:custGeom>
              <a:avLst/>
              <a:gdLst/>
              <a:ahLst/>
              <a:cxnLst/>
              <a:rect l="l" t="t" r="r" b="b"/>
              <a:pathLst>
                <a:path w="85089" h="681354">
                  <a:moveTo>
                    <a:pt x="0" y="0"/>
                  </a:moveTo>
                  <a:lnTo>
                    <a:pt x="0" y="681227"/>
                  </a:lnTo>
                  <a:lnTo>
                    <a:pt x="85089" y="596010"/>
                  </a:lnTo>
                  <a:lnTo>
                    <a:pt x="85089" y="8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D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198485" y="4947665"/>
              <a:ext cx="85725" cy="681355"/>
            </a:xfrm>
            <a:custGeom>
              <a:avLst/>
              <a:gdLst/>
              <a:ahLst/>
              <a:cxnLst/>
              <a:rect l="l" t="t" r="r" b="b"/>
              <a:pathLst>
                <a:path w="85725" h="681354">
                  <a:moveTo>
                    <a:pt x="85217" y="0"/>
                  </a:moveTo>
                  <a:lnTo>
                    <a:pt x="0" y="85089"/>
                  </a:lnTo>
                  <a:lnTo>
                    <a:pt x="0" y="596010"/>
                  </a:lnTo>
                  <a:lnTo>
                    <a:pt x="85217" y="681227"/>
                  </a:lnTo>
                  <a:lnTo>
                    <a:pt x="85217" y="0"/>
                  </a:lnTo>
                  <a:close/>
                </a:path>
              </a:pathLst>
            </a:custGeom>
            <a:solidFill>
              <a:srgbClr val="586C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191250" y="4947665"/>
              <a:ext cx="2092960" cy="681355"/>
            </a:xfrm>
            <a:custGeom>
              <a:avLst/>
              <a:gdLst/>
              <a:ahLst/>
              <a:cxnLst/>
              <a:rect l="l" t="t" r="r" b="b"/>
              <a:pathLst>
                <a:path w="2092959" h="681354">
                  <a:moveTo>
                    <a:pt x="0" y="0"/>
                  </a:moveTo>
                  <a:lnTo>
                    <a:pt x="2092452" y="0"/>
                  </a:lnTo>
                  <a:lnTo>
                    <a:pt x="2092452" y="681227"/>
                  </a:lnTo>
                  <a:lnTo>
                    <a:pt x="0" y="681227"/>
                  </a:lnTo>
                  <a:lnTo>
                    <a:pt x="0" y="0"/>
                  </a:lnTo>
                  <a:close/>
                </a:path>
                <a:path w="2092959" h="681354">
                  <a:moveTo>
                    <a:pt x="0" y="0"/>
                  </a:moveTo>
                  <a:lnTo>
                    <a:pt x="85089" y="85089"/>
                  </a:lnTo>
                </a:path>
                <a:path w="2092959" h="681354">
                  <a:moveTo>
                    <a:pt x="0" y="681227"/>
                  </a:moveTo>
                  <a:lnTo>
                    <a:pt x="85089" y="596010"/>
                  </a:lnTo>
                </a:path>
                <a:path w="2092959" h="681354">
                  <a:moveTo>
                    <a:pt x="2092452" y="0"/>
                  </a:moveTo>
                  <a:lnTo>
                    <a:pt x="2007234" y="85089"/>
                  </a:lnTo>
                </a:path>
                <a:path w="2092959" h="681354">
                  <a:moveTo>
                    <a:pt x="2092452" y="681227"/>
                  </a:moveTo>
                  <a:lnTo>
                    <a:pt x="2007234" y="596010"/>
                  </a:lnTo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276340" y="5032755"/>
            <a:ext cx="1922145" cy="511175"/>
          </a:xfrm>
          <a:prstGeom prst="rect">
            <a:avLst/>
          </a:prstGeom>
          <a:solidFill>
            <a:srgbClr val="93B6D2"/>
          </a:solidFill>
          <a:ln w="25907">
            <a:solidFill>
              <a:srgbClr val="6B859A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88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Decision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Trees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8665400" y="4934648"/>
            <a:ext cx="2118995" cy="707390"/>
            <a:chOff x="8665400" y="4934648"/>
            <a:chExt cx="2118995" cy="707390"/>
          </a:xfrm>
        </p:grpSpPr>
        <p:sp>
          <p:nvSpPr>
            <p:cNvPr id="61" name="object 61"/>
            <p:cNvSpPr/>
            <p:nvPr/>
          </p:nvSpPr>
          <p:spPr>
            <a:xfrm>
              <a:off x="8678418" y="4947665"/>
              <a:ext cx="2092960" cy="85090"/>
            </a:xfrm>
            <a:custGeom>
              <a:avLst/>
              <a:gdLst/>
              <a:ahLst/>
              <a:cxnLst/>
              <a:rect l="l" t="t" r="r" b="b"/>
              <a:pathLst>
                <a:path w="2092959" h="85089">
                  <a:moveTo>
                    <a:pt x="2092452" y="0"/>
                  </a:moveTo>
                  <a:lnTo>
                    <a:pt x="0" y="0"/>
                  </a:lnTo>
                  <a:lnTo>
                    <a:pt x="85089" y="85089"/>
                  </a:lnTo>
                  <a:lnTo>
                    <a:pt x="2007234" y="85089"/>
                  </a:lnTo>
                  <a:lnTo>
                    <a:pt x="2092452" y="0"/>
                  </a:lnTo>
                  <a:close/>
                </a:path>
              </a:pathLst>
            </a:custGeom>
            <a:solidFill>
              <a:srgbClr val="AB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678418" y="5543676"/>
              <a:ext cx="2092960" cy="85725"/>
            </a:xfrm>
            <a:custGeom>
              <a:avLst/>
              <a:gdLst/>
              <a:ahLst/>
              <a:cxnLst/>
              <a:rect l="l" t="t" r="r" b="b"/>
              <a:pathLst>
                <a:path w="2092959" h="85725">
                  <a:moveTo>
                    <a:pt x="2007234" y="0"/>
                  </a:moveTo>
                  <a:lnTo>
                    <a:pt x="85089" y="0"/>
                  </a:lnTo>
                  <a:lnTo>
                    <a:pt x="0" y="85217"/>
                  </a:lnTo>
                  <a:lnTo>
                    <a:pt x="2092452" y="85217"/>
                  </a:lnTo>
                  <a:lnTo>
                    <a:pt x="2007234" y="0"/>
                  </a:lnTo>
                  <a:close/>
                </a:path>
              </a:pathLst>
            </a:custGeom>
            <a:solidFill>
              <a:srgbClr val="79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678418" y="4947665"/>
              <a:ext cx="85090" cy="681355"/>
            </a:xfrm>
            <a:custGeom>
              <a:avLst/>
              <a:gdLst/>
              <a:ahLst/>
              <a:cxnLst/>
              <a:rect l="l" t="t" r="r" b="b"/>
              <a:pathLst>
                <a:path w="85090" h="681354">
                  <a:moveTo>
                    <a:pt x="0" y="0"/>
                  </a:moveTo>
                  <a:lnTo>
                    <a:pt x="0" y="681227"/>
                  </a:lnTo>
                  <a:lnTo>
                    <a:pt x="85089" y="596010"/>
                  </a:lnTo>
                  <a:lnTo>
                    <a:pt x="85089" y="8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0685652" y="4947665"/>
              <a:ext cx="85725" cy="681355"/>
            </a:xfrm>
            <a:custGeom>
              <a:avLst/>
              <a:gdLst/>
              <a:ahLst/>
              <a:cxnLst/>
              <a:rect l="l" t="t" r="r" b="b"/>
              <a:pathLst>
                <a:path w="85725" h="681354">
                  <a:moveTo>
                    <a:pt x="85217" y="0"/>
                  </a:moveTo>
                  <a:lnTo>
                    <a:pt x="0" y="85089"/>
                  </a:lnTo>
                  <a:lnTo>
                    <a:pt x="0" y="596010"/>
                  </a:lnTo>
                  <a:lnTo>
                    <a:pt x="85217" y="681227"/>
                  </a:lnTo>
                  <a:lnTo>
                    <a:pt x="85217" y="0"/>
                  </a:lnTo>
                  <a:close/>
                </a:path>
              </a:pathLst>
            </a:custGeom>
            <a:solidFill>
              <a:srgbClr val="5A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678418" y="4947665"/>
              <a:ext cx="2092960" cy="681355"/>
            </a:xfrm>
            <a:custGeom>
              <a:avLst/>
              <a:gdLst/>
              <a:ahLst/>
              <a:cxnLst/>
              <a:rect l="l" t="t" r="r" b="b"/>
              <a:pathLst>
                <a:path w="2092959" h="681354">
                  <a:moveTo>
                    <a:pt x="0" y="0"/>
                  </a:moveTo>
                  <a:lnTo>
                    <a:pt x="2092452" y="0"/>
                  </a:lnTo>
                  <a:lnTo>
                    <a:pt x="2092452" y="681227"/>
                  </a:lnTo>
                  <a:lnTo>
                    <a:pt x="0" y="681227"/>
                  </a:lnTo>
                  <a:lnTo>
                    <a:pt x="0" y="0"/>
                  </a:lnTo>
                  <a:close/>
                </a:path>
                <a:path w="2092959" h="681354">
                  <a:moveTo>
                    <a:pt x="0" y="0"/>
                  </a:moveTo>
                  <a:lnTo>
                    <a:pt x="85089" y="85089"/>
                  </a:lnTo>
                </a:path>
                <a:path w="2092959" h="681354">
                  <a:moveTo>
                    <a:pt x="0" y="681227"/>
                  </a:moveTo>
                  <a:lnTo>
                    <a:pt x="85089" y="596010"/>
                  </a:lnTo>
                </a:path>
                <a:path w="2092959" h="681354">
                  <a:moveTo>
                    <a:pt x="2092452" y="0"/>
                  </a:moveTo>
                  <a:lnTo>
                    <a:pt x="2007234" y="85089"/>
                  </a:lnTo>
                </a:path>
                <a:path w="2092959" h="681354">
                  <a:moveTo>
                    <a:pt x="2092452" y="681227"/>
                  </a:moveTo>
                  <a:lnTo>
                    <a:pt x="2007234" y="596010"/>
                  </a:lnTo>
                </a:path>
              </a:pathLst>
            </a:custGeom>
            <a:ln w="25908">
              <a:solidFill>
                <a:srgbClr val="6C64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8763507" y="5032755"/>
            <a:ext cx="1922145" cy="511175"/>
          </a:xfrm>
          <a:prstGeom prst="rect">
            <a:avLst/>
          </a:prstGeom>
          <a:solidFill>
            <a:srgbClr val="958B8B"/>
          </a:solidFill>
          <a:ln w="25907">
            <a:solidFill>
              <a:srgbClr val="6C6464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SVM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222242" y="5611540"/>
            <a:ext cx="1016000" cy="523240"/>
            <a:chOff x="1222242" y="5611540"/>
            <a:chExt cx="1016000" cy="523240"/>
          </a:xfrm>
        </p:grpSpPr>
        <p:sp>
          <p:nvSpPr>
            <p:cNvPr id="68" name="object 68"/>
            <p:cNvSpPr/>
            <p:nvPr/>
          </p:nvSpPr>
          <p:spPr>
            <a:xfrm>
              <a:off x="1241292" y="5630590"/>
              <a:ext cx="977900" cy="485140"/>
            </a:xfrm>
            <a:custGeom>
              <a:avLst/>
              <a:gdLst/>
              <a:ahLst/>
              <a:cxnLst/>
              <a:rect l="l" t="t" r="r" b="b"/>
              <a:pathLst>
                <a:path w="977900" h="485139">
                  <a:moveTo>
                    <a:pt x="603313" y="0"/>
                  </a:moveTo>
                  <a:lnTo>
                    <a:pt x="565742" y="3324"/>
                  </a:lnTo>
                  <a:lnTo>
                    <a:pt x="532768" y="15915"/>
                  </a:lnTo>
                  <a:lnTo>
                    <a:pt x="508640" y="36809"/>
                  </a:lnTo>
                  <a:lnTo>
                    <a:pt x="502165" y="32826"/>
                  </a:lnTo>
                  <a:lnTo>
                    <a:pt x="495321" y="29170"/>
                  </a:lnTo>
                  <a:lnTo>
                    <a:pt x="488120" y="25858"/>
                  </a:lnTo>
                  <a:lnTo>
                    <a:pt x="480573" y="22903"/>
                  </a:lnTo>
                  <a:lnTo>
                    <a:pt x="434587" y="13676"/>
                  </a:lnTo>
                  <a:lnTo>
                    <a:pt x="388530" y="16950"/>
                  </a:lnTo>
                  <a:lnTo>
                    <a:pt x="347664" y="31640"/>
                  </a:lnTo>
                  <a:lnTo>
                    <a:pt x="317251" y="56660"/>
                  </a:lnTo>
                  <a:lnTo>
                    <a:pt x="294234" y="49242"/>
                  </a:lnTo>
                  <a:lnTo>
                    <a:pt x="269896" y="44523"/>
                  </a:lnTo>
                  <a:lnTo>
                    <a:pt x="244724" y="42574"/>
                  </a:lnTo>
                  <a:lnTo>
                    <a:pt x="219207" y="43464"/>
                  </a:lnTo>
                  <a:lnTo>
                    <a:pt x="161851" y="56898"/>
                  </a:lnTo>
                  <a:lnTo>
                    <a:pt x="118115" y="83206"/>
                  </a:lnTo>
                  <a:lnTo>
                    <a:pt x="92191" y="118652"/>
                  </a:lnTo>
                  <a:lnTo>
                    <a:pt x="88270" y="159504"/>
                  </a:lnTo>
                  <a:lnTo>
                    <a:pt x="87508" y="161015"/>
                  </a:lnTo>
                  <a:lnTo>
                    <a:pt x="44322" y="171277"/>
                  </a:lnTo>
                  <a:lnTo>
                    <a:pt x="12680" y="193654"/>
                  </a:lnTo>
                  <a:lnTo>
                    <a:pt x="0" y="218707"/>
                  </a:lnTo>
                  <a:lnTo>
                    <a:pt x="2393" y="244224"/>
                  </a:lnTo>
                  <a:lnTo>
                    <a:pt x="18730" y="267273"/>
                  </a:lnTo>
                  <a:lnTo>
                    <a:pt x="47884" y="284917"/>
                  </a:lnTo>
                  <a:lnTo>
                    <a:pt x="34962" y="296501"/>
                  </a:lnTo>
                  <a:lnTo>
                    <a:pt x="26165" y="309537"/>
                  </a:lnTo>
                  <a:lnTo>
                    <a:pt x="21729" y="323538"/>
                  </a:lnTo>
                  <a:lnTo>
                    <a:pt x="21887" y="338015"/>
                  </a:lnTo>
                  <a:lnTo>
                    <a:pt x="34083" y="363076"/>
                  </a:lnTo>
                  <a:lnTo>
                    <a:pt x="58766" y="382376"/>
                  </a:lnTo>
                  <a:lnTo>
                    <a:pt x="92401" y="394047"/>
                  </a:lnTo>
                  <a:lnTo>
                    <a:pt x="131450" y="396219"/>
                  </a:lnTo>
                  <a:lnTo>
                    <a:pt x="133355" y="398353"/>
                  </a:lnTo>
                  <a:lnTo>
                    <a:pt x="169424" y="427285"/>
                  </a:lnTo>
                  <a:lnTo>
                    <a:pt x="215405" y="446459"/>
                  </a:lnTo>
                  <a:lnTo>
                    <a:pt x="267342" y="455210"/>
                  </a:lnTo>
                  <a:lnTo>
                    <a:pt x="321278" y="452871"/>
                  </a:lnTo>
                  <a:lnTo>
                    <a:pt x="373258" y="438777"/>
                  </a:lnTo>
                  <a:lnTo>
                    <a:pt x="389732" y="452681"/>
                  </a:lnTo>
                  <a:lnTo>
                    <a:pt x="409326" y="464385"/>
                  </a:lnTo>
                  <a:lnTo>
                    <a:pt x="431587" y="473658"/>
                  </a:lnTo>
                  <a:lnTo>
                    <a:pt x="456062" y="480268"/>
                  </a:lnTo>
                  <a:lnTo>
                    <a:pt x="504612" y="484694"/>
                  </a:lnTo>
                  <a:lnTo>
                    <a:pt x="551089" y="478872"/>
                  </a:lnTo>
                  <a:lnTo>
                    <a:pt x="592353" y="463939"/>
                  </a:lnTo>
                  <a:lnTo>
                    <a:pt x="625267" y="441030"/>
                  </a:lnTo>
                  <a:lnTo>
                    <a:pt x="646689" y="411282"/>
                  </a:lnTo>
                  <a:lnTo>
                    <a:pt x="662653" y="416993"/>
                  </a:lnTo>
                  <a:lnTo>
                    <a:pt x="679534" y="421162"/>
                  </a:lnTo>
                  <a:lnTo>
                    <a:pt x="697106" y="423740"/>
                  </a:lnTo>
                  <a:lnTo>
                    <a:pt x="715142" y="424680"/>
                  </a:lnTo>
                  <a:lnTo>
                    <a:pt x="766174" y="418015"/>
                  </a:lnTo>
                  <a:lnTo>
                    <a:pt x="808027" y="399325"/>
                  </a:lnTo>
                  <a:lnTo>
                    <a:pt x="836425" y="371424"/>
                  </a:lnTo>
                  <a:lnTo>
                    <a:pt x="847095" y="337126"/>
                  </a:lnTo>
                  <a:lnTo>
                    <a:pt x="866415" y="334408"/>
                  </a:lnTo>
                  <a:lnTo>
                    <a:pt x="918850" y="316768"/>
                  </a:lnTo>
                  <a:lnTo>
                    <a:pt x="958923" y="285797"/>
                  </a:lnTo>
                  <a:lnTo>
                    <a:pt x="977588" y="248190"/>
                  </a:lnTo>
                  <a:lnTo>
                    <a:pt x="973964" y="208614"/>
                  </a:lnTo>
                  <a:lnTo>
                    <a:pt x="947171" y="171734"/>
                  </a:lnTo>
                  <a:lnTo>
                    <a:pt x="949330" y="168254"/>
                  </a:lnTo>
                  <a:lnTo>
                    <a:pt x="951235" y="164673"/>
                  </a:lnTo>
                  <a:lnTo>
                    <a:pt x="952632" y="161015"/>
                  </a:lnTo>
                  <a:lnTo>
                    <a:pt x="955825" y="128691"/>
                  </a:lnTo>
                  <a:lnTo>
                    <a:pt x="940932" y="99074"/>
                  </a:lnTo>
                  <a:lnTo>
                    <a:pt x="910680" y="75387"/>
                  </a:lnTo>
                  <a:lnTo>
                    <a:pt x="867796" y="60851"/>
                  </a:lnTo>
                  <a:lnTo>
                    <a:pt x="862859" y="48519"/>
                  </a:lnTo>
                  <a:lnTo>
                    <a:pt x="830712" y="17531"/>
                  </a:lnTo>
                  <a:lnTo>
                    <a:pt x="792463" y="3347"/>
                  </a:lnTo>
                  <a:lnTo>
                    <a:pt x="750559" y="237"/>
                  </a:lnTo>
                  <a:lnTo>
                    <a:pt x="709965" y="7923"/>
                  </a:lnTo>
                  <a:lnTo>
                    <a:pt x="675645" y="26129"/>
                  </a:lnTo>
                  <a:lnTo>
                    <a:pt x="668303" y="20345"/>
                  </a:lnTo>
                  <a:lnTo>
                    <a:pt x="660056" y="15181"/>
                  </a:lnTo>
                  <a:lnTo>
                    <a:pt x="650999" y="10684"/>
                  </a:lnTo>
                  <a:lnTo>
                    <a:pt x="641228" y="6901"/>
                  </a:lnTo>
                  <a:lnTo>
                    <a:pt x="603313" y="0"/>
                  </a:lnTo>
                  <a:close/>
                </a:path>
              </a:pathLst>
            </a:custGeom>
            <a:solidFill>
              <a:srgbClr val="D7B1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241292" y="5630590"/>
              <a:ext cx="977900" cy="485140"/>
            </a:xfrm>
            <a:custGeom>
              <a:avLst/>
              <a:gdLst/>
              <a:ahLst/>
              <a:cxnLst/>
              <a:rect l="l" t="t" r="r" b="b"/>
              <a:pathLst>
                <a:path w="977900" h="485139">
                  <a:moveTo>
                    <a:pt x="88270" y="159504"/>
                  </a:moveTo>
                  <a:lnTo>
                    <a:pt x="92191" y="118652"/>
                  </a:lnTo>
                  <a:lnTo>
                    <a:pt x="118115" y="83206"/>
                  </a:lnTo>
                  <a:lnTo>
                    <a:pt x="161851" y="56898"/>
                  </a:lnTo>
                  <a:lnTo>
                    <a:pt x="219207" y="43464"/>
                  </a:lnTo>
                  <a:lnTo>
                    <a:pt x="244724" y="42574"/>
                  </a:lnTo>
                  <a:lnTo>
                    <a:pt x="269896" y="44523"/>
                  </a:lnTo>
                  <a:lnTo>
                    <a:pt x="294234" y="49242"/>
                  </a:lnTo>
                  <a:lnTo>
                    <a:pt x="317251" y="56660"/>
                  </a:lnTo>
                  <a:lnTo>
                    <a:pt x="347664" y="31640"/>
                  </a:lnTo>
                  <a:lnTo>
                    <a:pt x="388530" y="16950"/>
                  </a:lnTo>
                  <a:lnTo>
                    <a:pt x="434587" y="13676"/>
                  </a:lnTo>
                  <a:lnTo>
                    <a:pt x="480573" y="22903"/>
                  </a:lnTo>
                  <a:lnTo>
                    <a:pt x="488120" y="25858"/>
                  </a:lnTo>
                  <a:lnTo>
                    <a:pt x="495321" y="29170"/>
                  </a:lnTo>
                  <a:lnTo>
                    <a:pt x="502165" y="32826"/>
                  </a:lnTo>
                  <a:lnTo>
                    <a:pt x="508640" y="36809"/>
                  </a:lnTo>
                  <a:lnTo>
                    <a:pt x="532768" y="15915"/>
                  </a:lnTo>
                  <a:lnTo>
                    <a:pt x="565742" y="3324"/>
                  </a:lnTo>
                  <a:lnTo>
                    <a:pt x="603313" y="0"/>
                  </a:lnTo>
                  <a:lnTo>
                    <a:pt x="641228" y="6901"/>
                  </a:lnTo>
                  <a:lnTo>
                    <a:pt x="650999" y="10684"/>
                  </a:lnTo>
                  <a:lnTo>
                    <a:pt x="660056" y="15181"/>
                  </a:lnTo>
                  <a:lnTo>
                    <a:pt x="668303" y="20345"/>
                  </a:lnTo>
                  <a:lnTo>
                    <a:pt x="675645" y="26129"/>
                  </a:lnTo>
                  <a:lnTo>
                    <a:pt x="709965" y="7923"/>
                  </a:lnTo>
                  <a:lnTo>
                    <a:pt x="750559" y="237"/>
                  </a:lnTo>
                  <a:lnTo>
                    <a:pt x="792463" y="3347"/>
                  </a:lnTo>
                  <a:lnTo>
                    <a:pt x="830712" y="17531"/>
                  </a:lnTo>
                  <a:lnTo>
                    <a:pt x="844079" y="26612"/>
                  </a:lnTo>
                  <a:lnTo>
                    <a:pt x="854874" y="37024"/>
                  </a:lnTo>
                  <a:lnTo>
                    <a:pt x="862859" y="48519"/>
                  </a:lnTo>
                  <a:lnTo>
                    <a:pt x="867796" y="60851"/>
                  </a:lnTo>
                  <a:lnTo>
                    <a:pt x="910680" y="75387"/>
                  </a:lnTo>
                  <a:lnTo>
                    <a:pt x="940932" y="99074"/>
                  </a:lnTo>
                  <a:lnTo>
                    <a:pt x="955825" y="128691"/>
                  </a:lnTo>
                  <a:lnTo>
                    <a:pt x="952632" y="161015"/>
                  </a:lnTo>
                  <a:lnTo>
                    <a:pt x="951235" y="164673"/>
                  </a:lnTo>
                  <a:lnTo>
                    <a:pt x="949330" y="168254"/>
                  </a:lnTo>
                  <a:lnTo>
                    <a:pt x="947171" y="171734"/>
                  </a:lnTo>
                  <a:lnTo>
                    <a:pt x="973964" y="208614"/>
                  </a:lnTo>
                  <a:lnTo>
                    <a:pt x="977588" y="248190"/>
                  </a:lnTo>
                  <a:lnTo>
                    <a:pt x="958923" y="285797"/>
                  </a:lnTo>
                  <a:lnTo>
                    <a:pt x="918850" y="316768"/>
                  </a:lnTo>
                  <a:lnTo>
                    <a:pt x="866415" y="334408"/>
                  </a:lnTo>
                  <a:lnTo>
                    <a:pt x="847095" y="337126"/>
                  </a:lnTo>
                  <a:lnTo>
                    <a:pt x="836425" y="371424"/>
                  </a:lnTo>
                  <a:lnTo>
                    <a:pt x="808027" y="399325"/>
                  </a:lnTo>
                  <a:lnTo>
                    <a:pt x="766174" y="418015"/>
                  </a:lnTo>
                  <a:lnTo>
                    <a:pt x="715142" y="424680"/>
                  </a:lnTo>
                  <a:lnTo>
                    <a:pt x="697106" y="423740"/>
                  </a:lnTo>
                  <a:lnTo>
                    <a:pt x="679534" y="421162"/>
                  </a:lnTo>
                  <a:lnTo>
                    <a:pt x="662653" y="416993"/>
                  </a:lnTo>
                  <a:lnTo>
                    <a:pt x="646689" y="411282"/>
                  </a:lnTo>
                  <a:lnTo>
                    <a:pt x="625267" y="441030"/>
                  </a:lnTo>
                  <a:lnTo>
                    <a:pt x="592353" y="463939"/>
                  </a:lnTo>
                  <a:lnTo>
                    <a:pt x="551089" y="478872"/>
                  </a:lnTo>
                  <a:lnTo>
                    <a:pt x="504612" y="484694"/>
                  </a:lnTo>
                  <a:lnTo>
                    <a:pt x="456062" y="480268"/>
                  </a:lnTo>
                  <a:lnTo>
                    <a:pt x="431587" y="473658"/>
                  </a:lnTo>
                  <a:lnTo>
                    <a:pt x="409326" y="464385"/>
                  </a:lnTo>
                  <a:lnTo>
                    <a:pt x="389732" y="452681"/>
                  </a:lnTo>
                  <a:lnTo>
                    <a:pt x="373258" y="438777"/>
                  </a:lnTo>
                  <a:lnTo>
                    <a:pt x="321278" y="452871"/>
                  </a:lnTo>
                  <a:lnTo>
                    <a:pt x="267342" y="455210"/>
                  </a:lnTo>
                  <a:lnTo>
                    <a:pt x="215405" y="446459"/>
                  </a:lnTo>
                  <a:lnTo>
                    <a:pt x="169424" y="427285"/>
                  </a:lnTo>
                  <a:lnTo>
                    <a:pt x="133355" y="398353"/>
                  </a:lnTo>
                  <a:lnTo>
                    <a:pt x="132720" y="397642"/>
                  </a:lnTo>
                  <a:lnTo>
                    <a:pt x="132085" y="396931"/>
                  </a:lnTo>
                  <a:lnTo>
                    <a:pt x="131450" y="396219"/>
                  </a:lnTo>
                  <a:lnTo>
                    <a:pt x="92401" y="394047"/>
                  </a:lnTo>
                  <a:lnTo>
                    <a:pt x="58766" y="382376"/>
                  </a:lnTo>
                  <a:lnTo>
                    <a:pt x="34083" y="363076"/>
                  </a:lnTo>
                  <a:lnTo>
                    <a:pt x="21887" y="338015"/>
                  </a:lnTo>
                  <a:lnTo>
                    <a:pt x="21729" y="323538"/>
                  </a:lnTo>
                  <a:lnTo>
                    <a:pt x="26165" y="309537"/>
                  </a:lnTo>
                  <a:lnTo>
                    <a:pt x="34962" y="296501"/>
                  </a:lnTo>
                  <a:lnTo>
                    <a:pt x="47884" y="284917"/>
                  </a:lnTo>
                  <a:lnTo>
                    <a:pt x="18730" y="267273"/>
                  </a:lnTo>
                  <a:lnTo>
                    <a:pt x="2393" y="244224"/>
                  </a:lnTo>
                  <a:lnTo>
                    <a:pt x="0" y="218707"/>
                  </a:lnTo>
                  <a:lnTo>
                    <a:pt x="12680" y="193654"/>
                  </a:lnTo>
                  <a:lnTo>
                    <a:pt x="26665" y="181125"/>
                  </a:lnTo>
                  <a:lnTo>
                    <a:pt x="44322" y="171277"/>
                  </a:lnTo>
                  <a:lnTo>
                    <a:pt x="64865" y="164458"/>
                  </a:lnTo>
                  <a:lnTo>
                    <a:pt x="87508" y="161015"/>
                  </a:lnTo>
                  <a:lnTo>
                    <a:pt x="88270" y="159504"/>
                  </a:lnTo>
                  <a:close/>
                </a:path>
                <a:path w="977900" h="485139">
                  <a:moveTo>
                    <a:pt x="106304" y="291965"/>
                  </a:moveTo>
                  <a:lnTo>
                    <a:pt x="91316" y="291981"/>
                  </a:lnTo>
                  <a:lnTo>
                    <a:pt x="76602" y="290471"/>
                  </a:lnTo>
                  <a:lnTo>
                    <a:pt x="62388" y="287474"/>
                  </a:lnTo>
                  <a:lnTo>
                    <a:pt x="48900" y="283024"/>
                  </a:lnTo>
                </a:path>
                <a:path w="977900" h="485139">
                  <a:moveTo>
                    <a:pt x="156850" y="389806"/>
                  </a:moveTo>
                  <a:lnTo>
                    <a:pt x="148849" y="391978"/>
                  </a:lnTo>
                  <a:lnTo>
                    <a:pt x="140467" y="393413"/>
                  </a:lnTo>
                  <a:lnTo>
                    <a:pt x="131831" y="394086"/>
                  </a:lnTo>
                </a:path>
                <a:path w="977900" h="485139">
                  <a:moveTo>
                    <a:pt x="373258" y="436821"/>
                  </a:moveTo>
                  <a:lnTo>
                    <a:pt x="367162" y="430700"/>
                  </a:lnTo>
                  <a:lnTo>
                    <a:pt x="362082" y="424159"/>
                  </a:lnTo>
                  <a:lnTo>
                    <a:pt x="358018" y="417301"/>
                  </a:lnTo>
                </a:path>
                <a:path w="977900" h="485139">
                  <a:moveTo>
                    <a:pt x="652912" y="388155"/>
                  </a:moveTo>
                  <a:lnTo>
                    <a:pt x="652023" y="395419"/>
                  </a:lnTo>
                  <a:lnTo>
                    <a:pt x="649991" y="402595"/>
                  </a:lnTo>
                  <a:lnTo>
                    <a:pt x="646816" y="409567"/>
                  </a:lnTo>
                </a:path>
                <a:path w="977900" h="485139">
                  <a:moveTo>
                    <a:pt x="772927" y="255808"/>
                  </a:moveTo>
                  <a:lnTo>
                    <a:pt x="803671" y="269818"/>
                  </a:lnTo>
                  <a:lnTo>
                    <a:pt x="826950" y="288665"/>
                  </a:lnTo>
                  <a:lnTo>
                    <a:pt x="841632" y="311096"/>
                  </a:lnTo>
                  <a:lnTo>
                    <a:pt x="846587" y="335856"/>
                  </a:lnTo>
                </a:path>
                <a:path w="977900" h="485139">
                  <a:moveTo>
                    <a:pt x="946663" y="170553"/>
                  </a:moveTo>
                  <a:lnTo>
                    <a:pt x="940436" y="178982"/>
                  </a:lnTo>
                  <a:lnTo>
                    <a:pt x="932852" y="186844"/>
                  </a:lnTo>
                  <a:lnTo>
                    <a:pt x="923982" y="194063"/>
                  </a:lnTo>
                  <a:lnTo>
                    <a:pt x="913897" y="200563"/>
                  </a:lnTo>
                </a:path>
                <a:path w="977900" h="485139">
                  <a:moveTo>
                    <a:pt x="867923" y="59174"/>
                  </a:moveTo>
                  <a:lnTo>
                    <a:pt x="869193" y="63848"/>
                  </a:lnTo>
                  <a:lnTo>
                    <a:pt x="869828" y="68598"/>
                  </a:lnTo>
                  <a:lnTo>
                    <a:pt x="869701" y="73347"/>
                  </a:lnTo>
                </a:path>
                <a:path w="977900" h="485139">
                  <a:moveTo>
                    <a:pt x="658627" y="42639"/>
                  </a:moveTo>
                  <a:lnTo>
                    <a:pt x="662818" y="36098"/>
                  </a:lnTo>
                  <a:lnTo>
                    <a:pt x="668533" y="30002"/>
                  </a:lnTo>
                  <a:lnTo>
                    <a:pt x="675391" y="24554"/>
                  </a:lnTo>
                </a:path>
                <a:path w="977900" h="485139">
                  <a:moveTo>
                    <a:pt x="501401" y="51249"/>
                  </a:moveTo>
                  <a:lnTo>
                    <a:pt x="503179" y="45852"/>
                  </a:lnTo>
                  <a:lnTo>
                    <a:pt x="505973" y="40607"/>
                  </a:lnTo>
                  <a:lnTo>
                    <a:pt x="509656" y="35666"/>
                  </a:lnTo>
                </a:path>
                <a:path w="977900" h="485139">
                  <a:moveTo>
                    <a:pt x="317124" y="56545"/>
                  </a:moveTo>
                  <a:lnTo>
                    <a:pt x="324976" y="59873"/>
                  </a:lnTo>
                  <a:lnTo>
                    <a:pt x="332507" y="63508"/>
                  </a:lnTo>
                  <a:lnTo>
                    <a:pt x="339680" y="67443"/>
                  </a:lnTo>
                  <a:lnTo>
                    <a:pt x="346461" y="71671"/>
                  </a:lnTo>
                </a:path>
                <a:path w="977900" h="485139">
                  <a:moveTo>
                    <a:pt x="93477" y="175430"/>
                  </a:moveTo>
                  <a:lnTo>
                    <a:pt x="91191" y="170223"/>
                  </a:lnTo>
                  <a:lnTo>
                    <a:pt x="89413" y="164902"/>
                  </a:lnTo>
                  <a:lnTo>
                    <a:pt x="88397" y="159517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1493266" y="5704738"/>
            <a:ext cx="404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10%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3681880" y="5626722"/>
            <a:ext cx="1048385" cy="512445"/>
            <a:chOff x="3681880" y="5626722"/>
            <a:chExt cx="1048385" cy="512445"/>
          </a:xfrm>
        </p:grpSpPr>
        <p:sp>
          <p:nvSpPr>
            <p:cNvPr id="72" name="object 72"/>
            <p:cNvSpPr/>
            <p:nvPr/>
          </p:nvSpPr>
          <p:spPr>
            <a:xfrm>
              <a:off x="3694898" y="5639739"/>
              <a:ext cx="1022350" cy="486409"/>
            </a:xfrm>
            <a:custGeom>
              <a:avLst/>
              <a:gdLst/>
              <a:ahLst/>
              <a:cxnLst/>
              <a:rect l="l" t="t" r="r" b="b"/>
              <a:pathLst>
                <a:path w="1022350" h="486410">
                  <a:moveTo>
                    <a:pt x="630602" y="0"/>
                  </a:moveTo>
                  <a:lnTo>
                    <a:pt x="591319" y="3336"/>
                  </a:lnTo>
                  <a:lnTo>
                    <a:pt x="556847" y="15965"/>
                  </a:lnTo>
                  <a:lnTo>
                    <a:pt x="531661" y="36918"/>
                  </a:lnTo>
                  <a:lnTo>
                    <a:pt x="524881" y="32925"/>
                  </a:lnTo>
                  <a:lnTo>
                    <a:pt x="517707" y="29260"/>
                  </a:lnTo>
                  <a:lnTo>
                    <a:pt x="510176" y="25938"/>
                  </a:lnTo>
                  <a:lnTo>
                    <a:pt x="502324" y="22974"/>
                  </a:lnTo>
                  <a:lnTo>
                    <a:pt x="454257" y="13720"/>
                  </a:lnTo>
                  <a:lnTo>
                    <a:pt x="406106" y="17006"/>
                  </a:lnTo>
                  <a:lnTo>
                    <a:pt x="363360" y="31745"/>
                  </a:lnTo>
                  <a:lnTo>
                    <a:pt x="331509" y="56845"/>
                  </a:lnTo>
                  <a:lnTo>
                    <a:pt x="307496" y="49396"/>
                  </a:lnTo>
                  <a:lnTo>
                    <a:pt x="282090" y="44659"/>
                  </a:lnTo>
                  <a:lnTo>
                    <a:pt x="255803" y="42704"/>
                  </a:lnTo>
                  <a:lnTo>
                    <a:pt x="229147" y="43599"/>
                  </a:lnTo>
                  <a:lnTo>
                    <a:pt x="169235" y="57076"/>
                  </a:lnTo>
                  <a:lnTo>
                    <a:pt x="123515" y="83467"/>
                  </a:lnTo>
                  <a:lnTo>
                    <a:pt x="96416" y="119026"/>
                  </a:lnTo>
                  <a:lnTo>
                    <a:pt x="92368" y="160007"/>
                  </a:lnTo>
                  <a:lnTo>
                    <a:pt x="91479" y="161531"/>
                  </a:lnTo>
                  <a:lnTo>
                    <a:pt x="46362" y="171819"/>
                  </a:lnTo>
                  <a:lnTo>
                    <a:pt x="13247" y="194271"/>
                  </a:lnTo>
                  <a:lnTo>
                    <a:pt x="0" y="219396"/>
                  </a:lnTo>
                  <a:lnTo>
                    <a:pt x="2516" y="244990"/>
                  </a:lnTo>
                  <a:lnTo>
                    <a:pt x="19605" y="268111"/>
                  </a:lnTo>
                  <a:lnTo>
                    <a:pt x="50077" y="285813"/>
                  </a:lnTo>
                  <a:lnTo>
                    <a:pt x="36544" y="297436"/>
                  </a:lnTo>
                  <a:lnTo>
                    <a:pt x="27344" y="310511"/>
                  </a:lnTo>
                  <a:lnTo>
                    <a:pt x="22717" y="324554"/>
                  </a:lnTo>
                  <a:lnTo>
                    <a:pt x="22899" y="339077"/>
                  </a:lnTo>
                  <a:lnTo>
                    <a:pt x="35619" y="364217"/>
                  </a:lnTo>
                  <a:lnTo>
                    <a:pt x="61412" y="383579"/>
                  </a:lnTo>
                  <a:lnTo>
                    <a:pt x="96587" y="395286"/>
                  </a:lnTo>
                  <a:lnTo>
                    <a:pt x="137453" y="397459"/>
                  </a:lnTo>
                  <a:lnTo>
                    <a:pt x="139358" y="399605"/>
                  </a:lnTo>
                  <a:lnTo>
                    <a:pt x="170012" y="424454"/>
                  </a:lnTo>
                  <a:lnTo>
                    <a:pt x="208310" y="442582"/>
                  </a:lnTo>
                  <a:lnTo>
                    <a:pt x="251864" y="453604"/>
                  </a:lnTo>
                  <a:lnTo>
                    <a:pt x="298287" y="457131"/>
                  </a:lnTo>
                  <a:lnTo>
                    <a:pt x="345189" y="452778"/>
                  </a:lnTo>
                  <a:lnTo>
                    <a:pt x="390183" y="440156"/>
                  </a:lnTo>
                  <a:lnTo>
                    <a:pt x="407412" y="454105"/>
                  </a:lnTo>
                  <a:lnTo>
                    <a:pt x="427902" y="465848"/>
                  </a:lnTo>
                  <a:lnTo>
                    <a:pt x="451155" y="475153"/>
                  </a:lnTo>
                  <a:lnTo>
                    <a:pt x="476670" y="481787"/>
                  </a:lnTo>
                  <a:lnTo>
                    <a:pt x="527423" y="486221"/>
                  </a:lnTo>
                  <a:lnTo>
                    <a:pt x="576007" y="480379"/>
                  </a:lnTo>
                  <a:lnTo>
                    <a:pt x="619152" y="465400"/>
                  </a:lnTo>
                  <a:lnTo>
                    <a:pt x="653592" y="442422"/>
                  </a:lnTo>
                  <a:lnTo>
                    <a:pt x="676060" y="412584"/>
                  </a:lnTo>
                  <a:lnTo>
                    <a:pt x="692659" y="418313"/>
                  </a:lnTo>
                  <a:lnTo>
                    <a:pt x="710271" y="422492"/>
                  </a:lnTo>
                  <a:lnTo>
                    <a:pt x="728620" y="425073"/>
                  </a:lnTo>
                  <a:lnTo>
                    <a:pt x="747434" y="426008"/>
                  </a:lnTo>
                  <a:lnTo>
                    <a:pt x="800794" y="419328"/>
                  </a:lnTo>
                  <a:lnTo>
                    <a:pt x="844557" y="400581"/>
                  </a:lnTo>
                  <a:lnTo>
                    <a:pt x="874271" y="372593"/>
                  </a:lnTo>
                  <a:lnTo>
                    <a:pt x="885483" y="338188"/>
                  </a:lnTo>
                  <a:lnTo>
                    <a:pt x="905638" y="335458"/>
                  </a:lnTo>
                  <a:lnTo>
                    <a:pt x="943330" y="325183"/>
                  </a:lnTo>
                  <a:lnTo>
                    <a:pt x="1002236" y="286695"/>
                  </a:lnTo>
                  <a:lnTo>
                    <a:pt x="1021722" y="248969"/>
                  </a:lnTo>
                  <a:lnTo>
                    <a:pt x="1017920" y="209269"/>
                  </a:lnTo>
                  <a:lnTo>
                    <a:pt x="989877" y="172275"/>
                  </a:lnTo>
                  <a:lnTo>
                    <a:pt x="992290" y="168782"/>
                  </a:lnTo>
                  <a:lnTo>
                    <a:pt x="994195" y="165188"/>
                  </a:lnTo>
                  <a:lnTo>
                    <a:pt x="995719" y="161518"/>
                  </a:lnTo>
                  <a:lnTo>
                    <a:pt x="999049" y="129091"/>
                  </a:lnTo>
                  <a:lnTo>
                    <a:pt x="983495" y="99382"/>
                  </a:lnTo>
                  <a:lnTo>
                    <a:pt x="951892" y="75623"/>
                  </a:lnTo>
                  <a:lnTo>
                    <a:pt x="907073" y="61048"/>
                  </a:lnTo>
                  <a:lnTo>
                    <a:pt x="901894" y="48671"/>
                  </a:lnTo>
                  <a:lnTo>
                    <a:pt x="868211" y="17589"/>
                  </a:lnTo>
                  <a:lnTo>
                    <a:pt x="828266" y="3358"/>
                  </a:lnTo>
                  <a:lnTo>
                    <a:pt x="784486" y="236"/>
                  </a:lnTo>
                  <a:lnTo>
                    <a:pt x="742088" y="7947"/>
                  </a:lnTo>
                  <a:lnTo>
                    <a:pt x="706286" y="26212"/>
                  </a:lnTo>
                  <a:lnTo>
                    <a:pt x="698561" y="20410"/>
                  </a:lnTo>
                  <a:lnTo>
                    <a:pt x="689919" y="15228"/>
                  </a:lnTo>
                  <a:lnTo>
                    <a:pt x="680444" y="10716"/>
                  </a:lnTo>
                  <a:lnTo>
                    <a:pt x="670218" y="6921"/>
                  </a:lnTo>
                  <a:lnTo>
                    <a:pt x="630602" y="0"/>
                  </a:lnTo>
                  <a:close/>
                </a:path>
              </a:pathLst>
            </a:custGeom>
            <a:solidFill>
              <a:srgbClr val="7AA7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694898" y="5639739"/>
              <a:ext cx="1022350" cy="486409"/>
            </a:xfrm>
            <a:custGeom>
              <a:avLst/>
              <a:gdLst/>
              <a:ahLst/>
              <a:cxnLst/>
              <a:rect l="l" t="t" r="r" b="b"/>
              <a:pathLst>
                <a:path w="1022350" h="486410">
                  <a:moveTo>
                    <a:pt x="92368" y="160007"/>
                  </a:moveTo>
                  <a:lnTo>
                    <a:pt x="96416" y="119026"/>
                  </a:lnTo>
                  <a:lnTo>
                    <a:pt x="123515" y="83467"/>
                  </a:lnTo>
                  <a:lnTo>
                    <a:pt x="169235" y="57076"/>
                  </a:lnTo>
                  <a:lnTo>
                    <a:pt x="229147" y="43599"/>
                  </a:lnTo>
                  <a:lnTo>
                    <a:pt x="255803" y="42704"/>
                  </a:lnTo>
                  <a:lnTo>
                    <a:pt x="282090" y="44659"/>
                  </a:lnTo>
                  <a:lnTo>
                    <a:pt x="307496" y="49396"/>
                  </a:lnTo>
                  <a:lnTo>
                    <a:pt x="331509" y="56845"/>
                  </a:lnTo>
                  <a:lnTo>
                    <a:pt x="363360" y="31745"/>
                  </a:lnTo>
                  <a:lnTo>
                    <a:pt x="406106" y="17006"/>
                  </a:lnTo>
                  <a:lnTo>
                    <a:pt x="454257" y="13720"/>
                  </a:lnTo>
                  <a:lnTo>
                    <a:pt x="502324" y="22974"/>
                  </a:lnTo>
                  <a:lnTo>
                    <a:pt x="510176" y="25938"/>
                  </a:lnTo>
                  <a:lnTo>
                    <a:pt x="517707" y="29260"/>
                  </a:lnTo>
                  <a:lnTo>
                    <a:pt x="524881" y="32925"/>
                  </a:lnTo>
                  <a:lnTo>
                    <a:pt x="531661" y="36918"/>
                  </a:lnTo>
                  <a:lnTo>
                    <a:pt x="556847" y="15965"/>
                  </a:lnTo>
                  <a:lnTo>
                    <a:pt x="591319" y="3336"/>
                  </a:lnTo>
                  <a:lnTo>
                    <a:pt x="630602" y="0"/>
                  </a:lnTo>
                  <a:lnTo>
                    <a:pt x="670218" y="6921"/>
                  </a:lnTo>
                  <a:lnTo>
                    <a:pt x="680444" y="10716"/>
                  </a:lnTo>
                  <a:lnTo>
                    <a:pt x="689919" y="15228"/>
                  </a:lnTo>
                  <a:lnTo>
                    <a:pt x="698561" y="20410"/>
                  </a:lnTo>
                  <a:lnTo>
                    <a:pt x="706286" y="26212"/>
                  </a:lnTo>
                  <a:lnTo>
                    <a:pt x="742088" y="7947"/>
                  </a:lnTo>
                  <a:lnTo>
                    <a:pt x="784486" y="236"/>
                  </a:lnTo>
                  <a:lnTo>
                    <a:pt x="828266" y="3358"/>
                  </a:lnTo>
                  <a:lnTo>
                    <a:pt x="868211" y="17589"/>
                  </a:lnTo>
                  <a:lnTo>
                    <a:pt x="882249" y="26694"/>
                  </a:lnTo>
                  <a:lnTo>
                    <a:pt x="893548" y="37137"/>
                  </a:lnTo>
                  <a:lnTo>
                    <a:pt x="901894" y="48671"/>
                  </a:lnTo>
                  <a:lnTo>
                    <a:pt x="907073" y="61048"/>
                  </a:lnTo>
                  <a:lnTo>
                    <a:pt x="951892" y="75623"/>
                  </a:lnTo>
                  <a:lnTo>
                    <a:pt x="983495" y="99382"/>
                  </a:lnTo>
                  <a:lnTo>
                    <a:pt x="999049" y="129091"/>
                  </a:lnTo>
                  <a:lnTo>
                    <a:pt x="995719" y="161518"/>
                  </a:lnTo>
                  <a:lnTo>
                    <a:pt x="994195" y="165188"/>
                  </a:lnTo>
                  <a:lnTo>
                    <a:pt x="992290" y="168782"/>
                  </a:lnTo>
                  <a:lnTo>
                    <a:pt x="989877" y="172275"/>
                  </a:lnTo>
                  <a:lnTo>
                    <a:pt x="1017920" y="209269"/>
                  </a:lnTo>
                  <a:lnTo>
                    <a:pt x="1021722" y="248969"/>
                  </a:lnTo>
                  <a:lnTo>
                    <a:pt x="1002236" y="286695"/>
                  </a:lnTo>
                  <a:lnTo>
                    <a:pt x="960413" y="317766"/>
                  </a:lnTo>
                  <a:lnTo>
                    <a:pt x="905638" y="335458"/>
                  </a:lnTo>
                  <a:lnTo>
                    <a:pt x="885483" y="338188"/>
                  </a:lnTo>
                  <a:lnTo>
                    <a:pt x="874271" y="372593"/>
                  </a:lnTo>
                  <a:lnTo>
                    <a:pt x="844557" y="400581"/>
                  </a:lnTo>
                  <a:lnTo>
                    <a:pt x="800794" y="419328"/>
                  </a:lnTo>
                  <a:lnTo>
                    <a:pt x="747434" y="426008"/>
                  </a:lnTo>
                  <a:lnTo>
                    <a:pt x="728620" y="425073"/>
                  </a:lnTo>
                  <a:lnTo>
                    <a:pt x="710271" y="422492"/>
                  </a:lnTo>
                  <a:lnTo>
                    <a:pt x="692659" y="418313"/>
                  </a:lnTo>
                  <a:lnTo>
                    <a:pt x="676060" y="412584"/>
                  </a:lnTo>
                  <a:lnTo>
                    <a:pt x="653592" y="442422"/>
                  </a:lnTo>
                  <a:lnTo>
                    <a:pt x="619152" y="465400"/>
                  </a:lnTo>
                  <a:lnTo>
                    <a:pt x="576007" y="480379"/>
                  </a:lnTo>
                  <a:lnTo>
                    <a:pt x="527423" y="486221"/>
                  </a:lnTo>
                  <a:lnTo>
                    <a:pt x="476670" y="481787"/>
                  </a:lnTo>
                  <a:lnTo>
                    <a:pt x="451155" y="475153"/>
                  </a:lnTo>
                  <a:lnTo>
                    <a:pt x="427902" y="465848"/>
                  </a:lnTo>
                  <a:lnTo>
                    <a:pt x="407412" y="454105"/>
                  </a:lnTo>
                  <a:lnTo>
                    <a:pt x="390183" y="440156"/>
                  </a:lnTo>
                  <a:lnTo>
                    <a:pt x="345189" y="452778"/>
                  </a:lnTo>
                  <a:lnTo>
                    <a:pt x="298287" y="457131"/>
                  </a:lnTo>
                  <a:lnTo>
                    <a:pt x="251864" y="453604"/>
                  </a:lnTo>
                  <a:lnTo>
                    <a:pt x="208310" y="442582"/>
                  </a:lnTo>
                  <a:lnTo>
                    <a:pt x="170012" y="424454"/>
                  </a:lnTo>
                  <a:lnTo>
                    <a:pt x="139358" y="399605"/>
                  </a:lnTo>
                  <a:lnTo>
                    <a:pt x="138723" y="398894"/>
                  </a:lnTo>
                  <a:lnTo>
                    <a:pt x="138088" y="398183"/>
                  </a:lnTo>
                  <a:lnTo>
                    <a:pt x="137453" y="397459"/>
                  </a:lnTo>
                  <a:lnTo>
                    <a:pt x="96587" y="395286"/>
                  </a:lnTo>
                  <a:lnTo>
                    <a:pt x="61412" y="383579"/>
                  </a:lnTo>
                  <a:lnTo>
                    <a:pt x="35619" y="364217"/>
                  </a:lnTo>
                  <a:lnTo>
                    <a:pt x="22899" y="339077"/>
                  </a:lnTo>
                  <a:lnTo>
                    <a:pt x="22717" y="324554"/>
                  </a:lnTo>
                  <a:lnTo>
                    <a:pt x="27344" y="310511"/>
                  </a:lnTo>
                  <a:lnTo>
                    <a:pt x="36544" y="297436"/>
                  </a:lnTo>
                  <a:lnTo>
                    <a:pt x="50077" y="285813"/>
                  </a:lnTo>
                  <a:lnTo>
                    <a:pt x="19605" y="268111"/>
                  </a:lnTo>
                  <a:lnTo>
                    <a:pt x="2516" y="244990"/>
                  </a:lnTo>
                  <a:lnTo>
                    <a:pt x="0" y="219396"/>
                  </a:lnTo>
                  <a:lnTo>
                    <a:pt x="13247" y="194271"/>
                  </a:lnTo>
                  <a:lnTo>
                    <a:pt x="27900" y="181699"/>
                  </a:lnTo>
                  <a:lnTo>
                    <a:pt x="46362" y="171819"/>
                  </a:lnTo>
                  <a:lnTo>
                    <a:pt x="67825" y="164980"/>
                  </a:lnTo>
                  <a:lnTo>
                    <a:pt x="91479" y="161531"/>
                  </a:lnTo>
                  <a:lnTo>
                    <a:pt x="92368" y="160007"/>
                  </a:lnTo>
                  <a:close/>
                </a:path>
                <a:path w="1022350" h="486410">
                  <a:moveTo>
                    <a:pt x="111164" y="292887"/>
                  </a:moveTo>
                  <a:lnTo>
                    <a:pt x="95494" y="292900"/>
                  </a:lnTo>
                  <a:lnTo>
                    <a:pt x="80097" y="291384"/>
                  </a:lnTo>
                  <a:lnTo>
                    <a:pt x="65248" y="288374"/>
                  </a:lnTo>
                  <a:lnTo>
                    <a:pt x="51220" y="283908"/>
                  </a:lnTo>
                </a:path>
                <a:path w="1022350" h="486410">
                  <a:moveTo>
                    <a:pt x="163996" y="391032"/>
                  </a:moveTo>
                  <a:lnTo>
                    <a:pt x="157640" y="392525"/>
                  </a:lnTo>
                  <a:lnTo>
                    <a:pt x="151153" y="393741"/>
                  </a:lnTo>
                  <a:lnTo>
                    <a:pt x="144547" y="394676"/>
                  </a:lnTo>
                  <a:lnTo>
                    <a:pt x="137834" y="395325"/>
                  </a:lnTo>
                </a:path>
                <a:path w="1022350" h="486410">
                  <a:moveTo>
                    <a:pt x="390056" y="438200"/>
                  </a:moveTo>
                  <a:lnTo>
                    <a:pt x="383706" y="432053"/>
                  </a:lnTo>
                  <a:lnTo>
                    <a:pt x="378499" y="425488"/>
                  </a:lnTo>
                  <a:lnTo>
                    <a:pt x="374308" y="418617"/>
                  </a:lnTo>
                </a:path>
                <a:path w="1022350" h="486410">
                  <a:moveTo>
                    <a:pt x="682410" y="389369"/>
                  </a:moveTo>
                  <a:lnTo>
                    <a:pt x="681521" y="396659"/>
                  </a:lnTo>
                  <a:lnTo>
                    <a:pt x="679362" y="403859"/>
                  </a:lnTo>
                  <a:lnTo>
                    <a:pt x="676060" y="410857"/>
                  </a:lnTo>
                </a:path>
                <a:path w="1022350" h="486410">
                  <a:moveTo>
                    <a:pt x="807886" y="256616"/>
                  </a:moveTo>
                  <a:lnTo>
                    <a:pt x="840021" y="270665"/>
                  </a:lnTo>
                  <a:lnTo>
                    <a:pt x="864369" y="289571"/>
                  </a:lnTo>
                  <a:lnTo>
                    <a:pt x="879717" y="312074"/>
                  </a:lnTo>
                  <a:lnTo>
                    <a:pt x="884848" y="336918"/>
                  </a:lnTo>
                </a:path>
                <a:path w="1022350" h="486410">
                  <a:moveTo>
                    <a:pt x="989496" y="171081"/>
                  </a:moveTo>
                  <a:lnTo>
                    <a:pt x="982960" y="179538"/>
                  </a:lnTo>
                  <a:lnTo>
                    <a:pt x="975018" y="187428"/>
                  </a:lnTo>
                  <a:lnTo>
                    <a:pt x="965743" y="194672"/>
                  </a:lnTo>
                  <a:lnTo>
                    <a:pt x="955206" y="201193"/>
                  </a:lnTo>
                </a:path>
                <a:path w="1022350" h="486410">
                  <a:moveTo>
                    <a:pt x="907200" y="59359"/>
                  </a:moveTo>
                  <a:lnTo>
                    <a:pt x="908470" y="64046"/>
                  </a:lnTo>
                  <a:lnTo>
                    <a:pt x="909105" y="68808"/>
                  </a:lnTo>
                  <a:lnTo>
                    <a:pt x="908978" y="73583"/>
                  </a:lnTo>
                </a:path>
                <a:path w="1022350" h="486410">
                  <a:moveTo>
                    <a:pt x="688379" y="42773"/>
                  </a:moveTo>
                  <a:lnTo>
                    <a:pt x="692824" y="36207"/>
                  </a:lnTo>
                  <a:lnTo>
                    <a:pt x="698793" y="30098"/>
                  </a:lnTo>
                  <a:lnTo>
                    <a:pt x="705905" y="24637"/>
                  </a:lnTo>
                </a:path>
                <a:path w="1022350" h="486410">
                  <a:moveTo>
                    <a:pt x="524168" y="51409"/>
                  </a:moveTo>
                  <a:lnTo>
                    <a:pt x="525946" y="45986"/>
                  </a:lnTo>
                  <a:lnTo>
                    <a:pt x="528867" y="40741"/>
                  </a:lnTo>
                  <a:lnTo>
                    <a:pt x="532677" y="35775"/>
                  </a:lnTo>
                </a:path>
                <a:path w="1022350" h="486410">
                  <a:moveTo>
                    <a:pt x="331382" y="56730"/>
                  </a:moveTo>
                  <a:lnTo>
                    <a:pt x="339615" y="60062"/>
                  </a:lnTo>
                  <a:lnTo>
                    <a:pt x="347527" y="63707"/>
                  </a:lnTo>
                  <a:lnTo>
                    <a:pt x="355082" y="67655"/>
                  </a:lnTo>
                  <a:lnTo>
                    <a:pt x="362243" y="71894"/>
                  </a:lnTo>
                </a:path>
                <a:path w="1022350" h="486410">
                  <a:moveTo>
                    <a:pt x="97702" y="175983"/>
                  </a:moveTo>
                  <a:lnTo>
                    <a:pt x="95289" y="170764"/>
                  </a:lnTo>
                  <a:lnTo>
                    <a:pt x="93511" y="165417"/>
                  </a:lnTo>
                  <a:lnTo>
                    <a:pt x="92368" y="160019"/>
                  </a:lnTo>
                </a:path>
              </a:pathLst>
            </a:custGeom>
            <a:ln w="25908">
              <a:solidFill>
                <a:srgbClr val="5879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4027423" y="5714187"/>
            <a:ext cx="283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9%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6801516" y="5606837"/>
            <a:ext cx="871219" cy="492125"/>
            <a:chOff x="6801516" y="5606837"/>
            <a:chExt cx="871219" cy="492125"/>
          </a:xfrm>
        </p:grpSpPr>
        <p:sp>
          <p:nvSpPr>
            <p:cNvPr id="76" name="object 76"/>
            <p:cNvSpPr/>
            <p:nvPr/>
          </p:nvSpPr>
          <p:spPr>
            <a:xfrm>
              <a:off x="6814534" y="5619855"/>
              <a:ext cx="845185" cy="466090"/>
            </a:xfrm>
            <a:custGeom>
              <a:avLst/>
              <a:gdLst/>
              <a:ahLst/>
              <a:cxnLst/>
              <a:rect l="l" t="t" r="r" b="b"/>
              <a:pathLst>
                <a:path w="845184" h="466089">
                  <a:moveTo>
                    <a:pt x="521590" y="0"/>
                  </a:moveTo>
                  <a:lnTo>
                    <a:pt x="489092" y="3201"/>
                  </a:lnTo>
                  <a:lnTo>
                    <a:pt x="460571" y="15316"/>
                  </a:lnTo>
                  <a:lnTo>
                    <a:pt x="439705" y="35416"/>
                  </a:lnTo>
                  <a:lnTo>
                    <a:pt x="434111" y="31587"/>
                  </a:lnTo>
                  <a:lnTo>
                    <a:pt x="428196" y="28073"/>
                  </a:lnTo>
                  <a:lnTo>
                    <a:pt x="421971" y="24887"/>
                  </a:lnTo>
                  <a:lnTo>
                    <a:pt x="415448" y="22043"/>
                  </a:lnTo>
                  <a:lnTo>
                    <a:pt x="375701" y="13166"/>
                  </a:lnTo>
                  <a:lnTo>
                    <a:pt x="335883" y="16317"/>
                  </a:lnTo>
                  <a:lnTo>
                    <a:pt x="300541" y="30453"/>
                  </a:lnTo>
                  <a:lnTo>
                    <a:pt x="274224" y="54530"/>
                  </a:lnTo>
                  <a:lnTo>
                    <a:pt x="254347" y="47388"/>
                  </a:lnTo>
                  <a:lnTo>
                    <a:pt x="233314" y="42844"/>
                  </a:lnTo>
                  <a:lnTo>
                    <a:pt x="211591" y="40966"/>
                  </a:lnTo>
                  <a:lnTo>
                    <a:pt x="189642" y="41817"/>
                  </a:lnTo>
                  <a:lnTo>
                    <a:pt x="140027" y="54751"/>
                  </a:lnTo>
                  <a:lnTo>
                    <a:pt x="102187" y="80070"/>
                  </a:lnTo>
                  <a:lnTo>
                    <a:pt x="79754" y="114180"/>
                  </a:lnTo>
                  <a:lnTo>
                    <a:pt x="76358" y="153488"/>
                  </a:lnTo>
                  <a:lnTo>
                    <a:pt x="75723" y="154949"/>
                  </a:lnTo>
                  <a:lnTo>
                    <a:pt x="38338" y="164818"/>
                  </a:lnTo>
                  <a:lnTo>
                    <a:pt x="0" y="210459"/>
                  </a:lnTo>
                  <a:lnTo>
                    <a:pt x="2095" y="235013"/>
                  </a:lnTo>
                  <a:lnTo>
                    <a:pt x="16240" y="257190"/>
                  </a:lnTo>
                  <a:lnTo>
                    <a:pt x="41433" y="274164"/>
                  </a:lnTo>
                  <a:lnTo>
                    <a:pt x="30277" y="285314"/>
                  </a:lnTo>
                  <a:lnTo>
                    <a:pt x="22669" y="297859"/>
                  </a:lnTo>
                  <a:lnTo>
                    <a:pt x="18823" y="311333"/>
                  </a:lnTo>
                  <a:lnTo>
                    <a:pt x="18954" y="325269"/>
                  </a:lnTo>
                  <a:lnTo>
                    <a:pt x="29471" y="349378"/>
                  </a:lnTo>
                  <a:lnTo>
                    <a:pt x="50799" y="367948"/>
                  </a:lnTo>
                  <a:lnTo>
                    <a:pt x="79890" y="379177"/>
                  </a:lnTo>
                  <a:lnTo>
                    <a:pt x="113696" y="381263"/>
                  </a:lnTo>
                  <a:lnTo>
                    <a:pt x="114712" y="382634"/>
                  </a:lnTo>
                  <a:lnTo>
                    <a:pt x="146523" y="411162"/>
                  </a:lnTo>
                  <a:lnTo>
                    <a:pt x="186264" y="429614"/>
                  </a:lnTo>
                  <a:lnTo>
                    <a:pt x="231156" y="438036"/>
                  </a:lnTo>
                  <a:lnTo>
                    <a:pt x="277785" y="435789"/>
                  </a:lnTo>
                  <a:lnTo>
                    <a:pt x="322738" y="422233"/>
                  </a:lnTo>
                  <a:lnTo>
                    <a:pt x="336982" y="435607"/>
                  </a:lnTo>
                  <a:lnTo>
                    <a:pt x="353917" y="446868"/>
                  </a:lnTo>
                  <a:lnTo>
                    <a:pt x="373137" y="455791"/>
                  </a:lnTo>
                  <a:lnTo>
                    <a:pt x="394239" y="462149"/>
                  </a:lnTo>
                  <a:lnTo>
                    <a:pt x="446553" y="465891"/>
                  </a:lnTo>
                  <a:lnTo>
                    <a:pt x="494998" y="454651"/>
                  </a:lnTo>
                  <a:lnTo>
                    <a:pt x="534275" y="430565"/>
                  </a:lnTo>
                  <a:lnTo>
                    <a:pt x="559085" y="395766"/>
                  </a:lnTo>
                  <a:lnTo>
                    <a:pt x="572887" y="401267"/>
                  </a:lnTo>
                  <a:lnTo>
                    <a:pt x="587486" y="405279"/>
                  </a:lnTo>
                  <a:lnTo>
                    <a:pt x="602680" y="407757"/>
                  </a:lnTo>
                  <a:lnTo>
                    <a:pt x="618267" y="408657"/>
                  </a:lnTo>
                  <a:lnTo>
                    <a:pt x="662396" y="402245"/>
                  </a:lnTo>
                  <a:lnTo>
                    <a:pt x="698595" y="384263"/>
                  </a:lnTo>
                  <a:lnTo>
                    <a:pt x="723173" y="357418"/>
                  </a:lnTo>
                  <a:lnTo>
                    <a:pt x="732440" y="324418"/>
                  </a:lnTo>
                  <a:lnTo>
                    <a:pt x="749053" y="321797"/>
                  </a:lnTo>
                  <a:lnTo>
                    <a:pt x="794416" y="304822"/>
                  </a:lnTo>
                  <a:lnTo>
                    <a:pt x="828980" y="275016"/>
                  </a:lnTo>
                  <a:lnTo>
                    <a:pt x="845089" y="238828"/>
                  </a:lnTo>
                  <a:lnTo>
                    <a:pt x="841958" y="200746"/>
                  </a:lnTo>
                  <a:lnTo>
                    <a:pt x="818800" y="165261"/>
                  </a:lnTo>
                  <a:lnTo>
                    <a:pt x="820705" y="161908"/>
                  </a:lnTo>
                  <a:lnTo>
                    <a:pt x="822356" y="158467"/>
                  </a:lnTo>
                  <a:lnTo>
                    <a:pt x="823626" y="154949"/>
                  </a:lnTo>
                  <a:lnTo>
                    <a:pt x="826355" y="123837"/>
                  </a:lnTo>
                  <a:lnTo>
                    <a:pt x="813450" y="95338"/>
                  </a:lnTo>
                  <a:lnTo>
                    <a:pt x="787282" y="72549"/>
                  </a:lnTo>
                  <a:lnTo>
                    <a:pt x="750220" y="58569"/>
                  </a:lnTo>
                  <a:lnTo>
                    <a:pt x="745970" y="46692"/>
                  </a:lnTo>
                  <a:lnTo>
                    <a:pt x="718216" y="16874"/>
                  </a:lnTo>
                  <a:lnTo>
                    <a:pt x="648874" y="231"/>
                  </a:lnTo>
                  <a:lnTo>
                    <a:pt x="613775" y="7630"/>
                  </a:lnTo>
                  <a:lnTo>
                    <a:pt x="584104" y="25155"/>
                  </a:lnTo>
                  <a:lnTo>
                    <a:pt x="577782" y="19588"/>
                  </a:lnTo>
                  <a:lnTo>
                    <a:pt x="570674" y="14615"/>
                  </a:lnTo>
                  <a:lnTo>
                    <a:pt x="562852" y="10283"/>
                  </a:lnTo>
                  <a:lnTo>
                    <a:pt x="554386" y="6638"/>
                  </a:lnTo>
                  <a:lnTo>
                    <a:pt x="52159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814534" y="5619855"/>
              <a:ext cx="845185" cy="466090"/>
            </a:xfrm>
            <a:custGeom>
              <a:avLst/>
              <a:gdLst/>
              <a:ahLst/>
              <a:cxnLst/>
              <a:rect l="l" t="t" r="r" b="b"/>
              <a:pathLst>
                <a:path w="845184" h="466089">
                  <a:moveTo>
                    <a:pt x="76358" y="153488"/>
                  </a:moveTo>
                  <a:lnTo>
                    <a:pt x="79754" y="114180"/>
                  </a:lnTo>
                  <a:lnTo>
                    <a:pt x="102187" y="80070"/>
                  </a:lnTo>
                  <a:lnTo>
                    <a:pt x="140027" y="54751"/>
                  </a:lnTo>
                  <a:lnTo>
                    <a:pt x="189642" y="41817"/>
                  </a:lnTo>
                  <a:lnTo>
                    <a:pt x="211591" y="40966"/>
                  </a:lnTo>
                  <a:lnTo>
                    <a:pt x="233314" y="42844"/>
                  </a:lnTo>
                  <a:lnTo>
                    <a:pt x="254347" y="47388"/>
                  </a:lnTo>
                  <a:lnTo>
                    <a:pt x="274224" y="54530"/>
                  </a:lnTo>
                  <a:lnTo>
                    <a:pt x="300541" y="30453"/>
                  </a:lnTo>
                  <a:lnTo>
                    <a:pt x="335883" y="16317"/>
                  </a:lnTo>
                  <a:lnTo>
                    <a:pt x="375701" y="13166"/>
                  </a:lnTo>
                  <a:lnTo>
                    <a:pt x="415448" y="22043"/>
                  </a:lnTo>
                  <a:lnTo>
                    <a:pt x="421971" y="24887"/>
                  </a:lnTo>
                  <a:lnTo>
                    <a:pt x="428196" y="28073"/>
                  </a:lnTo>
                  <a:lnTo>
                    <a:pt x="434111" y="31587"/>
                  </a:lnTo>
                  <a:lnTo>
                    <a:pt x="439705" y="35416"/>
                  </a:lnTo>
                  <a:lnTo>
                    <a:pt x="460571" y="15316"/>
                  </a:lnTo>
                  <a:lnTo>
                    <a:pt x="489092" y="3201"/>
                  </a:lnTo>
                  <a:lnTo>
                    <a:pt x="521590" y="0"/>
                  </a:lnTo>
                  <a:lnTo>
                    <a:pt x="554386" y="6638"/>
                  </a:lnTo>
                  <a:lnTo>
                    <a:pt x="562852" y="10283"/>
                  </a:lnTo>
                  <a:lnTo>
                    <a:pt x="570674" y="14615"/>
                  </a:lnTo>
                  <a:lnTo>
                    <a:pt x="577782" y="19588"/>
                  </a:lnTo>
                  <a:lnTo>
                    <a:pt x="584104" y="25155"/>
                  </a:lnTo>
                  <a:lnTo>
                    <a:pt x="613775" y="7630"/>
                  </a:lnTo>
                  <a:lnTo>
                    <a:pt x="648874" y="231"/>
                  </a:lnTo>
                  <a:lnTo>
                    <a:pt x="685117" y="3224"/>
                  </a:lnTo>
                  <a:lnTo>
                    <a:pt x="718216" y="16874"/>
                  </a:lnTo>
                  <a:lnTo>
                    <a:pt x="729753" y="25607"/>
                  </a:lnTo>
                  <a:lnTo>
                    <a:pt x="739076" y="35626"/>
                  </a:lnTo>
                  <a:lnTo>
                    <a:pt x="745970" y="46692"/>
                  </a:lnTo>
                  <a:lnTo>
                    <a:pt x="750220" y="58569"/>
                  </a:lnTo>
                  <a:lnTo>
                    <a:pt x="787282" y="72549"/>
                  </a:lnTo>
                  <a:lnTo>
                    <a:pt x="813450" y="95338"/>
                  </a:lnTo>
                  <a:lnTo>
                    <a:pt x="826355" y="123837"/>
                  </a:lnTo>
                  <a:lnTo>
                    <a:pt x="823626" y="154949"/>
                  </a:lnTo>
                  <a:lnTo>
                    <a:pt x="822356" y="158467"/>
                  </a:lnTo>
                  <a:lnTo>
                    <a:pt x="820705" y="161908"/>
                  </a:lnTo>
                  <a:lnTo>
                    <a:pt x="818800" y="165261"/>
                  </a:lnTo>
                  <a:lnTo>
                    <a:pt x="841958" y="200746"/>
                  </a:lnTo>
                  <a:lnTo>
                    <a:pt x="845089" y="238828"/>
                  </a:lnTo>
                  <a:lnTo>
                    <a:pt x="828980" y="275016"/>
                  </a:lnTo>
                  <a:lnTo>
                    <a:pt x="794416" y="304822"/>
                  </a:lnTo>
                  <a:lnTo>
                    <a:pt x="749053" y="321797"/>
                  </a:lnTo>
                  <a:lnTo>
                    <a:pt x="732440" y="324418"/>
                  </a:lnTo>
                  <a:lnTo>
                    <a:pt x="723173" y="357418"/>
                  </a:lnTo>
                  <a:lnTo>
                    <a:pt x="698595" y="384263"/>
                  </a:lnTo>
                  <a:lnTo>
                    <a:pt x="662396" y="402245"/>
                  </a:lnTo>
                  <a:lnTo>
                    <a:pt x="618267" y="408657"/>
                  </a:lnTo>
                  <a:lnTo>
                    <a:pt x="602680" y="407757"/>
                  </a:lnTo>
                  <a:lnTo>
                    <a:pt x="587486" y="405279"/>
                  </a:lnTo>
                  <a:lnTo>
                    <a:pt x="572887" y="401267"/>
                  </a:lnTo>
                  <a:lnTo>
                    <a:pt x="559085" y="395766"/>
                  </a:lnTo>
                  <a:lnTo>
                    <a:pt x="534275" y="430565"/>
                  </a:lnTo>
                  <a:lnTo>
                    <a:pt x="494998" y="454651"/>
                  </a:lnTo>
                  <a:lnTo>
                    <a:pt x="446553" y="465891"/>
                  </a:lnTo>
                  <a:lnTo>
                    <a:pt x="394239" y="462149"/>
                  </a:lnTo>
                  <a:lnTo>
                    <a:pt x="373137" y="455791"/>
                  </a:lnTo>
                  <a:lnTo>
                    <a:pt x="353917" y="446868"/>
                  </a:lnTo>
                  <a:lnTo>
                    <a:pt x="336982" y="435607"/>
                  </a:lnTo>
                  <a:lnTo>
                    <a:pt x="322738" y="422233"/>
                  </a:lnTo>
                  <a:lnTo>
                    <a:pt x="277785" y="435789"/>
                  </a:lnTo>
                  <a:lnTo>
                    <a:pt x="231156" y="438036"/>
                  </a:lnTo>
                  <a:lnTo>
                    <a:pt x="186264" y="429614"/>
                  </a:lnTo>
                  <a:lnTo>
                    <a:pt x="146523" y="411162"/>
                  </a:lnTo>
                  <a:lnTo>
                    <a:pt x="115347" y="383320"/>
                  </a:lnTo>
                  <a:lnTo>
                    <a:pt x="113696" y="381263"/>
                  </a:lnTo>
                  <a:lnTo>
                    <a:pt x="79890" y="379177"/>
                  </a:lnTo>
                  <a:lnTo>
                    <a:pt x="50799" y="367948"/>
                  </a:lnTo>
                  <a:lnTo>
                    <a:pt x="29471" y="349378"/>
                  </a:lnTo>
                  <a:lnTo>
                    <a:pt x="18954" y="325269"/>
                  </a:lnTo>
                  <a:lnTo>
                    <a:pt x="18823" y="311333"/>
                  </a:lnTo>
                  <a:lnTo>
                    <a:pt x="22669" y="297859"/>
                  </a:lnTo>
                  <a:lnTo>
                    <a:pt x="30277" y="285314"/>
                  </a:lnTo>
                  <a:lnTo>
                    <a:pt x="41433" y="274164"/>
                  </a:lnTo>
                  <a:lnTo>
                    <a:pt x="16240" y="257190"/>
                  </a:lnTo>
                  <a:lnTo>
                    <a:pt x="2095" y="235013"/>
                  </a:lnTo>
                  <a:lnTo>
                    <a:pt x="0" y="210459"/>
                  </a:lnTo>
                  <a:lnTo>
                    <a:pt x="10953" y="186356"/>
                  </a:lnTo>
                  <a:lnTo>
                    <a:pt x="23056" y="174296"/>
                  </a:lnTo>
                  <a:lnTo>
                    <a:pt x="38338" y="164818"/>
                  </a:lnTo>
                  <a:lnTo>
                    <a:pt x="56120" y="158258"/>
                  </a:lnTo>
                  <a:lnTo>
                    <a:pt x="75723" y="154949"/>
                  </a:lnTo>
                  <a:lnTo>
                    <a:pt x="76358" y="153488"/>
                  </a:lnTo>
                  <a:close/>
                </a:path>
                <a:path w="845184" h="466089">
                  <a:moveTo>
                    <a:pt x="91979" y="280946"/>
                  </a:moveTo>
                  <a:lnTo>
                    <a:pt x="78988" y="280967"/>
                  </a:lnTo>
                  <a:lnTo>
                    <a:pt x="66246" y="279514"/>
                  </a:lnTo>
                  <a:lnTo>
                    <a:pt x="53957" y="276627"/>
                  </a:lnTo>
                  <a:lnTo>
                    <a:pt x="42322" y="272348"/>
                  </a:lnTo>
                </a:path>
                <a:path w="845184" h="466089">
                  <a:moveTo>
                    <a:pt x="135667" y="375103"/>
                  </a:moveTo>
                  <a:lnTo>
                    <a:pt x="128682" y="377186"/>
                  </a:lnTo>
                  <a:lnTo>
                    <a:pt x="121443" y="378570"/>
                  </a:lnTo>
                  <a:lnTo>
                    <a:pt x="113950" y="379218"/>
                  </a:lnTo>
                </a:path>
                <a:path w="845184" h="466089">
                  <a:moveTo>
                    <a:pt x="322611" y="420341"/>
                  </a:moveTo>
                  <a:lnTo>
                    <a:pt x="317404" y="414448"/>
                  </a:lnTo>
                  <a:lnTo>
                    <a:pt x="313086" y="408161"/>
                  </a:lnTo>
                  <a:lnTo>
                    <a:pt x="309530" y="401557"/>
                  </a:lnTo>
                </a:path>
                <a:path w="845184" h="466089">
                  <a:moveTo>
                    <a:pt x="564419" y="373503"/>
                  </a:moveTo>
                  <a:lnTo>
                    <a:pt x="563657" y="380501"/>
                  </a:lnTo>
                  <a:lnTo>
                    <a:pt x="561879" y="387410"/>
                  </a:lnTo>
                  <a:lnTo>
                    <a:pt x="559212" y="394115"/>
                  </a:lnTo>
                </a:path>
                <a:path w="845184" h="466089">
                  <a:moveTo>
                    <a:pt x="668305" y="246160"/>
                  </a:moveTo>
                  <a:lnTo>
                    <a:pt x="694856" y="259637"/>
                  </a:lnTo>
                  <a:lnTo>
                    <a:pt x="714978" y="277772"/>
                  </a:lnTo>
                  <a:lnTo>
                    <a:pt x="727670" y="299358"/>
                  </a:lnTo>
                  <a:lnTo>
                    <a:pt x="731932" y="323186"/>
                  </a:lnTo>
                </a:path>
                <a:path w="845184" h="466089">
                  <a:moveTo>
                    <a:pt x="818419" y="164118"/>
                  </a:moveTo>
                  <a:lnTo>
                    <a:pt x="813030" y="172226"/>
                  </a:lnTo>
                  <a:lnTo>
                    <a:pt x="806449" y="179792"/>
                  </a:lnTo>
                  <a:lnTo>
                    <a:pt x="798774" y="186741"/>
                  </a:lnTo>
                  <a:lnTo>
                    <a:pt x="790098" y="192998"/>
                  </a:lnTo>
                </a:path>
                <a:path w="845184" h="466089">
                  <a:moveTo>
                    <a:pt x="750347" y="56943"/>
                  </a:moveTo>
                  <a:lnTo>
                    <a:pt x="751490" y="61439"/>
                  </a:lnTo>
                  <a:lnTo>
                    <a:pt x="751998" y="66011"/>
                  </a:lnTo>
                  <a:lnTo>
                    <a:pt x="751871" y="70583"/>
                  </a:lnTo>
                </a:path>
                <a:path w="845184" h="466089">
                  <a:moveTo>
                    <a:pt x="569372" y="41030"/>
                  </a:moveTo>
                  <a:lnTo>
                    <a:pt x="573055" y="34743"/>
                  </a:lnTo>
                  <a:lnTo>
                    <a:pt x="577881" y="28876"/>
                  </a:lnTo>
                  <a:lnTo>
                    <a:pt x="583850" y="23631"/>
                  </a:lnTo>
                </a:path>
                <a:path w="845184" h="466089">
                  <a:moveTo>
                    <a:pt x="433482" y="49323"/>
                  </a:moveTo>
                  <a:lnTo>
                    <a:pt x="435006" y="44116"/>
                  </a:lnTo>
                  <a:lnTo>
                    <a:pt x="437419" y="39087"/>
                  </a:lnTo>
                  <a:lnTo>
                    <a:pt x="440594" y="34324"/>
                  </a:lnTo>
                </a:path>
                <a:path w="845184" h="466089">
                  <a:moveTo>
                    <a:pt x="274097" y="54416"/>
                  </a:moveTo>
                  <a:lnTo>
                    <a:pt x="280908" y="57617"/>
                  </a:lnTo>
                  <a:lnTo>
                    <a:pt x="287432" y="61116"/>
                  </a:lnTo>
                  <a:lnTo>
                    <a:pt x="293671" y="64904"/>
                  </a:lnTo>
                  <a:lnTo>
                    <a:pt x="299624" y="68970"/>
                  </a:lnTo>
                </a:path>
                <a:path w="845184" h="466089">
                  <a:moveTo>
                    <a:pt x="80803" y="168817"/>
                  </a:moveTo>
                  <a:lnTo>
                    <a:pt x="78771" y="163801"/>
                  </a:lnTo>
                  <a:lnTo>
                    <a:pt x="77374" y="158683"/>
                  </a:lnTo>
                  <a:lnTo>
                    <a:pt x="76358" y="153501"/>
                  </a:lnTo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7066280" y="5685231"/>
            <a:ext cx="283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9%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9366408" y="5635793"/>
            <a:ext cx="871219" cy="492125"/>
            <a:chOff x="9366408" y="5635793"/>
            <a:chExt cx="871219" cy="492125"/>
          </a:xfrm>
        </p:grpSpPr>
        <p:sp>
          <p:nvSpPr>
            <p:cNvPr id="80" name="object 80"/>
            <p:cNvSpPr/>
            <p:nvPr/>
          </p:nvSpPr>
          <p:spPr>
            <a:xfrm>
              <a:off x="9379426" y="5648811"/>
              <a:ext cx="845185" cy="466090"/>
            </a:xfrm>
            <a:custGeom>
              <a:avLst/>
              <a:gdLst/>
              <a:ahLst/>
              <a:cxnLst/>
              <a:rect l="l" t="t" r="r" b="b"/>
              <a:pathLst>
                <a:path w="845184" h="466089">
                  <a:moveTo>
                    <a:pt x="521590" y="0"/>
                  </a:moveTo>
                  <a:lnTo>
                    <a:pt x="489092" y="3201"/>
                  </a:lnTo>
                  <a:lnTo>
                    <a:pt x="460571" y="15316"/>
                  </a:lnTo>
                  <a:lnTo>
                    <a:pt x="439705" y="35416"/>
                  </a:lnTo>
                  <a:lnTo>
                    <a:pt x="434111" y="31587"/>
                  </a:lnTo>
                  <a:lnTo>
                    <a:pt x="428196" y="28073"/>
                  </a:lnTo>
                  <a:lnTo>
                    <a:pt x="421971" y="24887"/>
                  </a:lnTo>
                  <a:lnTo>
                    <a:pt x="415448" y="22043"/>
                  </a:lnTo>
                  <a:lnTo>
                    <a:pt x="375701" y="13166"/>
                  </a:lnTo>
                  <a:lnTo>
                    <a:pt x="335883" y="16317"/>
                  </a:lnTo>
                  <a:lnTo>
                    <a:pt x="300541" y="30453"/>
                  </a:lnTo>
                  <a:lnTo>
                    <a:pt x="274224" y="54530"/>
                  </a:lnTo>
                  <a:lnTo>
                    <a:pt x="254347" y="47388"/>
                  </a:lnTo>
                  <a:lnTo>
                    <a:pt x="233314" y="42844"/>
                  </a:lnTo>
                  <a:lnTo>
                    <a:pt x="211591" y="40966"/>
                  </a:lnTo>
                  <a:lnTo>
                    <a:pt x="189642" y="41817"/>
                  </a:lnTo>
                  <a:lnTo>
                    <a:pt x="140027" y="54751"/>
                  </a:lnTo>
                  <a:lnTo>
                    <a:pt x="102187" y="80070"/>
                  </a:lnTo>
                  <a:lnTo>
                    <a:pt x="79754" y="114180"/>
                  </a:lnTo>
                  <a:lnTo>
                    <a:pt x="76358" y="153488"/>
                  </a:lnTo>
                  <a:lnTo>
                    <a:pt x="75723" y="154949"/>
                  </a:lnTo>
                  <a:lnTo>
                    <a:pt x="38338" y="164818"/>
                  </a:lnTo>
                  <a:lnTo>
                    <a:pt x="0" y="210459"/>
                  </a:lnTo>
                  <a:lnTo>
                    <a:pt x="2095" y="235013"/>
                  </a:lnTo>
                  <a:lnTo>
                    <a:pt x="16240" y="257190"/>
                  </a:lnTo>
                  <a:lnTo>
                    <a:pt x="41433" y="274164"/>
                  </a:lnTo>
                  <a:lnTo>
                    <a:pt x="30277" y="285314"/>
                  </a:lnTo>
                  <a:lnTo>
                    <a:pt x="22669" y="297859"/>
                  </a:lnTo>
                  <a:lnTo>
                    <a:pt x="18823" y="311333"/>
                  </a:lnTo>
                  <a:lnTo>
                    <a:pt x="18954" y="325269"/>
                  </a:lnTo>
                  <a:lnTo>
                    <a:pt x="29471" y="349378"/>
                  </a:lnTo>
                  <a:lnTo>
                    <a:pt x="50800" y="367948"/>
                  </a:lnTo>
                  <a:lnTo>
                    <a:pt x="79890" y="379177"/>
                  </a:lnTo>
                  <a:lnTo>
                    <a:pt x="113696" y="381263"/>
                  </a:lnTo>
                  <a:lnTo>
                    <a:pt x="114712" y="382634"/>
                  </a:lnTo>
                  <a:lnTo>
                    <a:pt x="146523" y="411162"/>
                  </a:lnTo>
                  <a:lnTo>
                    <a:pt x="186264" y="429614"/>
                  </a:lnTo>
                  <a:lnTo>
                    <a:pt x="231156" y="438036"/>
                  </a:lnTo>
                  <a:lnTo>
                    <a:pt x="277785" y="435789"/>
                  </a:lnTo>
                  <a:lnTo>
                    <a:pt x="322738" y="422233"/>
                  </a:lnTo>
                  <a:lnTo>
                    <a:pt x="336982" y="435607"/>
                  </a:lnTo>
                  <a:lnTo>
                    <a:pt x="353917" y="446868"/>
                  </a:lnTo>
                  <a:lnTo>
                    <a:pt x="373137" y="455791"/>
                  </a:lnTo>
                  <a:lnTo>
                    <a:pt x="394239" y="462149"/>
                  </a:lnTo>
                  <a:lnTo>
                    <a:pt x="446553" y="465891"/>
                  </a:lnTo>
                  <a:lnTo>
                    <a:pt x="494998" y="454651"/>
                  </a:lnTo>
                  <a:lnTo>
                    <a:pt x="534275" y="430565"/>
                  </a:lnTo>
                  <a:lnTo>
                    <a:pt x="559085" y="395766"/>
                  </a:lnTo>
                  <a:lnTo>
                    <a:pt x="572887" y="401267"/>
                  </a:lnTo>
                  <a:lnTo>
                    <a:pt x="587486" y="405279"/>
                  </a:lnTo>
                  <a:lnTo>
                    <a:pt x="602680" y="407757"/>
                  </a:lnTo>
                  <a:lnTo>
                    <a:pt x="618267" y="408657"/>
                  </a:lnTo>
                  <a:lnTo>
                    <a:pt x="662396" y="402245"/>
                  </a:lnTo>
                  <a:lnTo>
                    <a:pt x="698595" y="384263"/>
                  </a:lnTo>
                  <a:lnTo>
                    <a:pt x="723173" y="357418"/>
                  </a:lnTo>
                  <a:lnTo>
                    <a:pt x="732440" y="324418"/>
                  </a:lnTo>
                  <a:lnTo>
                    <a:pt x="749053" y="321797"/>
                  </a:lnTo>
                  <a:lnTo>
                    <a:pt x="794416" y="304822"/>
                  </a:lnTo>
                  <a:lnTo>
                    <a:pt x="828980" y="275016"/>
                  </a:lnTo>
                  <a:lnTo>
                    <a:pt x="845089" y="238828"/>
                  </a:lnTo>
                  <a:lnTo>
                    <a:pt x="841958" y="200746"/>
                  </a:lnTo>
                  <a:lnTo>
                    <a:pt x="818800" y="165261"/>
                  </a:lnTo>
                  <a:lnTo>
                    <a:pt x="820705" y="161908"/>
                  </a:lnTo>
                  <a:lnTo>
                    <a:pt x="822356" y="158467"/>
                  </a:lnTo>
                  <a:lnTo>
                    <a:pt x="823626" y="154949"/>
                  </a:lnTo>
                  <a:lnTo>
                    <a:pt x="826355" y="123837"/>
                  </a:lnTo>
                  <a:lnTo>
                    <a:pt x="813450" y="95338"/>
                  </a:lnTo>
                  <a:lnTo>
                    <a:pt x="787282" y="72549"/>
                  </a:lnTo>
                  <a:lnTo>
                    <a:pt x="750220" y="58569"/>
                  </a:lnTo>
                  <a:lnTo>
                    <a:pt x="745970" y="46692"/>
                  </a:lnTo>
                  <a:lnTo>
                    <a:pt x="718216" y="16874"/>
                  </a:lnTo>
                  <a:lnTo>
                    <a:pt x="648874" y="231"/>
                  </a:lnTo>
                  <a:lnTo>
                    <a:pt x="613775" y="7630"/>
                  </a:lnTo>
                  <a:lnTo>
                    <a:pt x="584104" y="25155"/>
                  </a:lnTo>
                  <a:lnTo>
                    <a:pt x="577782" y="19588"/>
                  </a:lnTo>
                  <a:lnTo>
                    <a:pt x="570674" y="14615"/>
                  </a:lnTo>
                  <a:lnTo>
                    <a:pt x="562852" y="10283"/>
                  </a:lnTo>
                  <a:lnTo>
                    <a:pt x="554386" y="6638"/>
                  </a:lnTo>
                  <a:lnTo>
                    <a:pt x="521590" y="0"/>
                  </a:lnTo>
                  <a:close/>
                </a:path>
              </a:pathLst>
            </a:custGeom>
            <a:solidFill>
              <a:srgbClr val="958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379426" y="5648811"/>
              <a:ext cx="845185" cy="466090"/>
            </a:xfrm>
            <a:custGeom>
              <a:avLst/>
              <a:gdLst/>
              <a:ahLst/>
              <a:cxnLst/>
              <a:rect l="l" t="t" r="r" b="b"/>
              <a:pathLst>
                <a:path w="845184" h="466089">
                  <a:moveTo>
                    <a:pt x="76358" y="153488"/>
                  </a:moveTo>
                  <a:lnTo>
                    <a:pt x="79754" y="114180"/>
                  </a:lnTo>
                  <a:lnTo>
                    <a:pt x="102187" y="80070"/>
                  </a:lnTo>
                  <a:lnTo>
                    <a:pt x="140027" y="54751"/>
                  </a:lnTo>
                  <a:lnTo>
                    <a:pt x="189642" y="41817"/>
                  </a:lnTo>
                  <a:lnTo>
                    <a:pt x="211591" y="40966"/>
                  </a:lnTo>
                  <a:lnTo>
                    <a:pt x="233314" y="42844"/>
                  </a:lnTo>
                  <a:lnTo>
                    <a:pt x="254347" y="47388"/>
                  </a:lnTo>
                  <a:lnTo>
                    <a:pt x="274224" y="54530"/>
                  </a:lnTo>
                  <a:lnTo>
                    <a:pt x="300541" y="30453"/>
                  </a:lnTo>
                  <a:lnTo>
                    <a:pt x="335883" y="16317"/>
                  </a:lnTo>
                  <a:lnTo>
                    <a:pt x="375701" y="13166"/>
                  </a:lnTo>
                  <a:lnTo>
                    <a:pt x="415448" y="22043"/>
                  </a:lnTo>
                  <a:lnTo>
                    <a:pt x="421971" y="24887"/>
                  </a:lnTo>
                  <a:lnTo>
                    <a:pt x="428196" y="28073"/>
                  </a:lnTo>
                  <a:lnTo>
                    <a:pt x="434111" y="31587"/>
                  </a:lnTo>
                  <a:lnTo>
                    <a:pt x="439705" y="35416"/>
                  </a:lnTo>
                  <a:lnTo>
                    <a:pt x="460571" y="15316"/>
                  </a:lnTo>
                  <a:lnTo>
                    <a:pt x="489092" y="3201"/>
                  </a:lnTo>
                  <a:lnTo>
                    <a:pt x="521590" y="0"/>
                  </a:lnTo>
                  <a:lnTo>
                    <a:pt x="554386" y="6638"/>
                  </a:lnTo>
                  <a:lnTo>
                    <a:pt x="562852" y="10283"/>
                  </a:lnTo>
                  <a:lnTo>
                    <a:pt x="570674" y="14615"/>
                  </a:lnTo>
                  <a:lnTo>
                    <a:pt x="577782" y="19588"/>
                  </a:lnTo>
                  <a:lnTo>
                    <a:pt x="584104" y="25155"/>
                  </a:lnTo>
                  <a:lnTo>
                    <a:pt x="613775" y="7630"/>
                  </a:lnTo>
                  <a:lnTo>
                    <a:pt x="648874" y="231"/>
                  </a:lnTo>
                  <a:lnTo>
                    <a:pt x="685117" y="3224"/>
                  </a:lnTo>
                  <a:lnTo>
                    <a:pt x="718216" y="16874"/>
                  </a:lnTo>
                  <a:lnTo>
                    <a:pt x="729753" y="25607"/>
                  </a:lnTo>
                  <a:lnTo>
                    <a:pt x="739076" y="35626"/>
                  </a:lnTo>
                  <a:lnTo>
                    <a:pt x="745970" y="46692"/>
                  </a:lnTo>
                  <a:lnTo>
                    <a:pt x="750220" y="58569"/>
                  </a:lnTo>
                  <a:lnTo>
                    <a:pt x="787282" y="72549"/>
                  </a:lnTo>
                  <a:lnTo>
                    <a:pt x="813450" y="95338"/>
                  </a:lnTo>
                  <a:lnTo>
                    <a:pt x="826355" y="123837"/>
                  </a:lnTo>
                  <a:lnTo>
                    <a:pt x="823626" y="154949"/>
                  </a:lnTo>
                  <a:lnTo>
                    <a:pt x="822356" y="158467"/>
                  </a:lnTo>
                  <a:lnTo>
                    <a:pt x="820705" y="161908"/>
                  </a:lnTo>
                  <a:lnTo>
                    <a:pt x="818800" y="165261"/>
                  </a:lnTo>
                  <a:lnTo>
                    <a:pt x="841958" y="200746"/>
                  </a:lnTo>
                  <a:lnTo>
                    <a:pt x="845089" y="238828"/>
                  </a:lnTo>
                  <a:lnTo>
                    <a:pt x="828980" y="275016"/>
                  </a:lnTo>
                  <a:lnTo>
                    <a:pt x="794416" y="304822"/>
                  </a:lnTo>
                  <a:lnTo>
                    <a:pt x="749053" y="321797"/>
                  </a:lnTo>
                  <a:lnTo>
                    <a:pt x="732440" y="324418"/>
                  </a:lnTo>
                  <a:lnTo>
                    <a:pt x="723173" y="357418"/>
                  </a:lnTo>
                  <a:lnTo>
                    <a:pt x="698595" y="384263"/>
                  </a:lnTo>
                  <a:lnTo>
                    <a:pt x="662396" y="402245"/>
                  </a:lnTo>
                  <a:lnTo>
                    <a:pt x="618267" y="408657"/>
                  </a:lnTo>
                  <a:lnTo>
                    <a:pt x="602680" y="407757"/>
                  </a:lnTo>
                  <a:lnTo>
                    <a:pt x="587486" y="405279"/>
                  </a:lnTo>
                  <a:lnTo>
                    <a:pt x="572887" y="401267"/>
                  </a:lnTo>
                  <a:lnTo>
                    <a:pt x="559085" y="395766"/>
                  </a:lnTo>
                  <a:lnTo>
                    <a:pt x="534275" y="430565"/>
                  </a:lnTo>
                  <a:lnTo>
                    <a:pt x="494998" y="454651"/>
                  </a:lnTo>
                  <a:lnTo>
                    <a:pt x="446553" y="465891"/>
                  </a:lnTo>
                  <a:lnTo>
                    <a:pt x="394239" y="462149"/>
                  </a:lnTo>
                  <a:lnTo>
                    <a:pt x="373137" y="455791"/>
                  </a:lnTo>
                  <a:lnTo>
                    <a:pt x="353917" y="446868"/>
                  </a:lnTo>
                  <a:lnTo>
                    <a:pt x="336982" y="435607"/>
                  </a:lnTo>
                  <a:lnTo>
                    <a:pt x="322738" y="422233"/>
                  </a:lnTo>
                  <a:lnTo>
                    <a:pt x="277785" y="435789"/>
                  </a:lnTo>
                  <a:lnTo>
                    <a:pt x="231156" y="438036"/>
                  </a:lnTo>
                  <a:lnTo>
                    <a:pt x="186264" y="429614"/>
                  </a:lnTo>
                  <a:lnTo>
                    <a:pt x="146523" y="411162"/>
                  </a:lnTo>
                  <a:lnTo>
                    <a:pt x="115347" y="383320"/>
                  </a:lnTo>
                  <a:lnTo>
                    <a:pt x="113696" y="381263"/>
                  </a:lnTo>
                  <a:lnTo>
                    <a:pt x="79890" y="379177"/>
                  </a:lnTo>
                  <a:lnTo>
                    <a:pt x="50800" y="367948"/>
                  </a:lnTo>
                  <a:lnTo>
                    <a:pt x="29471" y="349378"/>
                  </a:lnTo>
                  <a:lnTo>
                    <a:pt x="18954" y="325269"/>
                  </a:lnTo>
                  <a:lnTo>
                    <a:pt x="18823" y="311333"/>
                  </a:lnTo>
                  <a:lnTo>
                    <a:pt x="22669" y="297859"/>
                  </a:lnTo>
                  <a:lnTo>
                    <a:pt x="30277" y="285314"/>
                  </a:lnTo>
                  <a:lnTo>
                    <a:pt x="41433" y="274164"/>
                  </a:lnTo>
                  <a:lnTo>
                    <a:pt x="16240" y="257190"/>
                  </a:lnTo>
                  <a:lnTo>
                    <a:pt x="2095" y="235013"/>
                  </a:lnTo>
                  <a:lnTo>
                    <a:pt x="0" y="210459"/>
                  </a:lnTo>
                  <a:lnTo>
                    <a:pt x="10953" y="186356"/>
                  </a:lnTo>
                  <a:lnTo>
                    <a:pt x="23056" y="174296"/>
                  </a:lnTo>
                  <a:lnTo>
                    <a:pt x="38338" y="164818"/>
                  </a:lnTo>
                  <a:lnTo>
                    <a:pt x="56120" y="158258"/>
                  </a:lnTo>
                  <a:lnTo>
                    <a:pt x="75723" y="154949"/>
                  </a:lnTo>
                  <a:lnTo>
                    <a:pt x="76358" y="153488"/>
                  </a:lnTo>
                  <a:close/>
                </a:path>
                <a:path w="845184" h="466089">
                  <a:moveTo>
                    <a:pt x="91979" y="280946"/>
                  </a:moveTo>
                  <a:lnTo>
                    <a:pt x="78988" y="280967"/>
                  </a:lnTo>
                  <a:lnTo>
                    <a:pt x="66246" y="279514"/>
                  </a:lnTo>
                  <a:lnTo>
                    <a:pt x="53957" y="276627"/>
                  </a:lnTo>
                  <a:lnTo>
                    <a:pt x="42322" y="272348"/>
                  </a:lnTo>
                </a:path>
                <a:path w="845184" h="466089">
                  <a:moveTo>
                    <a:pt x="135667" y="375103"/>
                  </a:moveTo>
                  <a:lnTo>
                    <a:pt x="128682" y="377186"/>
                  </a:lnTo>
                  <a:lnTo>
                    <a:pt x="121443" y="378570"/>
                  </a:lnTo>
                  <a:lnTo>
                    <a:pt x="113950" y="379218"/>
                  </a:lnTo>
                </a:path>
                <a:path w="845184" h="466089">
                  <a:moveTo>
                    <a:pt x="322611" y="420341"/>
                  </a:moveTo>
                  <a:lnTo>
                    <a:pt x="317404" y="414448"/>
                  </a:lnTo>
                  <a:lnTo>
                    <a:pt x="313086" y="408161"/>
                  </a:lnTo>
                  <a:lnTo>
                    <a:pt x="309530" y="401557"/>
                  </a:lnTo>
                </a:path>
                <a:path w="845184" h="466089">
                  <a:moveTo>
                    <a:pt x="564419" y="373503"/>
                  </a:moveTo>
                  <a:lnTo>
                    <a:pt x="563657" y="380501"/>
                  </a:lnTo>
                  <a:lnTo>
                    <a:pt x="561879" y="387410"/>
                  </a:lnTo>
                  <a:lnTo>
                    <a:pt x="559212" y="394115"/>
                  </a:lnTo>
                </a:path>
                <a:path w="845184" h="466089">
                  <a:moveTo>
                    <a:pt x="668305" y="246160"/>
                  </a:moveTo>
                  <a:lnTo>
                    <a:pt x="694856" y="259637"/>
                  </a:lnTo>
                  <a:lnTo>
                    <a:pt x="714978" y="277772"/>
                  </a:lnTo>
                  <a:lnTo>
                    <a:pt x="727670" y="299358"/>
                  </a:lnTo>
                  <a:lnTo>
                    <a:pt x="731932" y="323186"/>
                  </a:lnTo>
                </a:path>
                <a:path w="845184" h="466089">
                  <a:moveTo>
                    <a:pt x="818419" y="164118"/>
                  </a:moveTo>
                  <a:lnTo>
                    <a:pt x="813030" y="172226"/>
                  </a:lnTo>
                  <a:lnTo>
                    <a:pt x="806449" y="179792"/>
                  </a:lnTo>
                  <a:lnTo>
                    <a:pt x="798774" y="186741"/>
                  </a:lnTo>
                  <a:lnTo>
                    <a:pt x="790098" y="192998"/>
                  </a:lnTo>
                </a:path>
                <a:path w="845184" h="466089">
                  <a:moveTo>
                    <a:pt x="750347" y="56943"/>
                  </a:moveTo>
                  <a:lnTo>
                    <a:pt x="751490" y="61439"/>
                  </a:lnTo>
                  <a:lnTo>
                    <a:pt x="751998" y="66011"/>
                  </a:lnTo>
                  <a:lnTo>
                    <a:pt x="751871" y="70583"/>
                  </a:lnTo>
                </a:path>
                <a:path w="845184" h="466089">
                  <a:moveTo>
                    <a:pt x="569372" y="41030"/>
                  </a:moveTo>
                  <a:lnTo>
                    <a:pt x="573055" y="34743"/>
                  </a:lnTo>
                  <a:lnTo>
                    <a:pt x="577881" y="28876"/>
                  </a:lnTo>
                  <a:lnTo>
                    <a:pt x="583850" y="23631"/>
                  </a:lnTo>
                </a:path>
                <a:path w="845184" h="466089">
                  <a:moveTo>
                    <a:pt x="433482" y="49323"/>
                  </a:moveTo>
                  <a:lnTo>
                    <a:pt x="435006" y="44116"/>
                  </a:lnTo>
                  <a:lnTo>
                    <a:pt x="437419" y="39087"/>
                  </a:lnTo>
                  <a:lnTo>
                    <a:pt x="440594" y="34324"/>
                  </a:lnTo>
                </a:path>
                <a:path w="845184" h="466089">
                  <a:moveTo>
                    <a:pt x="274097" y="54416"/>
                  </a:moveTo>
                  <a:lnTo>
                    <a:pt x="280908" y="57617"/>
                  </a:lnTo>
                  <a:lnTo>
                    <a:pt x="287432" y="61116"/>
                  </a:lnTo>
                  <a:lnTo>
                    <a:pt x="293671" y="64904"/>
                  </a:lnTo>
                  <a:lnTo>
                    <a:pt x="299624" y="68970"/>
                  </a:lnTo>
                </a:path>
                <a:path w="845184" h="466089">
                  <a:moveTo>
                    <a:pt x="80803" y="168817"/>
                  </a:moveTo>
                  <a:lnTo>
                    <a:pt x="78771" y="163801"/>
                  </a:lnTo>
                  <a:lnTo>
                    <a:pt x="77374" y="158683"/>
                  </a:lnTo>
                  <a:lnTo>
                    <a:pt x="76358" y="153501"/>
                  </a:lnTo>
                </a:path>
              </a:pathLst>
            </a:custGeom>
            <a:ln w="25908">
              <a:solidFill>
                <a:srgbClr val="6C64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9631426" y="5714491"/>
            <a:ext cx="283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8%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1375897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503752"/>
            <a:ext cx="569912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Ensemble</a:t>
            </a:r>
            <a:r>
              <a:rPr spc="-450" dirty="0"/>
              <a:t> </a:t>
            </a:r>
            <a:r>
              <a:rPr spc="-10" dirty="0"/>
              <a:t>Models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81711"/>
            <a:ext cx="41624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70" dirty="0"/>
              <a:t>Ensemble</a:t>
            </a:r>
            <a:r>
              <a:rPr sz="4400" spc="-370" dirty="0"/>
              <a:t> </a:t>
            </a:r>
            <a:r>
              <a:rPr sz="4400" spc="-20" dirty="0"/>
              <a:t>Models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69240" y="1625549"/>
            <a:ext cx="5927090" cy="4538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105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000" dirty="0">
                <a:latin typeface="Trebuchet MS"/>
                <a:cs typeface="Trebuchet MS"/>
              </a:rPr>
              <a:t>Obtaining a </a:t>
            </a:r>
            <a:r>
              <a:rPr sz="2000" spc="-5" dirty="0">
                <a:latin typeface="Trebuchet MS"/>
                <a:cs typeface="Trebuchet MS"/>
              </a:rPr>
              <a:t>better predictions using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multiple</a:t>
            </a:r>
            <a:endParaRPr sz="2000">
              <a:latin typeface="Trebuchet MS"/>
              <a:cs typeface="Trebuchet MS"/>
            </a:endParaRPr>
          </a:p>
          <a:p>
            <a:pPr marL="14224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rebuchet MS"/>
                <a:cs typeface="Trebuchet MS"/>
              </a:rPr>
              <a:t>models </a:t>
            </a:r>
            <a:r>
              <a:rPr sz="2000" dirty="0">
                <a:latin typeface="Trebuchet MS"/>
                <a:cs typeface="Trebuchet MS"/>
              </a:rPr>
              <a:t>on </a:t>
            </a:r>
            <a:r>
              <a:rPr sz="2000" spc="-5" dirty="0">
                <a:latin typeface="Trebuchet MS"/>
                <a:cs typeface="Trebuchet MS"/>
              </a:rPr>
              <a:t>the </a:t>
            </a:r>
            <a:r>
              <a:rPr sz="2000" dirty="0">
                <a:latin typeface="Trebuchet MS"/>
                <a:cs typeface="Trebuchet MS"/>
              </a:rPr>
              <a:t>same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dataset</a:t>
            </a:r>
            <a:endParaRPr sz="2000">
              <a:latin typeface="Trebuchet MS"/>
              <a:cs typeface="Trebuchet MS"/>
            </a:endParaRPr>
          </a:p>
          <a:p>
            <a:pPr marL="142240" marR="5080" indent="-129539">
              <a:lnSpc>
                <a:spcPct val="100000"/>
              </a:lnSpc>
              <a:spcBef>
                <a:spcPts val="48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000" dirty="0">
                <a:latin typeface="Trebuchet MS"/>
                <a:cs typeface="Trebuchet MS"/>
              </a:rPr>
              <a:t>Not </a:t>
            </a:r>
            <a:r>
              <a:rPr sz="2000" spc="-5" dirty="0">
                <a:latin typeface="Trebuchet MS"/>
                <a:cs typeface="Trebuchet MS"/>
              </a:rPr>
              <a:t>every </a:t>
            </a:r>
            <a:r>
              <a:rPr sz="2000" dirty="0">
                <a:latin typeface="Trebuchet MS"/>
                <a:cs typeface="Trebuchet MS"/>
              </a:rPr>
              <a:t>time </a:t>
            </a:r>
            <a:r>
              <a:rPr sz="2000" spc="-5" dirty="0">
                <a:latin typeface="Trebuchet MS"/>
                <a:cs typeface="Trebuchet MS"/>
              </a:rPr>
              <a:t>it is possible to </a:t>
            </a:r>
            <a:r>
              <a:rPr sz="2000" dirty="0">
                <a:latin typeface="Trebuchet MS"/>
                <a:cs typeface="Trebuchet MS"/>
              </a:rPr>
              <a:t>find single </a:t>
            </a:r>
            <a:r>
              <a:rPr sz="2000" spc="-5" dirty="0">
                <a:latin typeface="Trebuchet MS"/>
                <a:cs typeface="Trebuchet MS"/>
              </a:rPr>
              <a:t>best </a:t>
            </a:r>
            <a:r>
              <a:rPr sz="2000" dirty="0">
                <a:latin typeface="Trebuchet MS"/>
                <a:cs typeface="Trebuchet MS"/>
              </a:rPr>
              <a:t>fit  model for our </a:t>
            </a:r>
            <a:r>
              <a:rPr sz="2000" spc="-5" dirty="0">
                <a:latin typeface="Trebuchet MS"/>
                <a:cs typeface="Trebuchet MS"/>
              </a:rPr>
              <a:t>data, ensemble </a:t>
            </a:r>
            <a:r>
              <a:rPr sz="2000" dirty="0">
                <a:latin typeface="Trebuchet MS"/>
                <a:cs typeface="Trebuchet MS"/>
              </a:rPr>
              <a:t>model </a:t>
            </a:r>
            <a:r>
              <a:rPr sz="2000" spc="-5" dirty="0">
                <a:latin typeface="Trebuchet MS"/>
                <a:cs typeface="Trebuchet MS"/>
              </a:rPr>
              <a:t>combines  multiple models to </a:t>
            </a:r>
            <a:r>
              <a:rPr sz="2000" dirty="0">
                <a:latin typeface="Trebuchet MS"/>
                <a:cs typeface="Trebuchet MS"/>
              </a:rPr>
              <a:t>come </a:t>
            </a:r>
            <a:r>
              <a:rPr sz="2000" spc="-5" dirty="0">
                <a:latin typeface="Trebuchet MS"/>
                <a:cs typeface="Trebuchet MS"/>
              </a:rPr>
              <a:t>up with </a:t>
            </a:r>
            <a:r>
              <a:rPr sz="2000" dirty="0">
                <a:latin typeface="Trebuchet MS"/>
                <a:cs typeface="Trebuchet MS"/>
              </a:rPr>
              <a:t>one </a:t>
            </a:r>
            <a:r>
              <a:rPr sz="2000" spc="-5" dirty="0">
                <a:latin typeface="Trebuchet MS"/>
                <a:cs typeface="Trebuchet MS"/>
              </a:rPr>
              <a:t>consolidated  model</a:t>
            </a:r>
            <a:endParaRPr sz="2000">
              <a:latin typeface="Trebuchet MS"/>
              <a:cs typeface="Trebuchet MS"/>
            </a:endParaRPr>
          </a:p>
          <a:p>
            <a:pPr marL="142240" marR="175895" indent="-129539">
              <a:lnSpc>
                <a:spcPct val="100000"/>
              </a:lnSpc>
              <a:spcBef>
                <a:spcPts val="48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000" spc="-5" dirty="0">
                <a:latin typeface="Trebuchet MS"/>
                <a:cs typeface="Trebuchet MS"/>
              </a:rPr>
              <a:t>Ensemble models work </a:t>
            </a:r>
            <a:r>
              <a:rPr sz="2000" dirty="0">
                <a:latin typeface="Trebuchet MS"/>
                <a:cs typeface="Trebuchet MS"/>
              </a:rPr>
              <a:t>on </a:t>
            </a:r>
            <a:r>
              <a:rPr sz="2000" spc="-5" dirty="0">
                <a:latin typeface="Trebuchet MS"/>
                <a:cs typeface="Trebuchet MS"/>
              </a:rPr>
              <a:t>the principle that  multiple moderately accurate models </a:t>
            </a:r>
            <a:r>
              <a:rPr sz="2000" dirty="0">
                <a:latin typeface="Trebuchet MS"/>
                <a:cs typeface="Trebuchet MS"/>
              </a:rPr>
              <a:t>can give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us  </a:t>
            </a:r>
            <a:r>
              <a:rPr sz="2000" dirty="0">
                <a:latin typeface="Trebuchet MS"/>
                <a:cs typeface="Trebuchet MS"/>
              </a:rPr>
              <a:t>a </a:t>
            </a:r>
            <a:r>
              <a:rPr sz="2000" spc="-5" dirty="0">
                <a:latin typeface="Trebuchet MS"/>
                <a:cs typeface="Trebuchet MS"/>
              </a:rPr>
              <a:t>highly accurate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model</a:t>
            </a:r>
            <a:endParaRPr sz="2000">
              <a:latin typeface="Trebuchet MS"/>
              <a:cs typeface="Trebuchet MS"/>
            </a:endParaRPr>
          </a:p>
          <a:p>
            <a:pPr marL="142240" indent="-129539">
              <a:lnSpc>
                <a:spcPct val="100000"/>
              </a:lnSpc>
              <a:spcBef>
                <a:spcPts val="48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000" spc="-20" dirty="0">
                <a:latin typeface="Trebuchet MS"/>
                <a:cs typeface="Trebuchet MS"/>
              </a:rPr>
              <a:t>Understandably, </a:t>
            </a:r>
            <a:r>
              <a:rPr sz="2000" spc="-5" dirty="0">
                <a:latin typeface="Trebuchet MS"/>
                <a:cs typeface="Trebuchet MS"/>
              </a:rPr>
              <a:t>the </a:t>
            </a:r>
            <a:r>
              <a:rPr sz="2000" dirty="0">
                <a:latin typeface="Trebuchet MS"/>
                <a:cs typeface="Trebuchet MS"/>
              </a:rPr>
              <a:t>Building and Evaluating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the</a:t>
            </a:r>
            <a:endParaRPr sz="2000">
              <a:latin typeface="Trebuchet MS"/>
              <a:cs typeface="Trebuchet MS"/>
            </a:endParaRPr>
          </a:p>
          <a:p>
            <a:pPr marL="14224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rebuchet MS"/>
                <a:cs typeface="Trebuchet MS"/>
              </a:rPr>
              <a:t>ensemble models is computationally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expensive</a:t>
            </a:r>
            <a:endParaRPr sz="2000">
              <a:latin typeface="Trebuchet MS"/>
              <a:cs typeface="Trebuchet MS"/>
            </a:endParaRPr>
          </a:p>
          <a:p>
            <a:pPr marL="142240" marR="33020" indent="-129539">
              <a:lnSpc>
                <a:spcPct val="100000"/>
              </a:lnSpc>
              <a:spcBef>
                <a:spcPts val="48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000" dirty="0">
                <a:latin typeface="Trebuchet MS"/>
                <a:cs typeface="Trebuchet MS"/>
              </a:rPr>
              <a:t>Build one really good model </a:t>
            </a:r>
            <a:r>
              <a:rPr sz="2000" spc="-5" dirty="0">
                <a:latin typeface="Trebuchet MS"/>
                <a:cs typeface="Trebuchet MS"/>
              </a:rPr>
              <a:t>is the usual</a:t>
            </a:r>
            <a:r>
              <a:rPr sz="2000" spc="-1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statistical  approach. </a:t>
            </a:r>
            <a:r>
              <a:rPr sz="2000" dirty="0">
                <a:latin typeface="Trebuchet MS"/>
                <a:cs typeface="Trebuchet MS"/>
              </a:rPr>
              <a:t>Build many </a:t>
            </a:r>
            <a:r>
              <a:rPr sz="2000" spc="-5" dirty="0">
                <a:latin typeface="Trebuchet MS"/>
                <a:cs typeface="Trebuchet MS"/>
              </a:rPr>
              <a:t>models and average the  </a:t>
            </a:r>
            <a:r>
              <a:rPr sz="2000" dirty="0">
                <a:latin typeface="Trebuchet MS"/>
                <a:cs typeface="Trebuchet MS"/>
              </a:rPr>
              <a:t>results </a:t>
            </a:r>
            <a:r>
              <a:rPr sz="2000" spc="-5" dirty="0">
                <a:latin typeface="Trebuchet MS"/>
                <a:cs typeface="Trebuchet MS"/>
              </a:rPr>
              <a:t>is the philosophy </a:t>
            </a:r>
            <a:r>
              <a:rPr sz="2000" dirty="0">
                <a:latin typeface="Trebuchet MS"/>
                <a:cs typeface="Trebuchet MS"/>
              </a:rPr>
              <a:t>of </a:t>
            </a:r>
            <a:r>
              <a:rPr sz="2000" spc="-5" dirty="0">
                <a:latin typeface="Trebuchet MS"/>
                <a:cs typeface="Trebuchet MS"/>
              </a:rPr>
              <a:t>Ensemble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learning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46947" y="1754123"/>
            <a:ext cx="1287780" cy="619125"/>
            <a:chOff x="8346947" y="1754123"/>
            <a:chExt cx="1287780" cy="619125"/>
          </a:xfrm>
        </p:grpSpPr>
        <p:sp>
          <p:nvSpPr>
            <p:cNvPr id="5" name="object 5"/>
            <p:cNvSpPr/>
            <p:nvPr/>
          </p:nvSpPr>
          <p:spPr>
            <a:xfrm>
              <a:off x="8359901" y="1841118"/>
              <a:ext cx="1262380" cy="518795"/>
            </a:xfrm>
            <a:custGeom>
              <a:avLst/>
              <a:gdLst/>
              <a:ahLst/>
              <a:cxnLst/>
              <a:rect l="l" t="t" r="r" b="b"/>
              <a:pathLst>
                <a:path w="1262379" h="518794">
                  <a:moveTo>
                    <a:pt x="1261872" y="0"/>
                  </a:moveTo>
                  <a:lnTo>
                    <a:pt x="1219406" y="26830"/>
                  </a:lnTo>
                  <a:lnTo>
                    <a:pt x="1148837" y="42399"/>
                  </a:lnTo>
                  <a:lnTo>
                    <a:pt x="1102649" y="49281"/>
                  </a:lnTo>
                  <a:lnTo>
                    <a:pt x="1049978" y="55470"/>
                  </a:lnTo>
                  <a:lnTo>
                    <a:pt x="991417" y="60895"/>
                  </a:lnTo>
                  <a:lnTo>
                    <a:pt x="927556" y="65489"/>
                  </a:lnTo>
                  <a:lnTo>
                    <a:pt x="858986" y="69182"/>
                  </a:lnTo>
                  <a:lnTo>
                    <a:pt x="786299" y="71906"/>
                  </a:lnTo>
                  <a:lnTo>
                    <a:pt x="710085" y="73591"/>
                  </a:lnTo>
                  <a:lnTo>
                    <a:pt x="630936" y="74167"/>
                  </a:lnTo>
                  <a:lnTo>
                    <a:pt x="551786" y="73591"/>
                  </a:lnTo>
                  <a:lnTo>
                    <a:pt x="475572" y="71906"/>
                  </a:lnTo>
                  <a:lnTo>
                    <a:pt x="402885" y="69182"/>
                  </a:lnTo>
                  <a:lnTo>
                    <a:pt x="334315" y="65489"/>
                  </a:lnTo>
                  <a:lnTo>
                    <a:pt x="270454" y="60895"/>
                  </a:lnTo>
                  <a:lnTo>
                    <a:pt x="211893" y="55470"/>
                  </a:lnTo>
                  <a:lnTo>
                    <a:pt x="159222" y="49281"/>
                  </a:lnTo>
                  <a:lnTo>
                    <a:pt x="113034" y="42399"/>
                  </a:lnTo>
                  <a:lnTo>
                    <a:pt x="73917" y="34892"/>
                  </a:lnTo>
                  <a:lnTo>
                    <a:pt x="19267" y="18281"/>
                  </a:lnTo>
                  <a:lnTo>
                    <a:pt x="0" y="0"/>
                  </a:lnTo>
                  <a:lnTo>
                    <a:pt x="0" y="444626"/>
                  </a:lnTo>
                  <a:lnTo>
                    <a:pt x="42465" y="471457"/>
                  </a:lnTo>
                  <a:lnTo>
                    <a:pt x="113034" y="487026"/>
                  </a:lnTo>
                  <a:lnTo>
                    <a:pt x="159222" y="493908"/>
                  </a:lnTo>
                  <a:lnTo>
                    <a:pt x="211893" y="500097"/>
                  </a:lnTo>
                  <a:lnTo>
                    <a:pt x="270454" y="505522"/>
                  </a:lnTo>
                  <a:lnTo>
                    <a:pt x="334315" y="510116"/>
                  </a:lnTo>
                  <a:lnTo>
                    <a:pt x="402885" y="513809"/>
                  </a:lnTo>
                  <a:lnTo>
                    <a:pt x="475572" y="516533"/>
                  </a:lnTo>
                  <a:lnTo>
                    <a:pt x="551786" y="518218"/>
                  </a:lnTo>
                  <a:lnTo>
                    <a:pt x="630936" y="518794"/>
                  </a:lnTo>
                  <a:lnTo>
                    <a:pt x="710085" y="518218"/>
                  </a:lnTo>
                  <a:lnTo>
                    <a:pt x="786299" y="516533"/>
                  </a:lnTo>
                  <a:lnTo>
                    <a:pt x="858986" y="513809"/>
                  </a:lnTo>
                  <a:lnTo>
                    <a:pt x="927556" y="510116"/>
                  </a:lnTo>
                  <a:lnTo>
                    <a:pt x="991417" y="505522"/>
                  </a:lnTo>
                  <a:lnTo>
                    <a:pt x="1049978" y="500097"/>
                  </a:lnTo>
                  <a:lnTo>
                    <a:pt x="1102649" y="493908"/>
                  </a:lnTo>
                  <a:lnTo>
                    <a:pt x="1148837" y="487026"/>
                  </a:lnTo>
                  <a:lnTo>
                    <a:pt x="1187954" y="479519"/>
                  </a:lnTo>
                  <a:lnTo>
                    <a:pt x="1242604" y="462908"/>
                  </a:lnTo>
                  <a:lnTo>
                    <a:pt x="1261872" y="444626"/>
                  </a:lnTo>
                  <a:lnTo>
                    <a:pt x="1261872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59901" y="1767077"/>
              <a:ext cx="1262380" cy="148590"/>
            </a:xfrm>
            <a:custGeom>
              <a:avLst/>
              <a:gdLst/>
              <a:ahLst/>
              <a:cxnLst/>
              <a:rect l="l" t="t" r="r" b="b"/>
              <a:pathLst>
                <a:path w="1262379" h="148589">
                  <a:moveTo>
                    <a:pt x="630936" y="0"/>
                  </a:moveTo>
                  <a:lnTo>
                    <a:pt x="551786" y="576"/>
                  </a:lnTo>
                  <a:lnTo>
                    <a:pt x="475572" y="2261"/>
                  </a:lnTo>
                  <a:lnTo>
                    <a:pt x="402885" y="4983"/>
                  </a:lnTo>
                  <a:lnTo>
                    <a:pt x="334315" y="8674"/>
                  </a:lnTo>
                  <a:lnTo>
                    <a:pt x="270454" y="13265"/>
                  </a:lnTo>
                  <a:lnTo>
                    <a:pt x="211893" y="18685"/>
                  </a:lnTo>
                  <a:lnTo>
                    <a:pt x="159222" y="24866"/>
                  </a:lnTo>
                  <a:lnTo>
                    <a:pt x="113034" y="31738"/>
                  </a:lnTo>
                  <a:lnTo>
                    <a:pt x="73917" y="39232"/>
                  </a:lnTo>
                  <a:lnTo>
                    <a:pt x="19267" y="55809"/>
                  </a:lnTo>
                  <a:lnTo>
                    <a:pt x="0" y="74041"/>
                  </a:lnTo>
                  <a:lnTo>
                    <a:pt x="4915" y="83356"/>
                  </a:lnTo>
                  <a:lnTo>
                    <a:pt x="42465" y="100871"/>
                  </a:lnTo>
                  <a:lnTo>
                    <a:pt x="113034" y="116440"/>
                  </a:lnTo>
                  <a:lnTo>
                    <a:pt x="159222" y="123322"/>
                  </a:lnTo>
                  <a:lnTo>
                    <a:pt x="211893" y="129511"/>
                  </a:lnTo>
                  <a:lnTo>
                    <a:pt x="270454" y="134936"/>
                  </a:lnTo>
                  <a:lnTo>
                    <a:pt x="334315" y="139530"/>
                  </a:lnTo>
                  <a:lnTo>
                    <a:pt x="402885" y="143223"/>
                  </a:lnTo>
                  <a:lnTo>
                    <a:pt x="475572" y="145947"/>
                  </a:lnTo>
                  <a:lnTo>
                    <a:pt x="551786" y="147632"/>
                  </a:lnTo>
                  <a:lnTo>
                    <a:pt x="630936" y="148209"/>
                  </a:lnTo>
                  <a:lnTo>
                    <a:pt x="710085" y="147632"/>
                  </a:lnTo>
                  <a:lnTo>
                    <a:pt x="786299" y="145947"/>
                  </a:lnTo>
                  <a:lnTo>
                    <a:pt x="858986" y="143223"/>
                  </a:lnTo>
                  <a:lnTo>
                    <a:pt x="927556" y="139530"/>
                  </a:lnTo>
                  <a:lnTo>
                    <a:pt x="991417" y="134936"/>
                  </a:lnTo>
                  <a:lnTo>
                    <a:pt x="1049978" y="129511"/>
                  </a:lnTo>
                  <a:lnTo>
                    <a:pt x="1102649" y="123322"/>
                  </a:lnTo>
                  <a:lnTo>
                    <a:pt x="1148837" y="116440"/>
                  </a:lnTo>
                  <a:lnTo>
                    <a:pt x="1187954" y="108933"/>
                  </a:lnTo>
                  <a:lnTo>
                    <a:pt x="1242604" y="92322"/>
                  </a:lnTo>
                  <a:lnTo>
                    <a:pt x="1261872" y="74041"/>
                  </a:lnTo>
                  <a:lnTo>
                    <a:pt x="1256956" y="64753"/>
                  </a:lnTo>
                  <a:lnTo>
                    <a:pt x="1219406" y="47279"/>
                  </a:lnTo>
                  <a:lnTo>
                    <a:pt x="1148837" y="31738"/>
                  </a:lnTo>
                  <a:lnTo>
                    <a:pt x="1102649" y="24866"/>
                  </a:lnTo>
                  <a:lnTo>
                    <a:pt x="1049978" y="18685"/>
                  </a:lnTo>
                  <a:lnTo>
                    <a:pt x="991417" y="13265"/>
                  </a:lnTo>
                  <a:lnTo>
                    <a:pt x="927556" y="8674"/>
                  </a:lnTo>
                  <a:lnTo>
                    <a:pt x="858986" y="4983"/>
                  </a:lnTo>
                  <a:lnTo>
                    <a:pt x="786299" y="2261"/>
                  </a:lnTo>
                  <a:lnTo>
                    <a:pt x="710085" y="576"/>
                  </a:lnTo>
                  <a:lnTo>
                    <a:pt x="630936" y="0"/>
                  </a:lnTo>
                  <a:close/>
                </a:path>
              </a:pathLst>
            </a:custGeom>
            <a:solidFill>
              <a:srgbClr val="BED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59901" y="1767077"/>
              <a:ext cx="1262380" cy="593090"/>
            </a:xfrm>
            <a:custGeom>
              <a:avLst/>
              <a:gdLst/>
              <a:ahLst/>
              <a:cxnLst/>
              <a:rect l="l" t="t" r="r" b="b"/>
              <a:pathLst>
                <a:path w="1262379" h="593089">
                  <a:moveTo>
                    <a:pt x="1261872" y="74041"/>
                  </a:moveTo>
                  <a:lnTo>
                    <a:pt x="1219406" y="100871"/>
                  </a:lnTo>
                  <a:lnTo>
                    <a:pt x="1148837" y="116440"/>
                  </a:lnTo>
                  <a:lnTo>
                    <a:pt x="1102649" y="123322"/>
                  </a:lnTo>
                  <a:lnTo>
                    <a:pt x="1049978" y="129511"/>
                  </a:lnTo>
                  <a:lnTo>
                    <a:pt x="991417" y="134936"/>
                  </a:lnTo>
                  <a:lnTo>
                    <a:pt x="927556" y="139530"/>
                  </a:lnTo>
                  <a:lnTo>
                    <a:pt x="858986" y="143223"/>
                  </a:lnTo>
                  <a:lnTo>
                    <a:pt x="786299" y="145947"/>
                  </a:lnTo>
                  <a:lnTo>
                    <a:pt x="710085" y="147632"/>
                  </a:lnTo>
                  <a:lnTo>
                    <a:pt x="630936" y="148209"/>
                  </a:lnTo>
                  <a:lnTo>
                    <a:pt x="551786" y="147632"/>
                  </a:lnTo>
                  <a:lnTo>
                    <a:pt x="475572" y="145947"/>
                  </a:lnTo>
                  <a:lnTo>
                    <a:pt x="402885" y="143223"/>
                  </a:lnTo>
                  <a:lnTo>
                    <a:pt x="334315" y="139530"/>
                  </a:lnTo>
                  <a:lnTo>
                    <a:pt x="270454" y="134936"/>
                  </a:lnTo>
                  <a:lnTo>
                    <a:pt x="211893" y="129511"/>
                  </a:lnTo>
                  <a:lnTo>
                    <a:pt x="159222" y="123322"/>
                  </a:lnTo>
                  <a:lnTo>
                    <a:pt x="113034" y="116440"/>
                  </a:lnTo>
                  <a:lnTo>
                    <a:pt x="73917" y="108933"/>
                  </a:lnTo>
                  <a:lnTo>
                    <a:pt x="19267" y="92322"/>
                  </a:lnTo>
                  <a:lnTo>
                    <a:pt x="0" y="74041"/>
                  </a:lnTo>
                  <a:lnTo>
                    <a:pt x="4915" y="64753"/>
                  </a:lnTo>
                  <a:lnTo>
                    <a:pt x="42465" y="47279"/>
                  </a:lnTo>
                  <a:lnTo>
                    <a:pt x="113034" y="31738"/>
                  </a:lnTo>
                  <a:lnTo>
                    <a:pt x="159222" y="24866"/>
                  </a:lnTo>
                  <a:lnTo>
                    <a:pt x="211893" y="18685"/>
                  </a:lnTo>
                  <a:lnTo>
                    <a:pt x="270454" y="13265"/>
                  </a:lnTo>
                  <a:lnTo>
                    <a:pt x="334315" y="8674"/>
                  </a:lnTo>
                  <a:lnTo>
                    <a:pt x="402885" y="4983"/>
                  </a:lnTo>
                  <a:lnTo>
                    <a:pt x="475572" y="2261"/>
                  </a:lnTo>
                  <a:lnTo>
                    <a:pt x="551786" y="576"/>
                  </a:lnTo>
                  <a:lnTo>
                    <a:pt x="630936" y="0"/>
                  </a:lnTo>
                  <a:lnTo>
                    <a:pt x="710085" y="576"/>
                  </a:lnTo>
                  <a:lnTo>
                    <a:pt x="786299" y="2261"/>
                  </a:lnTo>
                  <a:lnTo>
                    <a:pt x="858986" y="4983"/>
                  </a:lnTo>
                  <a:lnTo>
                    <a:pt x="927556" y="8674"/>
                  </a:lnTo>
                  <a:lnTo>
                    <a:pt x="991417" y="13265"/>
                  </a:lnTo>
                  <a:lnTo>
                    <a:pt x="1049978" y="18685"/>
                  </a:lnTo>
                  <a:lnTo>
                    <a:pt x="1102649" y="24866"/>
                  </a:lnTo>
                  <a:lnTo>
                    <a:pt x="1148837" y="31738"/>
                  </a:lnTo>
                  <a:lnTo>
                    <a:pt x="1187954" y="39232"/>
                  </a:lnTo>
                  <a:lnTo>
                    <a:pt x="1242604" y="55809"/>
                  </a:lnTo>
                  <a:lnTo>
                    <a:pt x="1261872" y="74041"/>
                  </a:lnTo>
                  <a:close/>
                </a:path>
                <a:path w="1262379" h="593089">
                  <a:moveTo>
                    <a:pt x="1261872" y="74041"/>
                  </a:moveTo>
                  <a:lnTo>
                    <a:pt x="1261872" y="518668"/>
                  </a:lnTo>
                  <a:lnTo>
                    <a:pt x="1256956" y="527983"/>
                  </a:lnTo>
                  <a:lnTo>
                    <a:pt x="1219406" y="545498"/>
                  </a:lnTo>
                  <a:lnTo>
                    <a:pt x="1148837" y="561067"/>
                  </a:lnTo>
                  <a:lnTo>
                    <a:pt x="1102649" y="567949"/>
                  </a:lnTo>
                  <a:lnTo>
                    <a:pt x="1049978" y="574138"/>
                  </a:lnTo>
                  <a:lnTo>
                    <a:pt x="991417" y="579563"/>
                  </a:lnTo>
                  <a:lnTo>
                    <a:pt x="927556" y="584157"/>
                  </a:lnTo>
                  <a:lnTo>
                    <a:pt x="858986" y="587850"/>
                  </a:lnTo>
                  <a:lnTo>
                    <a:pt x="786299" y="590574"/>
                  </a:lnTo>
                  <a:lnTo>
                    <a:pt x="710085" y="592259"/>
                  </a:lnTo>
                  <a:lnTo>
                    <a:pt x="630936" y="592836"/>
                  </a:lnTo>
                  <a:lnTo>
                    <a:pt x="551786" y="592259"/>
                  </a:lnTo>
                  <a:lnTo>
                    <a:pt x="475572" y="590574"/>
                  </a:lnTo>
                  <a:lnTo>
                    <a:pt x="402885" y="587850"/>
                  </a:lnTo>
                  <a:lnTo>
                    <a:pt x="334315" y="584157"/>
                  </a:lnTo>
                  <a:lnTo>
                    <a:pt x="270454" y="579563"/>
                  </a:lnTo>
                  <a:lnTo>
                    <a:pt x="211893" y="574138"/>
                  </a:lnTo>
                  <a:lnTo>
                    <a:pt x="159222" y="567949"/>
                  </a:lnTo>
                  <a:lnTo>
                    <a:pt x="113034" y="561067"/>
                  </a:lnTo>
                  <a:lnTo>
                    <a:pt x="73917" y="553560"/>
                  </a:lnTo>
                  <a:lnTo>
                    <a:pt x="19267" y="536949"/>
                  </a:lnTo>
                  <a:lnTo>
                    <a:pt x="0" y="518668"/>
                  </a:lnTo>
                  <a:lnTo>
                    <a:pt x="0" y="74041"/>
                  </a:lnTo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742044" y="1943861"/>
            <a:ext cx="496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181344" y="3051048"/>
            <a:ext cx="1080770" cy="719455"/>
            <a:chOff x="6181344" y="3051048"/>
            <a:chExt cx="1080770" cy="719455"/>
          </a:xfrm>
        </p:grpSpPr>
        <p:sp>
          <p:nvSpPr>
            <p:cNvPr id="10" name="object 10"/>
            <p:cNvSpPr/>
            <p:nvPr/>
          </p:nvSpPr>
          <p:spPr>
            <a:xfrm>
              <a:off x="6285484" y="3155188"/>
              <a:ext cx="872490" cy="511175"/>
            </a:xfrm>
            <a:custGeom>
              <a:avLst/>
              <a:gdLst/>
              <a:ahLst/>
              <a:cxnLst/>
              <a:rect l="l" t="t" r="r" b="b"/>
              <a:pathLst>
                <a:path w="872490" h="511175">
                  <a:moveTo>
                    <a:pt x="872109" y="0"/>
                  </a:moveTo>
                  <a:lnTo>
                    <a:pt x="0" y="0"/>
                  </a:lnTo>
                  <a:lnTo>
                    <a:pt x="0" y="510920"/>
                  </a:lnTo>
                  <a:lnTo>
                    <a:pt x="872109" y="510920"/>
                  </a:lnTo>
                  <a:lnTo>
                    <a:pt x="872109" y="0"/>
                  </a:lnTo>
                  <a:close/>
                </a:path>
              </a:pathLst>
            </a:custGeom>
            <a:solidFill>
              <a:srgbClr val="D7B1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00394" y="3070098"/>
              <a:ext cx="1042669" cy="85725"/>
            </a:xfrm>
            <a:custGeom>
              <a:avLst/>
              <a:gdLst/>
              <a:ahLst/>
              <a:cxnLst/>
              <a:rect l="l" t="t" r="r" b="b"/>
              <a:pathLst>
                <a:path w="1042670" h="85725">
                  <a:moveTo>
                    <a:pt x="1042415" y="0"/>
                  </a:moveTo>
                  <a:lnTo>
                    <a:pt x="0" y="0"/>
                  </a:lnTo>
                  <a:lnTo>
                    <a:pt x="85089" y="85216"/>
                  </a:lnTo>
                  <a:lnTo>
                    <a:pt x="957199" y="85216"/>
                  </a:lnTo>
                  <a:lnTo>
                    <a:pt x="1042415" y="0"/>
                  </a:lnTo>
                  <a:close/>
                </a:path>
              </a:pathLst>
            </a:custGeom>
            <a:solidFill>
              <a:srgbClr val="DFC1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0394" y="3666109"/>
              <a:ext cx="1042669" cy="85725"/>
            </a:xfrm>
            <a:custGeom>
              <a:avLst/>
              <a:gdLst/>
              <a:ahLst/>
              <a:cxnLst/>
              <a:rect l="l" t="t" r="r" b="b"/>
              <a:pathLst>
                <a:path w="1042670" h="85725">
                  <a:moveTo>
                    <a:pt x="957199" y="0"/>
                  </a:moveTo>
                  <a:lnTo>
                    <a:pt x="85089" y="0"/>
                  </a:lnTo>
                  <a:lnTo>
                    <a:pt x="0" y="85217"/>
                  </a:lnTo>
                  <a:lnTo>
                    <a:pt x="1042415" y="85217"/>
                  </a:lnTo>
                  <a:lnTo>
                    <a:pt x="957199" y="0"/>
                  </a:lnTo>
                  <a:close/>
                </a:path>
              </a:pathLst>
            </a:custGeom>
            <a:solidFill>
              <a:srgbClr val="AD8F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00394" y="3070098"/>
              <a:ext cx="85090" cy="681355"/>
            </a:xfrm>
            <a:custGeom>
              <a:avLst/>
              <a:gdLst/>
              <a:ahLst/>
              <a:cxnLst/>
              <a:rect l="l" t="t" r="r" b="b"/>
              <a:pathLst>
                <a:path w="85089" h="681354">
                  <a:moveTo>
                    <a:pt x="0" y="0"/>
                  </a:moveTo>
                  <a:lnTo>
                    <a:pt x="0" y="681227"/>
                  </a:lnTo>
                  <a:lnTo>
                    <a:pt x="85089" y="596010"/>
                  </a:lnTo>
                  <a:lnTo>
                    <a:pt x="85089" y="8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D1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57593" y="3070098"/>
              <a:ext cx="85725" cy="681355"/>
            </a:xfrm>
            <a:custGeom>
              <a:avLst/>
              <a:gdLst/>
              <a:ahLst/>
              <a:cxnLst/>
              <a:rect l="l" t="t" r="r" b="b"/>
              <a:pathLst>
                <a:path w="85725" h="681354">
                  <a:moveTo>
                    <a:pt x="85216" y="0"/>
                  </a:moveTo>
                  <a:lnTo>
                    <a:pt x="0" y="85216"/>
                  </a:lnTo>
                  <a:lnTo>
                    <a:pt x="0" y="596010"/>
                  </a:lnTo>
                  <a:lnTo>
                    <a:pt x="85216" y="681227"/>
                  </a:lnTo>
                  <a:lnTo>
                    <a:pt x="85216" y="0"/>
                  </a:lnTo>
                  <a:close/>
                </a:path>
              </a:pathLst>
            </a:custGeom>
            <a:solidFill>
              <a:srgbClr val="826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00394" y="3070098"/>
              <a:ext cx="1042669" cy="681355"/>
            </a:xfrm>
            <a:custGeom>
              <a:avLst/>
              <a:gdLst/>
              <a:ahLst/>
              <a:cxnLst/>
              <a:rect l="l" t="t" r="r" b="b"/>
              <a:pathLst>
                <a:path w="1042670" h="681354">
                  <a:moveTo>
                    <a:pt x="0" y="0"/>
                  </a:moveTo>
                  <a:lnTo>
                    <a:pt x="1042415" y="0"/>
                  </a:lnTo>
                  <a:lnTo>
                    <a:pt x="1042415" y="681227"/>
                  </a:lnTo>
                  <a:lnTo>
                    <a:pt x="0" y="681227"/>
                  </a:lnTo>
                  <a:lnTo>
                    <a:pt x="0" y="0"/>
                  </a:lnTo>
                  <a:close/>
                </a:path>
                <a:path w="1042670" h="681354">
                  <a:moveTo>
                    <a:pt x="85089" y="85216"/>
                  </a:moveTo>
                  <a:lnTo>
                    <a:pt x="957199" y="85216"/>
                  </a:lnTo>
                  <a:lnTo>
                    <a:pt x="957199" y="596010"/>
                  </a:lnTo>
                  <a:lnTo>
                    <a:pt x="85089" y="596010"/>
                  </a:lnTo>
                  <a:lnTo>
                    <a:pt x="85089" y="85216"/>
                  </a:lnTo>
                  <a:close/>
                </a:path>
                <a:path w="1042670" h="681354">
                  <a:moveTo>
                    <a:pt x="0" y="0"/>
                  </a:moveTo>
                  <a:lnTo>
                    <a:pt x="85089" y="85216"/>
                  </a:lnTo>
                </a:path>
                <a:path w="1042670" h="681354">
                  <a:moveTo>
                    <a:pt x="0" y="681227"/>
                  </a:moveTo>
                  <a:lnTo>
                    <a:pt x="85089" y="596010"/>
                  </a:lnTo>
                </a:path>
                <a:path w="1042670" h="681354">
                  <a:moveTo>
                    <a:pt x="1042415" y="0"/>
                  </a:moveTo>
                  <a:lnTo>
                    <a:pt x="957199" y="85216"/>
                  </a:lnTo>
                </a:path>
                <a:path w="1042670" h="681354">
                  <a:moveTo>
                    <a:pt x="1042415" y="681227"/>
                  </a:moveTo>
                  <a:lnTo>
                    <a:pt x="957199" y="59601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285484" y="3155188"/>
            <a:ext cx="872490" cy="51117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M1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382256" y="3051048"/>
            <a:ext cx="1080770" cy="719455"/>
            <a:chOff x="7382256" y="3051048"/>
            <a:chExt cx="1080770" cy="719455"/>
          </a:xfrm>
        </p:grpSpPr>
        <p:sp>
          <p:nvSpPr>
            <p:cNvPr id="18" name="object 18"/>
            <p:cNvSpPr/>
            <p:nvPr/>
          </p:nvSpPr>
          <p:spPr>
            <a:xfrm>
              <a:off x="7486396" y="3155188"/>
              <a:ext cx="872490" cy="511175"/>
            </a:xfrm>
            <a:custGeom>
              <a:avLst/>
              <a:gdLst/>
              <a:ahLst/>
              <a:cxnLst/>
              <a:rect l="l" t="t" r="r" b="b"/>
              <a:pathLst>
                <a:path w="872490" h="511175">
                  <a:moveTo>
                    <a:pt x="872108" y="0"/>
                  </a:moveTo>
                  <a:lnTo>
                    <a:pt x="0" y="0"/>
                  </a:lnTo>
                  <a:lnTo>
                    <a:pt x="0" y="510920"/>
                  </a:lnTo>
                  <a:lnTo>
                    <a:pt x="872108" y="510920"/>
                  </a:lnTo>
                  <a:lnTo>
                    <a:pt x="872108" y="0"/>
                  </a:lnTo>
                  <a:close/>
                </a:path>
              </a:pathLst>
            </a:custGeom>
            <a:solidFill>
              <a:srgbClr val="D7B1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01306" y="3070098"/>
              <a:ext cx="1042669" cy="85725"/>
            </a:xfrm>
            <a:custGeom>
              <a:avLst/>
              <a:gdLst/>
              <a:ahLst/>
              <a:cxnLst/>
              <a:rect l="l" t="t" r="r" b="b"/>
              <a:pathLst>
                <a:path w="1042670" h="85725">
                  <a:moveTo>
                    <a:pt x="1042416" y="0"/>
                  </a:moveTo>
                  <a:lnTo>
                    <a:pt x="0" y="0"/>
                  </a:lnTo>
                  <a:lnTo>
                    <a:pt x="85090" y="85216"/>
                  </a:lnTo>
                  <a:lnTo>
                    <a:pt x="957199" y="85216"/>
                  </a:lnTo>
                  <a:lnTo>
                    <a:pt x="1042416" y="0"/>
                  </a:lnTo>
                  <a:close/>
                </a:path>
              </a:pathLst>
            </a:custGeom>
            <a:solidFill>
              <a:srgbClr val="DFC1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01306" y="3666109"/>
              <a:ext cx="1042669" cy="85725"/>
            </a:xfrm>
            <a:custGeom>
              <a:avLst/>
              <a:gdLst/>
              <a:ahLst/>
              <a:cxnLst/>
              <a:rect l="l" t="t" r="r" b="b"/>
              <a:pathLst>
                <a:path w="1042670" h="85725">
                  <a:moveTo>
                    <a:pt x="957199" y="0"/>
                  </a:moveTo>
                  <a:lnTo>
                    <a:pt x="85090" y="0"/>
                  </a:lnTo>
                  <a:lnTo>
                    <a:pt x="0" y="85217"/>
                  </a:lnTo>
                  <a:lnTo>
                    <a:pt x="1042416" y="85217"/>
                  </a:lnTo>
                  <a:lnTo>
                    <a:pt x="957199" y="0"/>
                  </a:lnTo>
                  <a:close/>
                </a:path>
              </a:pathLst>
            </a:custGeom>
            <a:solidFill>
              <a:srgbClr val="AD8F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01306" y="3070098"/>
              <a:ext cx="85090" cy="681355"/>
            </a:xfrm>
            <a:custGeom>
              <a:avLst/>
              <a:gdLst/>
              <a:ahLst/>
              <a:cxnLst/>
              <a:rect l="l" t="t" r="r" b="b"/>
              <a:pathLst>
                <a:path w="85090" h="681354">
                  <a:moveTo>
                    <a:pt x="0" y="0"/>
                  </a:moveTo>
                  <a:lnTo>
                    <a:pt x="0" y="681227"/>
                  </a:lnTo>
                  <a:lnTo>
                    <a:pt x="85090" y="596010"/>
                  </a:lnTo>
                  <a:lnTo>
                    <a:pt x="85090" y="8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D1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358505" y="3070098"/>
              <a:ext cx="85725" cy="681355"/>
            </a:xfrm>
            <a:custGeom>
              <a:avLst/>
              <a:gdLst/>
              <a:ahLst/>
              <a:cxnLst/>
              <a:rect l="l" t="t" r="r" b="b"/>
              <a:pathLst>
                <a:path w="85725" h="681354">
                  <a:moveTo>
                    <a:pt x="85217" y="0"/>
                  </a:moveTo>
                  <a:lnTo>
                    <a:pt x="0" y="85216"/>
                  </a:lnTo>
                  <a:lnTo>
                    <a:pt x="0" y="596010"/>
                  </a:lnTo>
                  <a:lnTo>
                    <a:pt x="85217" y="681227"/>
                  </a:lnTo>
                  <a:lnTo>
                    <a:pt x="85217" y="0"/>
                  </a:lnTo>
                  <a:close/>
                </a:path>
              </a:pathLst>
            </a:custGeom>
            <a:solidFill>
              <a:srgbClr val="826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01306" y="3070098"/>
              <a:ext cx="1042669" cy="681355"/>
            </a:xfrm>
            <a:custGeom>
              <a:avLst/>
              <a:gdLst/>
              <a:ahLst/>
              <a:cxnLst/>
              <a:rect l="l" t="t" r="r" b="b"/>
              <a:pathLst>
                <a:path w="1042670" h="681354">
                  <a:moveTo>
                    <a:pt x="0" y="0"/>
                  </a:moveTo>
                  <a:lnTo>
                    <a:pt x="1042416" y="0"/>
                  </a:lnTo>
                  <a:lnTo>
                    <a:pt x="1042416" y="681227"/>
                  </a:lnTo>
                  <a:lnTo>
                    <a:pt x="0" y="681227"/>
                  </a:lnTo>
                  <a:lnTo>
                    <a:pt x="0" y="0"/>
                  </a:lnTo>
                  <a:close/>
                </a:path>
                <a:path w="1042670" h="681354">
                  <a:moveTo>
                    <a:pt x="85090" y="85216"/>
                  </a:moveTo>
                  <a:lnTo>
                    <a:pt x="957199" y="85216"/>
                  </a:lnTo>
                  <a:lnTo>
                    <a:pt x="957199" y="596010"/>
                  </a:lnTo>
                  <a:lnTo>
                    <a:pt x="85090" y="596010"/>
                  </a:lnTo>
                  <a:lnTo>
                    <a:pt x="85090" y="85216"/>
                  </a:lnTo>
                  <a:close/>
                </a:path>
                <a:path w="1042670" h="681354">
                  <a:moveTo>
                    <a:pt x="0" y="0"/>
                  </a:moveTo>
                  <a:lnTo>
                    <a:pt x="85090" y="85216"/>
                  </a:lnTo>
                </a:path>
                <a:path w="1042670" h="681354">
                  <a:moveTo>
                    <a:pt x="0" y="681227"/>
                  </a:moveTo>
                  <a:lnTo>
                    <a:pt x="85090" y="596010"/>
                  </a:lnTo>
                </a:path>
                <a:path w="1042670" h="681354">
                  <a:moveTo>
                    <a:pt x="1042416" y="0"/>
                  </a:moveTo>
                  <a:lnTo>
                    <a:pt x="957199" y="85216"/>
                  </a:lnTo>
                </a:path>
                <a:path w="1042670" h="681354">
                  <a:moveTo>
                    <a:pt x="1042416" y="681227"/>
                  </a:moveTo>
                  <a:lnTo>
                    <a:pt x="957199" y="59601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486395" y="3155188"/>
            <a:ext cx="872490" cy="51117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M2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613647" y="3051048"/>
            <a:ext cx="1080770" cy="719455"/>
            <a:chOff x="8613647" y="3051048"/>
            <a:chExt cx="1080770" cy="719455"/>
          </a:xfrm>
        </p:grpSpPr>
        <p:sp>
          <p:nvSpPr>
            <p:cNvPr id="26" name="object 26"/>
            <p:cNvSpPr/>
            <p:nvPr/>
          </p:nvSpPr>
          <p:spPr>
            <a:xfrm>
              <a:off x="8717787" y="3155188"/>
              <a:ext cx="872490" cy="511175"/>
            </a:xfrm>
            <a:custGeom>
              <a:avLst/>
              <a:gdLst/>
              <a:ahLst/>
              <a:cxnLst/>
              <a:rect l="l" t="t" r="r" b="b"/>
              <a:pathLst>
                <a:path w="872490" h="511175">
                  <a:moveTo>
                    <a:pt x="872108" y="0"/>
                  </a:moveTo>
                  <a:lnTo>
                    <a:pt x="0" y="0"/>
                  </a:lnTo>
                  <a:lnTo>
                    <a:pt x="0" y="510920"/>
                  </a:lnTo>
                  <a:lnTo>
                    <a:pt x="872108" y="510920"/>
                  </a:lnTo>
                  <a:lnTo>
                    <a:pt x="872108" y="0"/>
                  </a:lnTo>
                  <a:close/>
                </a:path>
              </a:pathLst>
            </a:custGeom>
            <a:solidFill>
              <a:srgbClr val="D7B1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632697" y="3070098"/>
              <a:ext cx="1042669" cy="85725"/>
            </a:xfrm>
            <a:custGeom>
              <a:avLst/>
              <a:gdLst/>
              <a:ahLst/>
              <a:cxnLst/>
              <a:rect l="l" t="t" r="r" b="b"/>
              <a:pathLst>
                <a:path w="1042670" h="85725">
                  <a:moveTo>
                    <a:pt x="1042416" y="0"/>
                  </a:moveTo>
                  <a:lnTo>
                    <a:pt x="0" y="0"/>
                  </a:lnTo>
                  <a:lnTo>
                    <a:pt x="85090" y="85216"/>
                  </a:lnTo>
                  <a:lnTo>
                    <a:pt x="957199" y="85216"/>
                  </a:lnTo>
                  <a:lnTo>
                    <a:pt x="1042416" y="0"/>
                  </a:lnTo>
                  <a:close/>
                </a:path>
              </a:pathLst>
            </a:custGeom>
            <a:solidFill>
              <a:srgbClr val="DFC1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632697" y="3666109"/>
              <a:ext cx="1042669" cy="85725"/>
            </a:xfrm>
            <a:custGeom>
              <a:avLst/>
              <a:gdLst/>
              <a:ahLst/>
              <a:cxnLst/>
              <a:rect l="l" t="t" r="r" b="b"/>
              <a:pathLst>
                <a:path w="1042670" h="85725">
                  <a:moveTo>
                    <a:pt x="957199" y="0"/>
                  </a:moveTo>
                  <a:lnTo>
                    <a:pt x="85090" y="0"/>
                  </a:lnTo>
                  <a:lnTo>
                    <a:pt x="0" y="85217"/>
                  </a:lnTo>
                  <a:lnTo>
                    <a:pt x="1042416" y="85217"/>
                  </a:lnTo>
                  <a:lnTo>
                    <a:pt x="957199" y="0"/>
                  </a:lnTo>
                  <a:close/>
                </a:path>
              </a:pathLst>
            </a:custGeom>
            <a:solidFill>
              <a:srgbClr val="AD8F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632697" y="3070098"/>
              <a:ext cx="85090" cy="681355"/>
            </a:xfrm>
            <a:custGeom>
              <a:avLst/>
              <a:gdLst/>
              <a:ahLst/>
              <a:cxnLst/>
              <a:rect l="l" t="t" r="r" b="b"/>
              <a:pathLst>
                <a:path w="85090" h="681354">
                  <a:moveTo>
                    <a:pt x="0" y="0"/>
                  </a:moveTo>
                  <a:lnTo>
                    <a:pt x="0" y="681227"/>
                  </a:lnTo>
                  <a:lnTo>
                    <a:pt x="85090" y="596010"/>
                  </a:lnTo>
                  <a:lnTo>
                    <a:pt x="85090" y="8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D1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589896" y="3070098"/>
              <a:ext cx="85725" cy="681355"/>
            </a:xfrm>
            <a:custGeom>
              <a:avLst/>
              <a:gdLst/>
              <a:ahLst/>
              <a:cxnLst/>
              <a:rect l="l" t="t" r="r" b="b"/>
              <a:pathLst>
                <a:path w="85725" h="681354">
                  <a:moveTo>
                    <a:pt x="85217" y="0"/>
                  </a:moveTo>
                  <a:lnTo>
                    <a:pt x="0" y="85216"/>
                  </a:lnTo>
                  <a:lnTo>
                    <a:pt x="0" y="596010"/>
                  </a:lnTo>
                  <a:lnTo>
                    <a:pt x="85217" y="681227"/>
                  </a:lnTo>
                  <a:lnTo>
                    <a:pt x="85217" y="0"/>
                  </a:lnTo>
                  <a:close/>
                </a:path>
              </a:pathLst>
            </a:custGeom>
            <a:solidFill>
              <a:srgbClr val="826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32697" y="3070098"/>
              <a:ext cx="1042669" cy="681355"/>
            </a:xfrm>
            <a:custGeom>
              <a:avLst/>
              <a:gdLst/>
              <a:ahLst/>
              <a:cxnLst/>
              <a:rect l="l" t="t" r="r" b="b"/>
              <a:pathLst>
                <a:path w="1042670" h="681354">
                  <a:moveTo>
                    <a:pt x="0" y="0"/>
                  </a:moveTo>
                  <a:lnTo>
                    <a:pt x="1042416" y="0"/>
                  </a:lnTo>
                  <a:lnTo>
                    <a:pt x="1042416" y="681227"/>
                  </a:lnTo>
                  <a:lnTo>
                    <a:pt x="0" y="681227"/>
                  </a:lnTo>
                  <a:lnTo>
                    <a:pt x="0" y="0"/>
                  </a:lnTo>
                  <a:close/>
                </a:path>
                <a:path w="1042670" h="681354">
                  <a:moveTo>
                    <a:pt x="85090" y="85216"/>
                  </a:moveTo>
                  <a:lnTo>
                    <a:pt x="957199" y="85216"/>
                  </a:lnTo>
                  <a:lnTo>
                    <a:pt x="957199" y="596010"/>
                  </a:lnTo>
                  <a:lnTo>
                    <a:pt x="85090" y="596010"/>
                  </a:lnTo>
                  <a:lnTo>
                    <a:pt x="85090" y="85216"/>
                  </a:lnTo>
                  <a:close/>
                </a:path>
                <a:path w="1042670" h="681354">
                  <a:moveTo>
                    <a:pt x="0" y="0"/>
                  </a:moveTo>
                  <a:lnTo>
                    <a:pt x="85090" y="85216"/>
                  </a:lnTo>
                </a:path>
                <a:path w="1042670" h="681354">
                  <a:moveTo>
                    <a:pt x="0" y="681227"/>
                  </a:moveTo>
                  <a:lnTo>
                    <a:pt x="85090" y="596010"/>
                  </a:lnTo>
                </a:path>
                <a:path w="1042670" h="681354">
                  <a:moveTo>
                    <a:pt x="1042416" y="0"/>
                  </a:moveTo>
                  <a:lnTo>
                    <a:pt x="957199" y="85216"/>
                  </a:lnTo>
                </a:path>
                <a:path w="1042670" h="681354">
                  <a:moveTo>
                    <a:pt x="1042416" y="681227"/>
                  </a:moveTo>
                  <a:lnTo>
                    <a:pt x="957199" y="59601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717788" y="3155188"/>
            <a:ext cx="872490" cy="51117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M3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1045952" y="3051048"/>
            <a:ext cx="1080770" cy="719455"/>
            <a:chOff x="11045952" y="3051048"/>
            <a:chExt cx="1080770" cy="719455"/>
          </a:xfrm>
        </p:grpSpPr>
        <p:sp>
          <p:nvSpPr>
            <p:cNvPr id="34" name="object 34"/>
            <p:cNvSpPr/>
            <p:nvPr/>
          </p:nvSpPr>
          <p:spPr>
            <a:xfrm>
              <a:off x="11150092" y="3155188"/>
              <a:ext cx="872490" cy="511175"/>
            </a:xfrm>
            <a:custGeom>
              <a:avLst/>
              <a:gdLst/>
              <a:ahLst/>
              <a:cxnLst/>
              <a:rect l="l" t="t" r="r" b="b"/>
              <a:pathLst>
                <a:path w="872490" h="511175">
                  <a:moveTo>
                    <a:pt x="872108" y="0"/>
                  </a:moveTo>
                  <a:lnTo>
                    <a:pt x="0" y="0"/>
                  </a:lnTo>
                  <a:lnTo>
                    <a:pt x="0" y="510920"/>
                  </a:lnTo>
                  <a:lnTo>
                    <a:pt x="872108" y="510920"/>
                  </a:lnTo>
                  <a:lnTo>
                    <a:pt x="872108" y="0"/>
                  </a:lnTo>
                  <a:close/>
                </a:path>
              </a:pathLst>
            </a:custGeom>
            <a:solidFill>
              <a:srgbClr val="D7B1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065002" y="3070098"/>
              <a:ext cx="1042669" cy="85725"/>
            </a:xfrm>
            <a:custGeom>
              <a:avLst/>
              <a:gdLst/>
              <a:ahLst/>
              <a:cxnLst/>
              <a:rect l="l" t="t" r="r" b="b"/>
              <a:pathLst>
                <a:path w="1042670" h="85725">
                  <a:moveTo>
                    <a:pt x="1042416" y="0"/>
                  </a:moveTo>
                  <a:lnTo>
                    <a:pt x="0" y="0"/>
                  </a:lnTo>
                  <a:lnTo>
                    <a:pt x="85090" y="85216"/>
                  </a:lnTo>
                  <a:lnTo>
                    <a:pt x="957199" y="85216"/>
                  </a:lnTo>
                  <a:lnTo>
                    <a:pt x="1042416" y="0"/>
                  </a:lnTo>
                  <a:close/>
                </a:path>
              </a:pathLst>
            </a:custGeom>
            <a:solidFill>
              <a:srgbClr val="DFC1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065002" y="3666109"/>
              <a:ext cx="1042669" cy="85725"/>
            </a:xfrm>
            <a:custGeom>
              <a:avLst/>
              <a:gdLst/>
              <a:ahLst/>
              <a:cxnLst/>
              <a:rect l="l" t="t" r="r" b="b"/>
              <a:pathLst>
                <a:path w="1042670" h="85725">
                  <a:moveTo>
                    <a:pt x="957199" y="0"/>
                  </a:moveTo>
                  <a:lnTo>
                    <a:pt x="85090" y="0"/>
                  </a:lnTo>
                  <a:lnTo>
                    <a:pt x="0" y="85217"/>
                  </a:lnTo>
                  <a:lnTo>
                    <a:pt x="1042416" y="85217"/>
                  </a:lnTo>
                  <a:lnTo>
                    <a:pt x="957199" y="0"/>
                  </a:lnTo>
                  <a:close/>
                </a:path>
              </a:pathLst>
            </a:custGeom>
            <a:solidFill>
              <a:srgbClr val="AD8F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065002" y="3070098"/>
              <a:ext cx="85090" cy="681355"/>
            </a:xfrm>
            <a:custGeom>
              <a:avLst/>
              <a:gdLst/>
              <a:ahLst/>
              <a:cxnLst/>
              <a:rect l="l" t="t" r="r" b="b"/>
              <a:pathLst>
                <a:path w="85090" h="681354">
                  <a:moveTo>
                    <a:pt x="0" y="0"/>
                  </a:moveTo>
                  <a:lnTo>
                    <a:pt x="0" y="681227"/>
                  </a:lnTo>
                  <a:lnTo>
                    <a:pt x="85090" y="596010"/>
                  </a:lnTo>
                  <a:lnTo>
                    <a:pt x="85090" y="8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D1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022201" y="3070098"/>
              <a:ext cx="85725" cy="681355"/>
            </a:xfrm>
            <a:custGeom>
              <a:avLst/>
              <a:gdLst/>
              <a:ahLst/>
              <a:cxnLst/>
              <a:rect l="l" t="t" r="r" b="b"/>
              <a:pathLst>
                <a:path w="85725" h="681354">
                  <a:moveTo>
                    <a:pt x="85217" y="0"/>
                  </a:moveTo>
                  <a:lnTo>
                    <a:pt x="0" y="85216"/>
                  </a:lnTo>
                  <a:lnTo>
                    <a:pt x="0" y="596010"/>
                  </a:lnTo>
                  <a:lnTo>
                    <a:pt x="85217" y="681227"/>
                  </a:lnTo>
                  <a:lnTo>
                    <a:pt x="85217" y="0"/>
                  </a:lnTo>
                  <a:close/>
                </a:path>
              </a:pathLst>
            </a:custGeom>
            <a:solidFill>
              <a:srgbClr val="826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065002" y="3070098"/>
              <a:ext cx="1042669" cy="681355"/>
            </a:xfrm>
            <a:custGeom>
              <a:avLst/>
              <a:gdLst/>
              <a:ahLst/>
              <a:cxnLst/>
              <a:rect l="l" t="t" r="r" b="b"/>
              <a:pathLst>
                <a:path w="1042670" h="681354">
                  <a:moveTo>
                    <a:pt x="0" y="0"/>
                  </a:moveTo>
                  <a:lnTo>
                    <a:pt x="1042416" y="0"/>
                  </a:lnTo>
                  <a:lnTo>
                    <a:pt x="1042416" y="681227"/>
                  </a:lnTo>
                  <a:lnTo>
                    <a:pt x="0" y="681227"/>
                  </a:lnTo>
                  <a:lnTo>
                    <a:pt x="0" y="0"/>
                  </a:lnTo>
                  <a:close/>
                </a:path>
                <a:path w="1042670" h="681354">
                  <a:moveTo>
                    <a:pt x="85090" y="85216"/>
                  </a:moveTo>
                  <a:lnTo>
                    <a:pt x="957199" y="85216"/>
                  </a:lnTo>
                  <a:lnTo>
                    <a:pt x="957199" y="596010"/>
                  </a:lnTo>
                  <a:lnTo>
                    <a:pt x="85090" y="596010"/>
                  </a:lnTo>
                  <a:lnTo>
                    <a:pt x="85090" y="85216"/>
                  </a:lnTo>
                  <a:close/>
                </a:path>
                <a:path w="1042670" h="681354">
                  <a:moveTo>
                    <a:pt x="0" y="0"/>
                  </a:moveTo>
                  <a:lnTo>
                    <a:pt x="85090" y="85216"/>
                  </a:lnTo>
                </a:path>
                <a:path w="1042670" h="681354">
                  <a:moveTo>
                    <a:pt x="0" y="681227"/>
                  </a:moveTo>
                  <a:lnTo>
                    <a:pt x="85090" y="596010"/>
                  </a:lnTo>
                </a:path>
                <a:path w="1042670" h="681354">
                  <a:moveTo>
                    <a:pt x="1042416" y="0"/>
                  </a:moveTo>
                  <a:lnTo>
                    <a:pt x="957199" y="85216"/>
                  </a:lnTo>
                </a:path>
                <a:path w="1042670" h="681354">
                  <a:moveTo>
                    <a:pt x="1042416" y="681227"/>
                  </a:moveTo>
                  <a:lnTo>
                    <a:pt x="957199" y="59601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1150092" y="3155188"/>
            <a:ext cx="872490" cy="51117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Mk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9927335" y="3051048"/>
            <a:ext cx="958850" cy="719455"/>
            <a:chOff x="9927335" y="3051048"/>
            <a:chExt cx="958850" cy="719455"/>
          </a:xfrm>
        </p:grpSpPr>
        <p:sp>
          <p:nvSpPr>
            <p:cNvPr id="42" name="object 42"/>
            <p:cNvSpPr/>
            <p:nvPr/>
          </p:nvSpPr>
          <p:spPr>
            <a:xfrm>
              <a:off x="10031475" y="3155188"/>
              <a:ext cx="750570" cy="511175"/>
            </a:xfrm>
            <a:custGeom>
              <a:avLst/>
              <a:gdLst/>
              <a:ahLst/>
              <a:cxnLst/>
              <a:rect l="l" t="t" r="r" b="b"/>
              <a:pathLst>
                <a:path w="750570" h="511175">
                  <a:moveTo>
                    <a:pt x="750189" y="0"/>
                  </a:moveTo>
                  <a:lnTo>
                    <a:pt x="0" y="0"/>
                  </a:lnTo>
                  <a:lnTo>
                    <a:pt x="0" y="510920"/>
                  </a:lnTo>
                  <a:lnTo>
                    <a:pt x="750189" y="510920"/>
                  </a:lnTo>
                  <a:lnTo>
                    <a:pt x="750189" y="0"/>
                  </a:lnTo>
                  <a:close/>
                </a:path>
              </a:pathLst>
            </a:custGeom>
            <a:solidFill>
              <a:srgbClr val="D7B1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946385" y="3070098"/>
              <a:ext cx="920750" cy="85725"/>
            </a:xfrm>
            <a:custGeom>
              <a:avLst/>
              <a:gdLst/>
              <a:ahLst/>
              <a:cxnLst/>
              <a:rect l="l" t="t" r="r" b="b"/>
              <a:pathLst>
                <a:path w="920750" h="85725">
                  <a:moveTo>
                    <a:pt x="920496" y="0"/>
                  </a:moveTo>
                  <a:lnTo>
                    <a:pt x="0" y="0"/>
                  </a:lnTo>
                  <a:lnTo>
                    <a:pt x="85090" y="85216"/>
                  </a:lnTo>
                  <a:lnTo>
                    <a:pt x="835279" y="85216"/>
                  </a:lnTo>
                  <a:lnTo>
                    <a:pt x="920496" y="0"/>
                  </a:lnTo>
                  <a:close/>
                </a:path>
              </a:pathLst>
            </a:custGeom>
            <a:solidFill>
              <a:srgbClr val="DFC1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946385" y="3666236"/>
              <a:ext cx="920750" cy="85090"/>
            </a:xfrm>
            <a:custGeom>
              <a:avLst/>
              <a:gdLst/>
              <a:ahLst/>
              <a:cxnLst/>
              <a:rect l="l" t="t" r="r" b="b"/>
              <a:pathLst>
                <a:path w="920750" h="85089">
                  <a:moveTo>
                    <a:pt x="835279" y="0"/>
                  </a:moveTo>
                  <a:lnTo>
                    <a:pt x="85090" y="0"/>
                  </a:lnTo>
                  <a:lnTo>
                    <a:pt x="0" y="85089"/>
                  </a:lnTo>
                  <a:lnTo>
                    <a:pt x="920496" y="85089"/>
                  </a:lnTo>
                  <a:lnTo>
                    <a:pt x="835279" y="0"/>
                  </a:lnTo>
                  <a:close/>
                </a:path>
              </a:pathLst>
            </a:custGeom>
            <a:solidFill>
              <a:srgbClr val="AD8F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946385" y="3070098"/>
              <a:ext cx="85090" cy="681355"/>
            </a:xfrm>
            <a:custGeom>
              <a:avLst/>
              <a:gdLst/>
              <a:ahLst/>
              <a:cxnLst/>
              <a:rect l="l" t="t" r="r" b="b"/>
              <a:pathLst>
                <a:path w="85090" h="681354">
                  <a:moveTo>
                    <a:pt x="0" y="0"/>
                  </a:moveTo>
                  <a:lnTo>
                    <a:pt x="0" y="681227"/>
                  </a:lnTo>
                  <a:lnTo>
                    <a:pt x="85090" y="596138"/>
                  </a:lnTo>
                  <a:lnTo>
                    <a:pt x="85090" y="85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D1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781664" y="3070098"/>
              <a:ext cx="85725" cy="681355"/>
            </a:xfrm>
            <a:custGeom>
              <a:avLst/>
              <a:gdLst/>
              <a:ahLst/>
              <a:cxnLst/>
              <a:rect l="l" t="t" r="r" b="b"/>
              <a:pathLst>
                <a:path w="85725" h="681354">
                  <a:moveTo>
                    <a:pt x="85216" y="0"/>
                  </a:moveTo>
                  <a:lnTo>
                    <a:pt x="0" y="85216"/>
                  </a:lnTo>
                  <a:lnTo>
                    <a:pt x="0" y="596138"/>
                  </a:lnTo>
                  <a:lnTo>
                    <a:pt x="85216" y="681227"/>
                  </a:lnTo>
                  <a:lnTo>
                    <a:pt x="85216" y="0"/>
                  </a:lnTo>
                  <a:close/>
                </a:path>
              </a:pathLst>
            </a:custGeom>
            <a:solidFill>
              <a:srgbClr val="826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946385" y="3070098"/>
              <a:ext cx="920750" cy="681355"/>
            </a:xfrm>
            <a:custGeom>
              <a:avLst/>
              <a:gdLst/>
              <a:ahLst/>
              <a:cxnLst/>
              <a:rect l="l" t="t" r="r" b="b"/>
              <a:pathLst>
                <a:path w="920750" h="681354">
                  <a:moveTo>
                    <a:pt x="0" y="0"/>
                  </a:moveTo>
                  <a:lnTo>
                    <a:pt x="920496" y="0"/>
                  </a:lnTo>
                  <a:lnTo>
                    <a:pt x="920496" y="681227"/>
                  </a:lnTo>
                  <a:lnTo>
                    <a:pt x="0" y="681227"/>
                  </a:lnTo>
                  <a:lnTo>
                    <a:pt x="0" y="0"/>
                  </a:lnTo>
                  <a:close/>
                </a:path>
                <a:path w="920750" h="681354">
                  <a:moveTo>
                    <a:pt x="85090" y="85216"/>
                  </a:moveTo>
                  <a:lnTo>
                    <a:pt x="835279" y="85216"/>
                  </a:lnTo>
                  <a:lnTo>
                    <a:pt x="835279" y="596138"/>
                  </a:lnTo>
                  <a:lnTo>
                    <a:pt x="85090" y="596138"/>
                  </a:lnTo>
                  <a:lnTo>
                    <a:pt x="85090" y="85216"/>
                  </a:lnTo>
                  <a:close/>
                </a:path>
                <a:path w="920750" h="681354">
                  <a:moveTo>
                    <a:pt x="0" y="0"/>
                  </a:moveTo>
                  <a:lnTo>
                    <a:pt x="85090" y="85216"/>
                  </a:lnTo>
                </a:path>
                <a:path w="920750" h="681354">
                  <a:moveTo>
                    <a:pt x="0" y="681227"/>
                  </a:moveTo>
                  <a:lnTo>
                    <a:pt x="85090" y="596138"/>
                  </a:lnTo>
                </a:path>
                <a:path w="920750" h="681354">
                  <a:moveTo>
                    <a:pt x="920496" y="0"/>
                  </a:moveTo>
                  <a:lnTo>
                    <a:pt x="835279" y="85216"/>
                  </a:lnTo>
                </a:path>
                <a:path w="920750" h="681354">
                  <a:moveTo>
                    <a:pt x="920496" y="681227"/>
                  </a:moveTo>
                  <a:lnTo>
                    <a:pt x="835279" y="596138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0031476" y="3155188"/>
            <a:ext cx="750570" cy="51117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88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…..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8773668" y="2462783"/>
            <a:ext cx="433070" cy="504825"/>
            <a:chOff x="8773668" y="2462783"/>
            <a:chExt cx="433070" cy="504825"/>
          </a:xfrm>
        </p:grpSpPr>
        <p:sp>
          <p:nvSpPr>
            <p:cNvPr id="50" name="object 50"/>
            <p:cNvSpPr/>
            <p:nvPr/>
          </p:nvSpPr>
          <p:spPr>
            <a:xfrm>
              <a:off x="8786622" y="2475737"/>
              <a:ext cx="407034" cy="478790"/>
            </a:xfrm>
            <a:custGeom>
              <a:avLst/>
              <a:gdLst/>
              <a:ahLst/>
              <a:cxnLst/>
              <a:rect l="l" t="t" r="r" b="b"/>
              <a:pathLst>
                <a:path w="407034" h="478789">
                  <a:moveTo>
                    <a:pt x="305180" y="0"/>
                  </a:moveTo>
                  <a:lnTo>
                    <a:pt x="101726" y="0"/>
                  </a:lnTo>
                  <a:lnTo>
                    <a:pt x="101726" y="12700"/>
                  </a:lnTo>
                  <a:lnTo>
                    <a:pt x="305180" y="12700"/>
                  </a:lnTo>
                  <a:lnTo>
                    <a:pt x="305180" y="0"/>
                  </a:lnTo>
                  <a:close/>
                </a:path>
                <a:path w="407034" h="478789">
                  <a:moveTo>
                    <a:pt x="305180" y="25400"/>
                  </a:moveTo>
                  <a:lnTo>
                    <a:pt x="101726" y="25400"/>
                  </a:lnTo>
                  <a:lnTo>
                    <a:pt x="101726" y="50800"/>
                  </a:lnTo>
                  <a:lnTo>
                    <a:pt x="305180" y="50800"/>
                  </a:lnTo>
                  <a:lnTo>
                    <a:pt x="305180" y="25400"/>
                  </a:lnTo>
                  <a:close/>
                </a:path>
                <a:path w="407034" h="478789">
                  <a:moveTo>
                    <a:pt x="406907" y="275082"/>
                  </a:moveTo>
                  <a:lnTo>
                    <a:pt x="0" y="275082"/>
                  </a:lnTo>
                  <a:lnTo>
                    <a:pt x="203453" y="478536"/>
                  </a:lnTo>
                  <a:lnTo>
                    <a:pt x="406907" y="275082"/>
                  </a:lnTo>
                  <a:close/>
                </a:path>
                <a:path w="407034" h="478789">
                  <a:moveTo>
                    <a:pt x="305180" y="63626"/>
                  </a:moveTo>
                  <a:lnTo>
                    <a:pt x="101726" y="63626"/>
                  </a:lnTo>
                  <a:lnTo>
                    <a:pt x="101726" y="275082"/>
                  </a:lnTo>
                  <a:lnTo>
                    <a:pt x="305180" y="275082"/>
                  </a:lnTo>
                  <a:lnTo>
                    <a:pt x="305180" y="63626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786622" y="2475737"/>
              <a:ext cx="407034" cy="478790"/>
            </a:xfrm>
            <a:custGeom>
              <a:avLst/>
              <a:gdLst/>
              <a:ahLst/>
              <a:cxnLst/>
              <a:rect l="l" t="t" r="r" b="b"/>
              <a:pathLst>
                <a:path w="407034" h="478789">
                  <a:moveTo>
                    <a:pt x="305180" y="0"/>
                  </a:moveTo>
                  <a:lnTo>
                    <a:pt x="305180" y="12700"/>
                  </a:lnTo>
                  <a:lnTo>
                    <a:pt x="101726" y="12700"/>
                  </a:lnTo>
                  <a:lnTo>
                    <a:pt x="101726" y="0"/>
                  </a:lnTo>
                  <a:lnTo>
                    <a:pt x="305180" y="0"/>
                  </a:lnTo>
                  <a:close/>
                </a:path>
                <a:path w="407034" h="478789">
                  <a:moveTo>
                    <a:pt x="305180" y="25400"/>
                  </a:moveTo>
                  <a:lnTo>
                    <a:pt x="305180" y="50800"/>
                  </a:lnTo>
                  <a:lnTo>
                    <a:pt x="101726" y="50800"/>
                  </a:lnTo>
                  <a:lnTo>
                    <a:pt x="101726" y="25400"/>
                  </a:lnTo>
                  <a:lnTo>
                    <a:pt x="305180" y="25400"/>
                  </a:lnTo>
                  <a:close/>
                </a:path>
                <a:path w="407034" h="478789">
                  <a:moveTo>
                    <a:pt x="305180" y="63626"/>
                  </a:moveTo>
                  <a:lnTo>
                    <a:pt x="305180" y="275082"/>
                  </a:lnTo>
                  <a:lnTo>
                    <a:pt x="406907" y="275082"/>
                  </a:lnTo>
                  <a:lnTo>
                    <a:pt x="203453" y="478536"/>
                  </a:lnTo>
                  <a:lnTo>
                    <a:pt x="0" y="275082"/>
                  </a:lnTo>
                  <a:lnTo>
                    <a:pt x="101726" y="275082"/>
                  </a:lnTo>
                  <a:lnTo>
                    <a:pt x="101726" y="63626"/>
                  </a:lnTo>
                  <a:lnTo>
                    <a:pt x="305180" y="63626"/>
                  </a:lnTo>
                  <a:close/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8773668" y="3970020"/>
            <a:ext cx="433070" cy="504825"/>
            <a:chOff x="8773668" y="3970020"/>
            <a:chExt cx="433070" cy="504825"/>
          </a:xfrm>
        </p:grpSpPr>
        <p:sp>
          <p:nvSpPr>
            <p:cNvPr id="53" name="object 53"/>
            <p:cNvSpPr/>
            <p:nvPr/>
          </p:nvSpPr>
          <p:spPr>
            <a:xfrm>
              <a:off x="8786622" y="3982974"/>
              <a:ext cx="407034" cy="478790"/>
            </a:xfrm>
            <a:custGeom>
              <a:avLst/>
              <a:gdLst/>
              <a:ahLst/>
              <a:cxnLst/>
              <a:rect l="l" t="t" r="r" b="b"/>
              <a:pathLst>
                <a:path w="407034" h="478789">
                  <a:moveTo>
                    <a:pt x="305180" y="0"/>
                  </a:moveTo>
                  <a:lnTo>
                    <a:pt x="101726" y="0"/>
                  </a:lnTo>
                  <a:lnTo>
                    <a:pt x="101726" y="12700"/>
                  </a:lnTo>
                  <a:lnTo>
                    <a:pt x="305180" y="12700"/>
                  </a:lnTo>
                  <a:lnTo>
                    <a:pt x="305180" y="0"/>
                  </a:lnTo>
                  <a:close/>
                </a:path>
                <a:path w="407034" h="478789">
                  <a:moveTo>
                    <a:pt x="305180" y="25400"/>
                  </a:moveTo>
                  <a:lnTo>
                    <a:pt x="101726" y="25400"/>
                  </a:lnTo>
                  <a:lnTo>
                    <a:pt x="101726" y="50800"/>
                  </a:lnTo>
                  <a:lnTo>
                    <a:pt x="305180" y="50800"/>
                  </a:lnTo>
                  <a:lnTo>
                    <a:pt x="305180" y="25400"/>
                  </a:lnTo>
                  <a:close/>
                </a:path>
                <a:path w="407034" h="478789">
                  <a:moveTo>
                    <a:pt x="406907" y="275081"/>
                  </a:moveTo>
                  <a:lnTo>
                    <a:pt x="0" y="275081"/>
                  </a:lnTo>
                  <a:lnTo>
                    <a:pt x="203453" y="478536"/>
                  </a:lnTo>
                  <a:lnTo>
                    <a:pt x="406907" y="275081"/>
                  </a:lnTo>
                  <a:close/>
                </a:path>
                <a:path w="407034" h="478789">
                  <a:moveTo>
                    <a:pt x="305180" y="63626"/>
                  </a:moveTo>
                  <a:lnTo>
                    <a:pt x="101726" y="63626"/>
                  </a:lnTo>
                  <a:lnTo>
                    <a:pt x="101726" y="275081"/>
                  </a:lnTo>
                  <a:lnTo>
                    <a:pt x="305180" y="275081"/>
                  </a:lnTo>
                  <a:lnTo>
                    <a:pt x="305180" y="63626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786622" y="3982974"/>
              <a:ext cx="407034" cy="478790"/>
            </a:xfrm>
            <a:custGeom>
              <a:avLst/>
              <a:gdLst/>
              <a:ahLst/>
              <a:cxnLst/>
              <a:rect l="l" t="t" r="r" b="b"/>
              <a:pathLst>
                <a:path w="407034" h="478789">
                  <a:moveTo>
                    <a:pt x="305180" y="0"/>
                  </a:moveTo>
                  <a:lnTo>
                    <a:pt x="305180" y="12700"/>
                  </a:lnTo>
                  <a:lnTo>
                    <a:pt x="101726" y="12700"/>
                  </a:lnTo>
                  <a:lnTo>
                    <a:pt x="101726" y="0"/>
                  </a:lnTo>
                  <a:lnTo>
                    <a:pt x="305180" y="0"/>
                  </a:lnTo>
                  <a:close/>
                </a:path>
                <a:path w="407034" h="478789">
                  <a:moveTo>
                    <a:pt x="305180" y="25400"/>
                  </a:moveTo>
                  <a:lnTo>
                    <a:pt x="305180" y="50800"/>
                  </a:lnTo>
                  <a:lnTo>
                    <a:pt x="101726" y="50800"/>
                  </a:lnTo>
                  <a:lnTo>
                    <a:pt x="101726" y="25400"/>
                  </a:lnTo>
                  <a:lnTo>
                    <a:pt x="305180" y="25400"/>
                  </a:lnTo>
                  <a:close/>
                </a:path>
                <a:path w="407034" h="478789">
                  <a:moveTo>
                    <a:pt x="305180" y="63626"/>
                  </a:moveTo>
                  <a:lnTo>
                    <a:pt x="305180" y="275081"/>
                  </a:lnTo>
                  <a:lnTo>
                    <a:pt x="406907" y="275081"/>
                  </a:lnTo>
                  <a:lnTo>
                    <a:pt x="203453" y="478536"/>
                  </a:lnTo>
                  <a:lnTo>
                    <a:pt x="0" y="275081"/>
                  </a:lnTo>
                  <a:lnTo>
                    <a:pt x="101726" y="275081"/>
                  </a:lnTo>
                  <a:lnTo>
                    <a:pt x="101726" y="63626"/>
                  </a:lnTo>
                  <a:lnTo>
                    <a:pt x="305180" y="63626"/>
                  </a:lnTo>
                  <a:close/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8176259" y="4788408"/>
            <a:ext cx="1629410" cy="719455"/>
            <a:chOff x="8176259" y="4788408"/>
            <a:chExt cx="1629410" cy="719455"/>
          </a:xfrm>
        </p:grpSpPr>
        <p:sp>
          <p:nvSpPr>
            <p:cNvPr id="56" name="object 56"/>
            <p:cNvSpPr/>
            <p:nvPr/>
          </p:nvSpPr>
          <p:spPr>
            <a:xfrm>
              <a:off x="8280399" y="4892548"/>
              <a:ext cx="1421130" cy="511175"/>
            </a:xfrm>
            <a:custGeom>
              <a:avLst/>
              <a:gdLst/>
              <a:ahLst/>
              <a:cxnLst/>
              <a:rect l="l" t="t" r="r" b="b"/>
              <a:pathLst>
                <a:path w="1421129" h="511175">
                  <a:moveTo>
                    <a:pt x="1420749" y="0"/>
                  </a:moveTo>
                  <a:lnTo>
                    <a:pt x="0" y="0"/>
                  </a:lnTo>
                  <a:lnTo>
                    <a:pt x="0" y="510920"/>
                  </a:lnTo>
                  <a:lnTo>
                    <a:pt x="1420749" y="510920"/>
                  </a:lnTo>
                  <a:lnTo>
                    <a:pt x="1420749" y="0"/>
                  </a:lnTo>
                  <a:close/>
                </a:path>
              </a:pathLst>
            </a:custGeom>
            <a:solidFill>
              <a:srgbClr val="A4AB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195309" y="4807458"/>
              <a:ext cx="1591310" cy="85725"/>
            </a:xfrm>
            <a:custGeom>
              <a:avLst/>
              <a:gdLst/>
              <a:ahLst/>
              <a:cxnLst/>
              <a:rect l="l" t="t" r="r" b="b"/>
              <a:pathLst>
                <a:path w="1591309" h="85725">
                  <a:moveTo>
                    <a:pt x="1591056" y="0"/>
                  </a:moveTo>
                  <a:lnTo>
                    <a:pt x="0" y="0"/>
                  </a:lnTo>
                  <a:lnTo>
                    <a:pt x="85090" y="85217"/>
                  </a:lnTo>
                  <a:lnTo>
                    <a:pt x="1505839" y="85217"/>
                  </a:lnTo>
                  <a:lnTo>
                    <a:pt x="1591056" y="0"/>
                  </a:lnTo>
                  <a:close/>
                </a:path>
              </a:pathLst>
            </a:custGeom>
            <a:solidFill>
              <a:srgbClr val="B7B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195309" y="5403469"/>
              <a:ext cx="1591310" cy="85725"/>
            </a:xfrm>
            <a:custGeom>
              <a:avLst/>
              <a:gdLst/>
              <a:ahLst/>
              <a:cxnLst/>
              <a:rect l="l" t="t" r="r" b="b"/>
              <a:pathLst>
                <a:path w="1591309" h="85725">
                  <a:moveTo>
                    <a:pt x="1505839" y="0"/>
                  </a:moveTo>
                  <a:lnTo>
                    <a:pt x="85090" y="0"/>
                  </a:lnTo>
                  <a:lnTo>
                    <a:pt x="0" y="85216"/>
                  </a:lnTo>
                  <a:lnTo>
                    <a:pt x="1591056" y="85216"/>
                  </a:lnTo>
                  <a:lnTo>
                    <a:pt x="1505839" y="0"/>
                  </a:lnTo>
                  <a:close/>
                </a:path>
              </a:pathLst>
            </a:custGeom>
            <a:solidFill>
              <a:srgbClr val="858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195309" y="4807458"/>
              <a:ext cx="85090" cy="681355"/>
            </a:xfrm>
            <a:custGeom>
              <a:avLst/>
              <a:gdLst/>
              <a:ahLst/>
              <a:cxnLst/>
              <a:rect l="l" t="t" r="r" b="b"/>
              <a:pathLst>
                <a:path w="85090" h="681354">
                  <a:moveTo>
                    <a:pt x="0" y="0"/>
                  </a:moveTo>
                  <a:lnTo>
                    <a:pt x="0" y="681228"/>
                  </a:lnTo>
                  <a:lnTo>
                    <a:pt x="85090" y="596011"/>
                  </a:lnTo>
                  <a:lnTo>
                    <a:pt x="85090" y="852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C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701148" y="4807458"/>
              <a:ext cx="85725" cy="681355"/>
            </a:xfrm>
            <a:custGeom>
              <a:avLst/>
              <a:gdLst/>
              <a:ahLst/>
              <a:cxnLst/>
              <a:rect l="l" t="t" r="r" b="b"/>
              <a:pathLst>
                <a:path w="85725" h="681354">
                  <a:moveTo>
                    <a:pt x="85217" y="0"/>
                  </a:moveTo>
                  <a:lnTo>
                    <a:pt x="0" y="85217"/>
                  </a:lnTo>
                  <a:lnTo>
                    <a:pt x="0" y="596011"/>
                  </a:lnTo>
                  <a:lnTo>
                    <a:pt x="85217" y="681228"/>
                  </a:lnTo>
                  <a:lnTo>
                    <a:pt x="85217" y="0"/>
                  </a:lnTo>
                  <a:close/>
                </a:path>
              </a:pathLst>
            </a:custGeom>
            <a:solidFill>
              <a:srgbClr val="6267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195309" y="4807458"/>
              <a:ext cx="1591310" cy="681355"/>
            </a:xfrm>
            <a:custGeom>
              <a:avLst/>
              <a:gdLst/>
              <a:ahLst/>
              <a:cxnLst/>
              <a:rect l="l" t="t" r="r" b="b"/>
              <a:pathLst>
                <a:path w="1591309" h="681354">
                  <a:moveTo>
                    <a:pt x="0" y="0"/>
                  </a:moveTo>
                  <a:lnTo>
                    <a:pt x="1591056" y="0"/>
                  </a:lnTo>
                  <a:lnTo>
                    <a:pt x="1591056" y="681228"/>
                  </a:lnTo>
                  <a:lnTo>
                    <a:pt x="0" y="681228"/>
                  </a:lnTo>
                  <a:lnTo>
                    <a:pt x="0" y="0"/>
                  </a:lnTo>
                  <a:close/>
                </a:path>
                <a:path w="1591309" h="681354">
                  <a:moveTo>
                    <a:pt x="85090" y="85217"/>
                  </a:moveTo>
                  <a:lnTo>
                    <a:pt x="1505839" y="85217"/>
                  </a:lnTo>
                  <a:lnTo>
                    <a:pt x="1505839" y="596011"/>
                  </a:lnTo>
                  <a:lnTo>
                    <a:pt x="85090" y="596011"/>
                  </a:lnTo>
                  <a:lnTo>
                    <a:pt x="85090" y="85217"/>
                  </a:lnTo>
                  <a:close/>
                </a:path>
                <a:path w="1591309" h="681354">
                  <a:moveTo>
                    <a:pt x="0" y="0"/>
                  </a:moveTo>
                  <a:lnTo>
                    <a:pt x="85090" y="85217"/>
                  </a:lnTo>
                </a:path>
                <a:path w="1591309" h="681354">
                  <a:moveTo>
                    <a:pt x="0" y="681228"/>
                  </a:moveTo>
                  <a:lnTo>
                    <a:pt x="85090" y="596011"/>
                  </a:lnTo>
                </a:path>
                <a:path w="1591309" h="681354">
                  <a:moveTo>
                    <a:pt x="1591056" y="0"/>
                  </a:moveTo>
                  <a:lnTo>
                    <a:pt x="1505839" y="85217"/>
                  </a:lnTo>
                </a:path>
                <a:path w="1591309" h="681354">
                  <a:moveTo>
                    <a:pt x="1591056" y="681228"/>
                  </a:moveTo>
                  <a:lnTo>
                    <a:pt x="1505839" y="596011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8280400" y="4892547"/>
            <a:ext cx="1421130" cy="511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7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Combined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ts val="205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81711"/>
            <a:ext cx="77177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95" dirty="0"/>
              <a:t>Why </a:t>
            </a:r>
            <a:r>
              <a:rPr sz="4400" spc="-70" dirty="0"/>
              <a:t>Ensemble </a:t>
            </a:r>
            <a:r>
              <a:rPr sz="4400" spc="-165" dirty="0"/>
              <a:t>technique</a:t>
            </a:r>
            <a:r>
              <a:rPr sz="4400" spc="-815" dirty="0"/>
              <a:t> </a:t>
            </a:r>
            <a:r>
              <a:rPr sz="4400" spc="10" dirty="0"/>
              <a:t>works?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2348" y="1548698"/>
            <a:ext cx="9794240" cy="471106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405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spc="-5" dirty="0">
                <a:latin typeface="Trebuchet MS"/>
                <a:cs typeface="Trebuchet MS"/>
              </a:rPr>
              <a:t>Imagine three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models</a:t>
            </a:r>
            <a:endParaRPr sz="2400">
              <a:latin typeface="Trebuchet MS"/>
              <a:cs typeface="Trebuchet MS"/>
            </a:endParaRPr>
          </a:p>
          <a:p>
            <a:pPr marL="309880" lvl="1" indent="-130175">
              <a:lnSpc>
                <a:spcPct val="100000"/>
              </a:lnSpc>
              <a:spcBef>
                <a:spcPts val="260"/>
              </a:spcBef>
              <a:buClr>
                <a:srgbClr val="DD8046"/>
              </a:buClr>
              <a:buFont typeface="Arial"/>
              <a:buChar char="•"/>
              <a:tabLst>
                <a:tab pos="309880" algn="l"/>
              </a:tabLst>
            </a:pPr>
            <a:r>
              <a:rPr sz="2000" dirty="0">
                <a:latin typeface="Trebuchet MS"/>
                <a:cs typeface="Trebuchet MS"/>
              </a:rPr>
              <a:t>M1 </a:t>
            </a:r>
            <a:r>
              <a:rPr sz="2000" spc="-5" dirty="0">
                <a:latin typeface="Trebuchet MS"/>
                <a:cs typeface="Trebuchet MS"/>
              </a:rPr>
              <a:t>with an error </a:t>
            </a:r>
            <a:r>
              <a:rPr sz="2000" dirty="0">
                <a:latin typeface="Trebuchet MS"/>
                <a:cs typeface="Trebuchet MS"/>
              </a:rPr>
              <a:t>rate of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10%</a:t>
            </a:r>
            <a:endParaRPr sz="2000">
              <a:latin typeface="Trebuchet MS"/>
              <a:cs typeface="Trebuchet MS"/>
            </a:endParaRPr>
          </a:p>
          <a:p>
            <a:pPr marL="309880" lvl="1" indent="-130175">
              <a:lnSpc>
                <a:spcPct val="100000"/>
              </a:lnSpc>
              <a:spcBef>
                <a:spcPts val="240"/>
              </a:spcBef>
              <a:buClr>
                <a:srgbClr val="DD8046"/>
              </a:buClr>
              <a:buFont typeface="Arial"/>
              <a:buChar char="•"/>
              <a:tabLst>
                <a:tab pos="309880" algn="l"/>
              </a:tabLst>
            </a:pPr>
            <a:r>
              <a:rPr sz="2000" dirty="0">
                <a:latin typeface="Trebuchet MS"/>
                <a:cs typeface="Trebuchet MS"/>
              </a:rPr>
              <a:t>M2 </a:t>
            </a:r>
            <a:r>
              <a:rPr sz="2000" spc="-5" dirty="0">
                <a:latin typeface="Trebuchet MS"/>
                <a:cs typeface="Trebuchet MS"/>
              </a:rPr>
              <a:t>with an error </a:t>
            </a:r>
            <a:r>
              <a:rPr sz="2000" dirty="0">
                <a:latin typeface="Trebuchet MS"/>
                <a:cs typeface="Trebuchet MS"/>
              </a:rPr>
              <a:t>rate of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10%</a:t>
            </a:r>
            <a:endParaRPr sz="2000">
              <a:latin typeface="Trebuchet MS"/>
              <a:cs typeface="Trebuchet MS"/>
            </a:endParaRPr>
          </a:p>
          <a:p>
            <a:pPr marL="309880" lvl="1" indent="-130175">
              <a:lnSpc>
                <a:spcPct val="100000"/>
              </a:lnSpc>
              <a:spcBef>
                <a:spcPts val="240"/>
              </a:spcBef>
              <a:buClr>
                <a:srgbClr val="DD8046"/>
              </a:buClr>
              <a:buFont typeface="Arial"/>
              <a:buChar char="•"/>
              <a:tabLst>
                <a:tab pos="309880" algn="l"/>
              </a:tabLst>
            </a:pPr>
            <a:r>
              <a:rPr sz="2000" dirty="0">
                <a:latin typeface="Trebuchet MS"/>
                <a:cs typeface="Trebuchet MS"/>
              </a:rPr>
              <a:t>M3 </a:t>
            </a:r>
            <a:r>
              <a:rPr sz="2000" spc="-5" dirty="0">
                <a:latin typeface="Trebuchet MS"/>
                <a:cs typeface="Trebuchet MS"/>
              </a:rPr>
              <a:t>with an error </a:t>
            </a:r>
            <a:r>
              <a:rPr sz="2000" dirty="0">
                <a:latin typeface="Trebuchet MS"/>
                <a:cs typeface="Trebuchet MS"/>
              </a:rPr>
              <a:t>rate of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10%</a:t>
            </a:r>
            <a:endParaRPr sz="2000">
              <a:latin typeface="Trebuchet MS"/>
              <a:cs typeface="Trebuchet MS"/>
            </a:endParaRPr>
          </a:p>
          <a:p>
            <a:pPr marL="141605" marR="5080" indent="-129539">
              <a:lnSpc>
                <a:spcPct val="90000"/>
              </a:lnSpc>
              <a:spcBef>
                <a:spcPts val="56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spc="-5" dirty="0">
                <a:latin typeface="Trebuchet MS"/>
                <a:cs typeface="Trebuchet MS"/>
              </a:rPr>
              <a:t>The three models have to be </a:t>
            </a:r>
            <a:r>
              <a:rPr sz="2400" spc="-10" dirty="0">
                <a:latin typeface="Trebuchet MS"/>
                <a:cs typeface="Trebuchet MS"/>
              </a:rPr>
              <a:t>independent, </a:t>
            </a:r>
            <a:r>
              <a:rPr sz="2400" spc="-5" dirty="0">
                <a:latin typeface="Trebuchet MS"/>
                <a:cs typeface="Trebuchet MS"/>
              </a:rPr>
              <a:t>we can’t build the </a:t>
            </a:r>
            <a:r>
              <a:rPr sz="2400" dirty="0">
                <a:latin typeface="Trebuchet MS"/>
                <a:cs typeface="Trebuchet MS"/>
              </a:rPr>
              <a:t>same  </a:t>
            </a:r>
            <a:r>
              <a:rPr sz="2400" spc="-5" dirty="0">
                <a:latin typeface="Trebuchet MS"/>
                <a:cs typeface="Trebuchet MS"/>
              </a:rPr>
              <a:t>model three times and expect the error to reduce. </a:t>
            </a:r>
            <a:r>
              <a:rPr sz="2400" dirty="0">
                <a:latin typeface="Trebuchet MS"/>
                <a:cs typeface="Trebuchet MS"/>
              </a:rPr>
              <a:t>Any </a:t>
            </a:r>
            <a:r>
              <a:rPr sz="2400" spc="-5" dirty="0">
                <a:latin typeface="Trebuchet MS"/>
                <a:cs typeface="Trebuchet MS"/>
              </a:rPr>
              <a:t>changes to the  modeling </a:t>
            </a:r>
            <a:r>
              <a:rPr sz="2400" spc="-10" dirty="0">
                <a:latin typeface="Trebuchet MS"/>
                <a:cs typeface="Trebuchet MS"/>
              </a:rPr>
              <a:t>technique </a:t>
            </a:r>
            <a:r>
              <a:rPr sz="2400" spc="-5" dirty="0">
                <a:latin typeface="Trebuchet MS"/>
                <a:cs typeface="Trebuchet MS"/>
              </a:rPr>
              <a:t>in model -1 should not impact</a:t>
            </a:r>
            <a:r>
              <a:rPr sz="2400" spc="14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model-2</a:t>
            </a:r>
            <a:endParaRPr sz="2400">
              <a:latin typeface="Trebuchet MS"/>
              <a:cs typeface="Trebuchet MS"/>
            </a:endParaRPr>
          </a:p>
          <a:p>
            <a:pPr marL="142240" indent="-129539">
              <a:lnSpc>
                <a:spcPct val="100000"/>
              </a:lnSpc>
              <a:spcBef>
                <a:spcPts val="29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spc="-5" dirty="0">
                <a:latin typeface="Trebuchet MS"/>
                <a:cs typeface="Trebuchet MS"/>
              </a:rPr>
              <a:t>In this </a:t>
            </a:r>
            <a:r>
              <a:rPr sz="2400" dirty="0">
                <a:latin typeface="Trebuchet MS"/>
                <a:cs typeface="Trebuchet MS"/>
              </a:rPr>
              <a:t>scenario, </a:t>
            </a:r>
            <a:r>
              <a:rPr sz="2400" spc="-5" dirty="0">
                <a:latin typeface="Trebuchet MS"/>
                <a:cs typeface="Trebuchet MS"/>
              </a:rPr>
              <a:t>the </a:t>
            </a:r>
            <a:r>
              <a:rPr sz="2400" dirty="0">
                <a:latin typeface="Trebuchet MS"/>
                <a:cs typeface="Trebuchet MS"/>
              </a:rPr>
              <a:t>worst </a:t>
            </a:r>
            <a:r>
              <a:rPr sz="2400" spc="-5" dirty="0">
                <a:latin typeface="Trebuchet MS"/>
                <a:cs typeface="Trebuchet MS"/>
              </a:rPr>
              <a:t>ensemble model will have 10% error</a:t>
            </a:r>
            <a:r>
              <a:rPr sz="2400" spc="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rate</a:t>
            </a:r>
            <a:endParaRPr sz="2400">
              <a:latin typeface="Trebuchet MS"/>
              <a:cs typeface="Trebuchet MS"/>
            </a:endParaRPr>
          </a:p>
          <a:p>
            <a:pPr marL="142240" indent="-129539">
              <a:lnSpc>
                <a:spcPct val="100000"/>
              </a:lnSpc>
              <a:spcBef>
                <a:spcPts val="285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spc="-5" dirty="0">
                <a:latin typeface="Trebuchet MS"/>
                <a:cs typeface="Trebuchet MS"/>
              </a:rPr>
              <a:t>The best ensemble model will have an error </a:t>
            </a:r>
            <a:r>
              <a:rPr sz="2400" dirty="0">
                <a:latin typeface="Trebuchet MS"/>
                <a:cs typeface="Trebuchet MS"/>
              </a:rPr>
              <a:t>rate of</a:t>
            </a:r>
            <a:r>
              <a:rPr sz="2400" spc="7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2.8%</a:t>
            </a:r>
            <a:endParaRPr sz="2400">
              <a:latin typeface="Trebuchet MS"/>
              <a:cs typeface="Trebuchet MS"/>
            </a:endParaRPr>
          </a:p>
          <a:p>
            <a:pPr marL="309880" lvl="1" indent="-130175">
              <a:lnSpc>
                <a:spcPct val="100000"/>
              </a:lnSpc>
              <a:spcBef>
                <a:spcPts val="260"/>
              </a:spcBef>
              <a:buClr>
                <a:srgbClr val="DD8046"/>
              </a:buClr>
              <a:buFont typeface="Arial"/>
              <a:buChar char="•"/>
              <a:tabLst>
                <a:tab pos="309880" algn="l"/>
              </a:tabLst>
            </a:pPr>
            <a:r>
              <a:rPr sz="2000" dirty="0">
                <a:latin typeface="Trebuchet MS"/>
                <a:cs typeface="Trebuchet MS"/>
              </a:rPr>
              <a:t>2 out of 3 models </a:t>
            </a:r>
            <a:r>
              <a:rPr sz="2000" spc="-5" dirty="0">
                <a:latin typeface="Trebuchet MS"/>
                <a:cs typeface="Trebuchet MS"/>
              </a:rPr>
              <a:t>predicted wrong </a:t>
            </a:r>
            <a:r>
              <a:rPr sz="2000" dirty="0">
                <a:latin typeface="Trebuchet MS"/>
                <a:cs typeface="Trebuchet MS"/>
              </a:rPr>
              <a:t>+ </a:t>
            </a:r>
            <a:r>
              <a:rPr sz="2000" spc="-5" dirty="0">
                <a:latin typeface="Trebuchet MS"/>
                <a:cs typeface="Trebuchet MS"/>
              </a:rPr>
              <a:t>all models predicted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wrong</a:t>
            </a:r>
            <a:endParaRPr sz="2000">
              <a:latin typeface="Trebuchet MS"/>
              <a:cs typeface="Trebuchet MS"/>
            </a:endParaRPr>
          </a:p>
          <a:p>
            <a:pPr marL="309880" lvl="1" indent="-130175">
              <a:lnSpc>
                <a:spcPct val="100000"/>
              </a:lnSpc>
              <a:spcBef>
                <a:spcPts val="240"/>
              </a:spcBef>
              <a:buClr>
                <a:srgbClr val="DD8046"/>
              </a:buClr>
              <a:buFont typeface="Arial"/>
              <a:buChar char="•"/>
              <a:tabLst>
                <a:tab pos="309880" algn="l"/>
              </a:tabLst>
            </a:pPr>
            <a:r>
              <a:rPr sz="2000" spc="-5" dirty="0">
                <a:latin typeface="Trebuchet MS"/>
                <a:cs typeface="Trebuchet MS"/>
              </a:rPr>
              <a:t>(3C2)*(0.1)(0.1)(0.9) </a:t>
            </a:r>
            <a:r>
              <a:rPr sz="2000" dirty="0">
                <a:latin typeface="Trebuchet MS"/>
                <a:cs typeface="Trebuchet MS"/>
              </a:rPr>
              <a:t>+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(0.1)(0.1)(0.1)</a:t>
            </a:r>
            <a:endParaRPr sz="2000">
              <a:latin typeface="Trebuchet MS"/>
              <a:cs typeface="Trebuchet MS"/>
            </a:endParaRPr>
          </a:p>
          <a:p>
            <a:pPr marL="309880" lvl="1" indent="-130175">
              <a:lnSpc>
                <a:spcPct val="100000"/>
              </a:lnSpc>
              <a:spcBef>
                <a:spcPts val="240"/>
              </a:spcBef>
              <a:buClr>
                <a:srgbClr val="DD8046"/>
              </a:buClr>
              <a:buFont typeface="Arial"/>
              <a:buChar char="•"/>
              <a:tabLst>
                <a:tab pos="309880" algn="l"/>
              </a:tabLst>
            </a:pPr>
            <a:r>
              <a:rPr sz="2000" dirty="0">
                <a:latin typeface="Trebuchet MS"/>
                <a:cs typeface="Trebuchet MS"/>
              </a:rPr>
              <a:t>2.8%</a:t>
            </a:r>
            <a:endParaRPr sz="2000">
              <a:latin typeface="Trebuchet MS"/>
              <a:cs typeface="Trebuchet MS"/>
            </a:endParaRPr>
          </a:p>
          <a:p>
            <a:pPr marL="142240" indent="-129539">
              <a:lnSpc>
                <a:spcPct val="100000"/>
              </a:lnSpc>
              <a:spcBef>
                <a:spcPts val="27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spc="-5" dirty="0">
                <a:latin typeface="Trebuchet MS"/>
                <a:cs typeface="Trebuchet MS"/>
              </a:rPr>
              <a:t>The best ensemble model will have an error </a:t>
            </a:r>
            <a:r>
              <a:rPr sz="2400" dirty="0">
                <a:latin typeface="Trebuchet MS"/>
                <a:cs typeface="Trebuchet MS"/>
              </a:rPr>
              <a:t>rate of</a:t>
            </a:r>
            <a:r>
              <a:rPr sz="2400" spc="7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2.8%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81711"/>
            <a:ext cx="61842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25" dirty="0"/>
              <a:t>Types </a:t>
            </a:r>
            <a:r>
              <a:rPr sz="4400" spc="-170" dirty="0"/>
              <a:t>of </a:t>
            </a:r>
            <a:r>
              <a:rPr sz="4400" spc="-70" dirty="0"/>
              <a:t>Ensemble</a:t>
            </a:r>
            <a:r>
              <a:rPr sz="4400" spc="-605" dirty="0"/>
              <a:t> </a:t>
            </a:r>
            <a:r>
              <a:rPr sz="4400" spc="-20" dirty="0"/>
              <a:t>Models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2348" y="1624025"/>
            <a:ext cx="9772015" cy="2296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" marR="5080" indent="-129539" algn="just">
              <a:lnSpc>
                <a:spcPct val="100000"/>
              </a:lnSpc>
              <a:spcBef>
                <a:spcPts val="10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spc="-5" dirty="0">
                <a:latin typeface="Trebuchet MS"/>
                <a:cs typeface="Trebuchet MS"/>
              </a:rPr>
              <a:t>The above example is </a:t>
            </a:r>
            <a:r>
              <a:rPr sz="2400" dirty="0">
                <a:latin typeface="Trebuchet MS"/>
                <a:cs typeface="Trebuchet MS"/>
              </a:rPr>
              <a:t>a very </a:t>
            </a:r>
            <a:r>
              <a:rPr sz="2400" spc="-5" dirty="0">
                <a:latin typeface="Trebuchet MS"/>
                <a:cs typeface="Trebuchet MS"/>
              </a:rPr>
              <a:t>primitive type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ensemble model. There  are better and statistically stronger ensemble methods that will yield  better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results</a:t>
            </a:r>
            <a:endParaRPr sz="2400">
              <a:latin typeface="Trebuchet MS"/>
              <a:cs typeface="Trebuchet MS"/>
            </a:endParaRPr>
          </a:p>
          <a:p>
            <a:pPr marL="142240" indent="-129539" algn="just">
              <a:lnSpc>
                <a:spcPct val="100000"/>
              </a:lnSpc>
              <a:spcBef>
                <a:spcPts val="58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spc="-114" dirty="0">
                <a:latin typeface="Trebuchet MS"/>
                <a:cs typeface="Trebuchet MS"/>
              </a:rPr>
              <a:t>Two </a:t>
            </a:r>
            <a:r>
              <a:rPr sz="2400" spc="-5" dirty="0">
                <a:latin typeface="Trebuchet MS"/>
                <a:cs typeface="Trebuchet MS"/>
              </a:rPr>
              <a:t>most </a:t>
            </a:r>
            <a:r>
              <a:rPr sz="2400" spc="-10" dirty="0">
                <a:latin typeface="Trebuchet MS"/>
                <a:cs typeface="Trebuchet MS"/>
              </a:rPr>
              <a:t>popular </a:t>
            </a:r>
            <a:r>
              <a:rPr sz="2400" spc="-5" dirty="0">
                <a:latin typeface="Trebuchet MS"/>
                <a:cs typeface="Trebuchet MS"/>
              </a:rPr>
              <a:t>ensemble methodologies</a:t>
            </a:r>
            <a:r>
              <a:rPr sz="2400" spc="19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are</a:t>
            </a:r>
            <a:endParaRPr sz="2400">
              <a:latin typeface="Trebuchet MS"/>
              <a:cs typeface="Trebuchet MS"/>
            </a:endParaRPr>
          </a:p>
          <a:p>
            <a:pPr marL="309880" lvl="1" indent="-130175" algn="just">
              <a:lnSpc>
                <a:spcPct val="100000"/>
              </a:lnSpc>
              <a:spcBef>
                <a:spcPts val="495"/>
              </a:spcBef>
              <a:buClr>
                <a:srgbClr val="DD8046"/>
              </a:buClr>
              <a:buFont typeface="Arial"/>
              <a:buChar char="•"/>
              <a:tabLst>
                <a:tab pos="309880" algn="l"/>
              </a:tabLst>
            </a:pPr>
            <a:r>
              <a:rPr sz="2000" dirty="0">
                <a:latin typeface="Trebuchet MS"/>
                <a:cs typeface="Trebuchet MS"/>
              </a:rPr>
              <a:t>Bagging</a:t>
            </a:r>
            <a:endParaRPr sz="2000">
              <a:latin typeface="Trebuchet MS"/>
              <a:cs typeface="Trebuchet MS"/>
            </a:endParaRPr>
          </a:p>
          <a:p>
            <a:pPr marL="309880" lvl="1" indent="-130175" algn="just">
              <a:lnSpc>
                <a:spcPct val="100000"/>
              </a:lnSpc>
              <a:spcBef>
                <a:spcPts val="484"/>
              </a:spcBef>
              <a:buClr>
                <a:srgbClr val="DD8046"/>
              </a:buClr>
              <a:buFont typeface="Arial"/>
              <a:buChar char="•"/>
              <a:tabLst>
                <a:tab pos="309880" algn="l"/>
              </a:tabLst>
            </a:pPr>
            <a:r>
              <a:rPr sz="2000" dirty="0">
                <a:latin typeface="Trebuchet MS"/>
                <a:cs typeface="Trebuchet MS"/>
              </a:rPr>
              <a:t>Boosting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503752"/>
            <a:ext cx="263906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Bagging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81711"/>
            <a:ext cx="19310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25" dirty="0"/>
              <a:t>B</a:t>
            </a:r>
            <a:r>
              <a:rPr sz="4400" dirty="0"/>
              <a:t>a</a:t>
            </a:r>
            <a:r>
              <a:rPr sz="4400" spc="5" dirty="0"/>
              <a:t>gg</a:t>
            </a:r>
            <a:r>
              <a:rPr sz="4400" spc="-240" dirty="0"/>
              <a:t>i</a:t>
            </a:r>
            <a:r>
              <a:rPr sz="4400" spc="-80" dirty="0"/>
              <a:t>n</a:t>
            </a:r>
            <a:r>
              <a:rPr sz="4400" spc="70" dirty="0"/>
              <a:t>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2348" y="1624025"/>
            <a:ext cx="9679940" cy="3538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" marR="41910" indent="-129539">
              <a:lnSpc>
                <a:spcPct val="100000"/>
              </a:lnSpc>
              <a:spcBef>
                <a:spcPts val="10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spc="-80" dirty="0">
                <a:latin typeface="Trebuchet MS"/>
                <a:cs typeface="Trebuchet MS"/>
              </a:rPr>
              <a:t>Take </a:t>
            </a:r>
            <a:r>
              <a:rPr sz="2400" spc="-5" dirty="0">
                <a:latin typeface="Trebuchet MS"/>
                <a:cs typeface="Trebuchet MS"/>
              </a:rPr>
              <a:t>multiple boot </a:t>
            </a:r>
            <a:r>
              <a:rPr sz="2400" dirty="0">
                <a:latin typeface="Trebuchet MS"/>
                <a:cs typeface="Trebuchet MS"/>
              </a:rPr>
              <a:t>strap </a:t>
            </a:r>
            <a:r>
              <a:rPr sz="2400" spc="-5" dirty="0">
                <a:latin typeface="Trebuchet MS"/>
                <a:cs typeface="Trebuchet MS"/>
              </a:rPr>
              <a:t>samples </a:t>
            </a:r>
            <a:r>
              <a:rPr sz="2400" dirty="0">
                <a:latin typeface="Trebuchet MS"/>
                <a:cs typeface="Trebuchet MS"/>
              </a:rPr>
              <a:t>from </a:t>
            </a:r>
            <a:r>
              <a:rPr sz="2400" spc="-5" dirty="0">
                <a:latin typeface="Trebuchet MS"/>
                <a:cs typeface="Trebuchet MS"/>
              </a:rPr>
              <a:t>the population and build  classifiers </a:t>
            </a:r>
            <a:r>
              <a:rPr sz="2400" dirty="0">
                <a:latin typeface="Trebuchet MS"/>
                <a:cs typeface="Trebuchet MS"/>
              </a:rPr>
              <a:t>on </a:t>
            </a:r>
            <a:r>
              <a:rPr sz="2400" spc="-5" dirty="0">
                <a:latin typeface="Trebuchet MS"/>
                <a:cs typeface="Trebuchet MS"/>
              </a:rPr>
              <a:t>each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the </a:t>
            </a:r>
            <a:r>
              <a:rPr sz="2400" dirty="0">
                <a:latin typeface="Trebuchet MS"/>
                <a:cs typeface="Trebuchet MS"/>
              </a:rPr>
              <a:t>samples. For </a:t>
            </a:r>
            <a:r>
              <a:rPr sz="2400" spc="-5" dirty="0">
                <a:latin typeface="Trebuchet MS"/>
                <a:cs typeface="Trebuchet MS"/>
              </a:rPr>
              <a:t>prediction take mean </a:t>
            </a:r>
            <a:r>
              <a:rPr sz="2400" dirty="0">
                <a:latin typeface="Trebuchet MS"/>
                <a:cs typeface="Trebuchet MS"/>
              </a:rPr>
              <a:t>or </a:t>
            </a:r>
            <a:r>
              <a:rPr sz="2400" spc="-5" dirty="0">
                <a:latin typeface="Trebuchet MS"/>
                <a:cs typeface="Trebuchet MS"/>
              </a:rPr>
              <a:t>mode 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all the individual model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predictions.</a:t>
            </a:r>
            <a:endParaRPr sz="2400" dirty="0">
              <a:latin typeface="Trebuchet MS"/>
              <a:cs typeface="Trebuchet MS"/>
            </a:endParaRPr>
          </a:p>
          <a:p>
            <a:pPr marL="141605" marR="66675" indent="-129539">
              <a:lnSpc>
                <a:spcPct val="100000"/>
              </a:lnSpc>
              <a:spcBef>
                <a:spcPts val="58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spc="-5" dirty="0">
                <a:latin typeface="Trebuchet MS"/>
                <a:cs typeface="Trebuchet MS"/>
              </a:rPr>
              <a:t>Bagging has two major parts 1) Boot </a:t>
            </a:r>
            <a:r>
              <a:rPr sz="2400" dirty="0">
                <a:latin typeface="Trebuchet MS"/>
                <a:cs typeface="Trebuchet MS"/>
              </a:rPr>
              <a:t>strap sampling </a:t>
            </a:r>
            <a:r>
              <a:rPr sz="2400" spc="-5" dirty="0">
                <a:latin typeface="Trebuchet MS"/>
                <a:cs typeface="Trebuchet MS"/>
              </a:rPr>
              <a:t>2) Aggregation </a:t>
            </a:r>
            <a:r>
              <a:rPr sz="2400" dirty="0">
                <a:latin typeface="Trebuchet MS"/>
                <a:cs typeface="Trebuchet MS"/>
              </a:rPr>
              <a:t>of  learners</a:t>
            </a:r>
          </a:p>
          <a:p>
            <a:pPr marL="142240" indent="-129539">
              <a:lnSpc>
                <a:spcPct val="100000"/>
              </a:lnSpc>
              <a:spcBef>
                <a:spcPts val="58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b="1" spc="-5" dirty="0">
                <a:latin typeface="Trebuchet MS"/>
                <a:cs typeface="Trebuchet MS"/>
              </a:rPr>
              <a:t>Bagging </a:t>
            </a:r>
            <a:r>
              <a:rPr sz="2400" dirty="0">
                <a:latin typeface="Trebuchet MS"/>
                <a:cs typeface="Trebuchet MS"/>
              </a:rPr>
              <a:t>= </a:t>
            </a:r>
            <a:r>
              <a:rPr sz="2400" b="1" spc="-5" dirty="0">
                <a:latin typeface="Trebuchet MS"/>
                <a:cs typeface="Trebuchet MS"/>
              </a:rPr>
              <a:t>B</a:t>
            </a:r>
            <a:r>
              <a:rPr sz="2400" spc="-5" dirty="0">
                <a:latin typeface="Trebuchet MS"/>
                <a:cs typeface="Trebuchet MS"/>
              </a:rPr>
              <a:t>ootstrap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Agg</a:t>
            </a:r>
            <a:r>
              <a:rPr sz="2400" spc="-5" dirty="0">
                <a:latin typeface="Trebuchet MS"/>
                <a:cs typeface="Trebuchet MS"/>
              </a:rPr>
              <a:t>regat</a:t>
            </a:r>
            <a:r>
              <a:rPr sz="2400" b="1" spc="-5" dirty="0">
                <a:latin typeface="Trebuchet MS"/>
                <a:cs typeface="Trebuchet MS"/>
              </a:rPr>
              <a:t>ing</a:t>
            </a:r>
            <a:endParaRPr sz="2400" dirty="0">
              <a:latin typeface="Trebuchet MS"/>
              <a:cs typeface="Trebuchet MS"/>
            </a:endParaRPr>
          </a:p>
          <a:p>
            <a:pPr marL="141605" marR="5080" indent="-129539">
              <a:lnSpc>
                <a:spcPct val="100000"/>
              </a:lnSpc>
              <a:spcBef>
                <a:spcPts val="575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spc="-5" dirty="0">
                <a:latin typeface="Trebuchet MS"/>
                <a:cs typeface="Trebuchet MS"/>
              </a:rPr>
              <a:t>In Bagging we combine many unstable models to produce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stable  model. Hence the predictors will be </a:t>
            </a:r>
            <a:r>
              <a:rPr sz="2400" dirty="0">
                <a:latin typeface="Trebuchet MS"/>
                <a:cs typeface="Trebuchet MS"/>
              </a:rPr>
              <a:t>very </a:t>
            </a:r>
            <a:r>
              <a:rPr sz="2400" spc="-5" dirty="0">
                <a:latin typeface="Trebuchet MS"/>
                <a:cs typeface="Trebuchet MS"/>
              </a:rPr>
              <a:t>reliable(less variance in the  </a:t>
            </a:r>
            <a:r>
              <a:rPr sz="2400" dirty="0">
                <a:latin typeface="Trebuchet MS"/>
                <a:cs typeface="Trebuchet MS"/>
              </a:rPr>
              <a:t>final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model).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2348" y="5867400"/>
            <a:ext cx="10449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: </a:t>
            </a:r>
            <a:r>
              <a:rPr lang="en-US" dirty="0"/>
              <a:t>In statistics, Bootstrap Sampling is </a:t>
            </a:r>
            <a:r>
              <a:rPr lang="en-US" b="1" dirty="0"/>
              <a:t>a method that involves drawing of sample data repeatedly with replacement from a data source to estimate a population parameter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81711"/>
            <a:ext cx="34328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5" dirty="0"/>
              <a:t>Boot</a:t>
            </a:r>
            <a:r>
              <a:rPr sz="4400" spc="-405" dirty="0"/>
              <a:t> </a:t>
            </a:r>
            <a:r>
              <a:rPr sz="4400" spc="-120" dirty="0"/>
              <a:t>strapping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58469" y="1622551"/>
            <a:ext cx="10841990" cy="18910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53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1800" spc="-45" dirty="0">
                <a:latin typeface="Trebuchet MS"/>
                <a:cs typeface="Trebuchet MS"/>
              </a:rPr>
              <a:t>We </a:t>
            </a:r>
            <a:r>
              <a:rPr sz="1800" spc="-5" dirty="0">
                <a:latin typeface="Trebuchet MS"/>
                <a:cs typeface="Trebuchet MS"/>
              </a:rPr>
              <a:t>have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training data is of </a:t>
            </a:r>
            <a:r>
              <a:rPr sz="1800" dirty="0">
                <a:latin typeface="Trebuchet MS"/>
                <a:cs typeface="Trebuchet MS"/>
              </a:rPr>
              <a:t>size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  <a:p>
            <a:pPr marL="142240" marR="404495" indent="-129539">
              <a:lnSpc>
                <a:spcPct val="100000"/>
              </a:lnSpc>
              <a:spcBef>
                <a:spcPts val="434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  <a:tab pos="6664959" algn="l"/>
              </a:tabLst>
            </a:pPr>
            <a:r>
              <a:rPr sz="1800" spc="-5" dirty="0">
                <a:latin typeface="Trebuchet MS"/>
                <a:cs typeface="Trebuchet MS"/>
              </a:rPr>
              <a:t>Draw random </a:t>
            </a:r>
            <a:r>
              <a:rPr sz="1800" dirty="0">
                <a:latin typeface="Trebuchet MS"/>
                <a:cs typeface="Trebuchet MS"/>
              </a:rPr>
              <a:t>sample </a:t>
            </a:r>
            <a:r>
              <a:rPr sz="1800" spc="-5" dirty="0">
                <a:latin typeface="Trebuchet MS"/>
                <a:cs typeface="Trebuchet MS"/>
              </a:rPr>
              <a:t>with replacement of </a:t>
            </a:r>
            <a:r>
              <a:rPr sz="1800" dirty="0">
                <a:latin typeface="Trebuchet MS"/>
                <a:cs typeface="Trebuchet MS"/>
              </a:rPr>
              <a:t>size N – This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gives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	</a:t>
            </a:r>
            <a:r>
              <a:rPr sz="1800" spc="-5" dirty="0">
                <a:latin typeface="Trebuchet MS"/>
                <a:cs typeface="Trebuchet MS"/>
              </a:rPr>
              <a:t>new dataset, it might have repeated  observations, </a:t>
            </a:r>
            <a:r>
              <a:rPr sz="1800" dirty="0">
                <a:latin typeface="Trebuchet MS"/>
                <a:cs typeface="Trebuchet MS"/>
              </a:rPr>
              <a:t>some </a:t>
            </a:r>
            <a:r>
              <a:rPr sz="1800" spc="-5" dirty="0">
                <a:latin typeface="Trebuchet MS"/>
                <a:cs typeface="Trebuchet MS"/>
              </a:rPr>
              <a:t>observations might not have even appeared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once.</a:t>
            </a:r>
            <a:endParaRPr sz="1800">
              <a:latin typeface="Trebuchet MS"/>
              <a:cs typeface="Trebuchet MS"/>
            </a:endParaRPr>
          </a:p>
          <a:p>
            <a:pPr marL="142240" indent="-129539">
              <a:lnSpc>
                <a:spcPct val="100000"/>
              </a:lnSpc>
              <a:spcBef>
                <a:spcPts val="43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1800" spc="-45" dirty="0">
                <a:latin typeface="Trebuchet MS"/>
                <a:cs typeface="Trebuchet MS"/>
              </a:rPr>
              <a:t>We </a:t>
            </a:r>
            <a:r>
              <a:rPr sz="1800" spc="-5" dirty="0">
                <a:latin typeface="Trebuchet MS"/>
                <a:cs typeface="Trebuchet MS"/>
              </a:rPr>
              <a:t>are selecting records one-at–a-time, returning each selected record back in the population, giving</a:t>
            </a:r>
            <a:r>
              <a:rPr sz="1800" spc="17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it</a:t>
            </a:r>
            <a:endParaRPr sz="1800">
              <a:latin typeface="Trebuchet MS"/>
              <a:cs typeface="Trebuchet MS"/>
            </a:endParaRPr>
          </a:p>
          <a:p>
            <a:pPr marL="14224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chance to be selected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again</a:t>
            </a:r>
            <a:endParaRPr sz="1800">
              <a:latin typeface="Trebuchet MS"/>
              <a:cs typeface="Trebuchet MS"/>
            </a:endParaRPr>
          </a:p>
          <a:p>
            <a:pPr marL="142240" indent="-129539">
              <a:lnSpc>
                <a:spcPct val="100000"/>
              </a:lnSpc>
              <a:spcBef>
                <a:spcPts val="434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1800" spc="-5" dirty="0">
                <a:latin typeface="Trebuchet MS"/>
                <a:cs typeface="Trebuchet MS"/>
              </a:rPr>
              <a:t>Create </a:t>
            </a:r>
            <a:r>
              <a:rPr sz="1800" dirty="0">
                <a:latin typeface="Trebuchet MS"/>
                <a:cs typeface="Trebuchet MS"/>
              </a:rPr>
              <a:t>B such </a:t>
            </a:r>
            <a:r>
              <a:rPr sz="1800" spc="-5" dirty="0">
                <a:latin typeface="Trebuchet MS"/>
                <a:cs typeface="Trebuchet MS"/>
              </a:rPr>
              <a:t>new datasets. </a:t>
            </a:r>
            <a:r>
              <a:rPr sz="1800" dirty="0">
                <a:latin typeface="Trebuchet MS"/>
                <a:cs typeface="Trebuchet MS"/>
              </a:rPr>
              <a:t>These </a:t>
            </a:r>
            <a:r>
              <a:rPr sz="1800" spc="-5" dirty="0">
                <a:latin typeface="Trebuchet MS"/>
                <a:cs typeface="Trebuchet MS"/>
              </a:rPr>
              <a:t>are called boot strap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datasets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31036" y="3741419"/>
            <a:ext cx="8517635" cy="3090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503752"/>
            <a:ext cx="730758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The </a:t>
            </a:r>
            <a:r>
              <a:rPr spc="-5" dirty="0"/>
              <a:t>Bagging</a:t>
            </a:r>
            <a:r>
              <a:rPr spc="-545" dirty="0"/>
              <a:t> </a:t>
            </a:r>
            <a:r>
              <a:rPr spc="-170" dirty="0"/>
              <a:t>Algorithm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81711"/>
            <a:ext cx="53276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20" dirty="0"/>
              <a:t>The </a:t>
            </a:r>
            <a:r>
              <a:rPr sz="4400" spc="-15" dirty="0"/>
              <a:t>Bagging</a:t>
            </a:r>
            <a:r>
              <a:rPr sz="4400" spc="-525" dirty="0"/>
              <a:t> </a:t>
            </a:r>
            <a:r>
              <a:rPr sz="4400" spc="-135" dirty="0"/>
              <a:t>Algorithm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77316" y="1550479"/>
            <a:ext cx="5066030" cy="372364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67640" indent="-129539">
              <a:lnSpc>
                <a:spcPct val="100000"/>
              </a:lnSpc>
              <a:spcBef>
                <a:spcPts val="680"/>
              </a:spcBef>
              <a:buClr>
                <a:srgbClr val="93B6D2"/>
              </a:buClr>
              <a:buFont typeface="Arial"/>
              <a:buChar char="•"/>
              <a:tabLst>
                <a:tab pos="167640" algn="l"/>
              </a:tabLst>
            </a:pPr>
            <a:r>
              <a:rPr sz="2400" spc="-5" dirty="0">
                <a:latin typeface="Trebuchet MS"/>
                <a:cs typeface="Trebuchet MS"/>
              </a:rPr>
              <a:t>The training dataset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</a:t>
            </a:r>
            <a:endParaRPr sz="2400">
              <a:latin typeface="Trebuchet MS"/>
              <a:cs typeface="Trebuchet MS"/>
            </a:endParaRPr>
          </a:p>
          <a:p>
            <a:pPr marL="167005" marR="30480" indent="-129539">
              <a:lnSpc>
                <a:spcPct val="100000"/>
              </a:lnSpc>
              <a:spcBef>
                <a:spcPts val="580"/>
              </a:spcBef>
              <a:buClr>
                <a:srgbClr val="93B6D2"/>
              </a:buClr>
              <a:buFont typeface="Arial"/>
              <a:buChar char="•"/>
              <a:tabLst>
                <a:tab pos="167640" algn="l"/>
              </a:tabLst>
            </a:pPr>
            <a:r>
              <a:rPr sz="2400" spc="-5" dirty="0">
                <a:latin typeface="Trebuchet MS"/>
                <a:cs typeface="Trebuchet MS"/>
              </a:rPr>
              <a:t>Draw </a:t>
            </a:r>
            <a:r>
              <a:rPr sz="2400" dirty="0">
                <a:latin typeface="Trebuchet MS"/>
                <a:cs typeface="Trebuchet MS"/>
              </a:rPr>
              <a:t>k </a:t>
            </a:r>
            <a:r>
              <a:rPr sz="2400" spc="-5" dirty="0">
                <a:latin typeface="Trebuchet MS"/>
                <a:cs typeface="Trebuchet MS"/>
              </a:rPr>
              <a:t>boot </a:t>
            </a:r>
            <a:r>
              <a:rPr sz="2400" dirty="0">
                <a:latin typeface="Trebuchet MS"/>
                <a:cs typeface="Trebuchet MS"/>
              </a:rPr>
              <a:t>strap sample sets from  </a:t>
            </a:r>
            <a:r>
              <a:rPr sz="2400" spc="-5" dirty="0">
                <a:latin typeface="Trebuchet MS"/>
                <a:cs typeface="Trebuchet MS"/>
              </a:rPr>
              <a:t>dataset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</a:t>
            </a:r>
            <a:endParaRPr sz="2400">
              <a:latin typeface="Trebuchet MS"/>
              <a:cs typeface="Trebuchet MS"/>
            </a:endParaRPr>
          </a:p>
          <a:p>
            <a:pPr marL="167640" indent="-129539">
              <a:lnSpc>
                <a:spcPct val="100000"/>
              </a:lnSpc>
              <a:spcBef>
                <a:spcPts val="575"/>
              </a:spcBef>
              <a:buClr>
                <a:srgbClr val="93B6D2"/>
              </a:buClr>
              <a:buFont typeface="Arial"/>
              <a:buChar char="•"/>
              <a:tabLst>
                <a:tab pos="167640" algn="l"/>
              </a:tabLst>
            </a:pPr>
            <a:r>
              <a:rPr sz="2400" dirty="0">
                <a:latin typeface="Trebuchet MS"/>
                <a:cs typeface="Trebuchet MS"/>
              </a:rPr>
              <a:t>For </a:t>
            </a:r>
            <a:r>
              <a:rPr sz="2400" spc="-5" dirty="0">
                <a:latin typeface="Trebuchet MS"/>
                <a:cs typeface="Trebuchet MS"/>
              </a:rPr>
              <a:t>each boot </a:t>
            </a:r>
            <a:r>
              <a:rPr sz="2400" dirty="0">
                <a:latin typeface="Trebuchet MS"/>
                <a:cs typeface="Trebuchet MS"/>
              </a:rPr>
              <a:t>strap sample i</a:t>
            </a:r>
            <a:endParaRPr sz="2400">
              <a:latin typeface="Trebuchet MS"/>
              <a:cs typeface="Trebuchet MS"/>
            </a:endParaRPr>
          </a:p>
          <a:p>
            <a:pPr marL="335280" lvl="1" indent="-130175">
              <a:lnSpc>
                <a:spcPct val="100000"/>
              </a:lnSpc>
              <a:spcBef>
                <a:spcPts val="500"/>
              </a:spcBef>
              <a:buClr>
                <a:srgbClr val="DD8046"/>
              </a:buClr>
              <a:buFont typeface="Arial"/>
              <a:buChar char="•"/>
              <a:tabLst>
                <a:tab pos="335280" algn="l"/>
              </a:tabLst>
            </a:pPr>
            <a:r>
              <a:rPr sz="2000" dirty="0">
                <a:latin typeface="Trebuchet MS"/>
                <a:cs typeface="Trebuchet MS"/>
              </a:rPr>
              <a:t>Build a classifier model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</a:t>
            </a:r>
            <a:r>
              <a:rPr sz="1950" i="1" baseline="-21367" dirty="0">
                <a:latin typeface="Trebuchet MS"/>
                <a:cs typeface="Trebuchet MS"/>
              </a:rPr>
              <a:t>i</a:t>
            </a:r>
            <a:endParaRPr sz="1950" baseline="-21367">
              <a:latin typeface="Trebuchet MS"/>
              <a:cs typeface="Trebuchet MS"/>
            </a:endParaRPr>
          </a:p>
          <a:p>
            <a:pPr marL="316865" lvl="1" indent="-130175">
              <a:lnSpc>
                <a:spcPct val="100000"/>
              </a:lnSpc>
              <a:spcBef>
                <a:spcPts val="480"/>
              </a:spcBef>
              <a:buClr>
                <a:srgbClr val="93B6D2"/>
              </a:buClr>
              <a:buFont typeface="Arial"/>
              <a:buChar char="•"/>
              <a:tabLst>
                <a:tab pos="317500" algn="l"/>
              </a:tabLst>
            </a:pPr>
            <a:r>
              <a:rPr sz="2000" spc="-50" dirty="0">
                <a:latin typeface="Trebuchet MS"/>
                <a:cs typeface="Trebuchet MS"/>
              </a:rPr>
              <a:t>We </a:t>
            </a:r>
            <a:r>
              <a:rPr sz="2000" spc="-5" dirty="0">
                <a:latin typeface="Trebuchet MS"/>
                <a:cs typeface="Trebuchet MS"/>
              </a:rPr>
              <a:t>will have total </a:t>
            </a:r>
            <a:r>
              <a:rPr sz="2000" dirty="0">
                <a:latin typeface="Trebuchet MS"/>
                <a:cs typeface="Trebuchet MS"/>
              </a:rPr>
              <a:t>of k </a:t>
            </a:r>
            <a:r>
              <a:rPr sz="2000" spc="-5" dirty="0">
                <a:latin typeface="Trebuchet MS"/>
                <a:cs typeface="Trebuchet MS"/>
              </a:rPr>
              <a:t>classifiers </a:t>
            </a:r>
            <a:r>
              <a:rPr sz="2000" spc="20" dirty="0">
                <a:latin typeface="Trebuchet MS"/>
                <a:cs typeface="Trebuchet MS"/>
              </a:rPr>
              <a:t>M</a:t>
            </a:r>
            <a:r>
              <a:rPr sz="1950" i="1" spc="30" baseline="-21367" dirty="0">
                <a:latin typeface="Trebuchet MS"/>
                <a:cs typeface="Trebuchet MS"/>
              </a:rPr>
              <a:t>1 </a:t>
            </a:r>
            <a:r>
              <a:rPr sz="1950" i="1" spc="15" baseline="-21367" dirty="0">
                <a:latin typeface="Trebuchet MS"/>
                <a:cs typeface="Trebuchet MS"/>
              </a:rPr>
              <a:t>,</a:t>
            </a:r>
            <a:r>
              <a:rPr sz="1950" i="1" spc="-97" baseline="-21367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</a:t>
            </a:r>
            <a:r>
              <a:rPr sz="1950" i="1" baseline="-21367" dirty="0">
                <a:latin typeface="Trebuchet MS"/>
                <a:cs typeface="Trebuchet MS"/>
              </a:rPr>
              <a:t>2</a:t>
            </a:r>
            <a:endParaRPr sz="1950" baseline="-21367">
              <a:latin typeface="Trebuchet MS"/>
              <a:cs typeface="Trebuchet MS"/>
            </a:endParaRPr>
          </a:p>
          <a:p>
            <a:pPr marL="316865">
              <a:lnSpc>
                <a:spcPct val="100000"/>
              </a:lnSpc>
            </a:pPr>
            <a:r>
              <a:rPr sz="1950" i="1" baseline="-21367" dirty="0">
                <a:latin typeface="Trebuchet MS"/>
                <a:cs typeface="Trebuchet MS"/>
              </a:rPr>
              <a:t>,</a:t>
            </a:r>
            <a:r>
              <a:rPr sz="2000" i="1" dirty="0">
                <a:latin typeface="Trebuchet MS"/>
                <a:cs typeface="Trebuchet MS"/>
              </a:rPr>
              <a:t>…..</a:t>
            </a:r>
            <a:r>
              <a:rPr sz="2000" i="1" spc="-204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</a:t>
            </a:r>
            <a:r>
              <a:rPr sz="1950" i="1" baseline="-21367" dirty="0">
                <a:latin typeface="Trebuchet MS"/>
                <a:cs typeface="Trebuchet MS"/>
              </a:rPr>
              <a:t>k</a:t>
            </a:r>
            <a:endParaRPr sz="1950" baseline="-21367">
              <a:latin typeface="Trebuchet MS"/>
              <a:cs typeface="Trebuchet MS"/>
            </a:endParaRPr>
          </a:p>
          <a:p>
            <a:pPr marL="316865" marR="286385" lvl="1" indent="-129539">
              <a:lnSpc>
                <a:spcPct val="100000"/>
              </a:lnSpc>
              <a:spcBef>
                <a:spcPts val="480"/>
              </a:spcBef>
              <a:buClr>
                <a:srgbClr val="93B6D2"/>
              </a:buClr>
              <a:buFont typeface="Arial"/>
              <a:buChar char="•"/>
              <a:tabLst>
                <a:tab pos="317500" algn="l"/>
              </a:tabLst>
            </a:pPr>
            <a:r>
              <a:rPr sz="2000" spc="-35" dirty="0">
                <a:latin typeface="Trebuchet MS"/>
                <a:cs typeface="Trebuchet MS"/>
              </a:rPr>
              <a:t>Vote </a:t>
            </a:r>
            <a:r>
              <a:rPr sz="2000" dirty="0">
                <a:latin typeface="Trebuchet MS"/>
                <a:cs typeface="Trebuchet MS"/>
              </a:rPr>
              <a:t>over for </a:t>
            </a:r>
            <a:r>
              <a:rPr sz="2000" spc="-5" dirty="0">
                <a:latin typeface="Trebuchet MS"/>
                <a:cs typeface="Trebuchet MS"/>
              </a:rPr>
              <a:t>the </a:t>
            </a:r>
            <a:r>
              <a:rPr sz="2000" dirty="0">
                <a:latin typeface="Trebuchet MS"/>
                <a:cs typeface="Trebuchet MS"/>
              </a:rPr>
              <a:t>final classifier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output  and </a:t>
            </a:r>
            <a:r>
              <a:rPr sz="2000" spc="-5" dirty="0">
                <a:latin typeface="Trebuchet MS"/>
                <a:cs typeface="Trebuchet MS"/>
              </a:rPr>
              <a:t>take the average </a:t>
            </a:r>
            <a:r>
              <a:rPr sz="2000" dirty="0">
                <a:latin typeface="Trebuchet MS"/>
                <a:cs typeface="Trebuchet MS"/>
              </a:rPr>
              <a:t>for regression  output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836407" y="1650492"/>
            <a:ext cx="1287780" cy="620395"/>
            <a:chOff x="7836407" y="1650492"/>
            <a:chExt cx="1287780" cy="620395"/>
          </a:xfrm>
        </p:grpSpPr>
        <p:sp>
          <p:nvSpPr>
            <p:cNvPr id="5" name="object 5"/>
            <p:cNvSpPr/>
            <p:nvPr/>
          </p:nvSpPr>
          <p:spPr>
            <a:xfrm>
              <a:off x="7849361" y="1737741"/>
              <a:ext cx="1262380" cy="520065"/>
            </a:xfrm>
            <a:custGeom>
              <a:avLst/>
              <a:gdLst/>
              <a:ahLst/>
              <a:cxnLst/>
              <a:rect l="l" t="t" r="r" b="b"/>
              <a:pathLst>
                <a:path w="1262379" h="520064">
                  <a:moveTo>
                    <a:pt x="1261872" y="0"/>
                  </a:moveTo>
                  <a:lnTo>
                    <a:pt x="1219406" y="26847"/>
                  </a:lnTo>
                  <a:lnTo>
                    <a:pt x="1148837" y="42441"/>
                  </a:lnTo>
                  <a:lnTo>
                    <a:pt x="1102649" y="49337"/>
                  </a:lnTo>
                  <a:lnTo>
                    <a:pt x="1049978" y="55540"/>
                  </a:lnTo>
                  <a:lnTo>
                    <a:pt x="991417" y="60980"/>
                  </a:lnTo>
                  <a:lnTo>
                    <a:pt x="927556" y="65588"/>
                  </a:lnTo>
                  <a:lnTo>
                    <a:pt x="858986" y="69292"/>
                  </a:lnTo>
                  <a:lnTo>
                    <a:pt x="786299" y="72025"/>
                  </a:lnTo>
                  <a:lnTo>
                    <a:pt x="710085" y="73715"/>
                  </a:lnTo>
                  <a:lnTo>
                    <a:pt x="630936" y="74295"/>
                  </a:lnTo>
                  <a:lnTo>
                    <a:pt x="551786" y="73715"/>
                  </a:lnTo>
                  <a:lnTo>
                    <a:pt x="475572" y="72025"/>
                  </a:lnTo>
                  <a:lnTo>
                    <a:pt x="402885" y="69292"/>
                  </a:lnTo>
                  <a:lnTo>
                    <a:pt x="334315" y="65588"/>
                  </a:lnTo>
                  <a:lnTo>
                    <a:pt x="270454" y="60980"/>
                  </a:lnTo>
                  <a:lnTo>
                    <a:pt x="211893" y="55540"/>
                  </a:lnTo>
                  <a:lnTo>
                    <a:pt x="159222" y="49337"/>
                  </a:lnTo>
                  <a:lnTo>
                    <a:pt x="113034" y="42441"/>
                  </a:lnTo>
                  <a:lnTo>
                    <a:pt x="73917" y="34921"/>
                  </a:lnTo>
                  <a:lnTo>
                    <a:pt x="19267" y="18289"/>
                  </a:lnTo>
                  <a:lnTo>
                    <a:pt x="0" y="0"/>
                  </a:lnTo>
                  <a:lnTo>
                    <a:pt x="0" y="445770"/>
                  </a:lnTo>
                  <a:lnTo>
                    <a:pt x="42465" y="472617"/>
                  </a:lnTo>
                  <a:lnTo>
                    <a:pt x="113034" y="488211"/>
                  </a:lnTo>
                  <a:lnTo>
                    <a:pt x="159222" y="495107"/>
                  </a:lnTo>
                  <a:lnTo>
                    <a:pt x="211893" y="501310"/>
                  </a:lnTo>
                  <a:lnTo>
                    <a:pt x="270454" y="506750"/>
                  </a:lnTo>
                  <a:lnTo>
                    <a:pt x="334315" y="511358"/>
                  </a:lnTo>
                  <a:lnTo>
                    <a:pt x="402885" y="515062"/>
                  </a:lnTo>
                  <a:lnTo>
                    <a:pt x="475572" y="517795"/>
                  </a:lnTo>
                  <a:lnTo>
                    <a:pt x="551786" y="519485"/>
                  </a:lnTo>
                  <a:lnTo>
                    <a:pt x="630936" y="520064"/>
                  </a:lnTo>
                  <a:lnTo>
                    <a:pt x="710085" y="519485"/>
                  </a:lnTo>
                  <a:lnTo>
                    <a:pt x="786299" y="517795"/>
                  </a:lnTo>
                  <a:lnTo>
                    <a:pt x="858986" y="515062"/>
                  </a:lnTo>
                  <a:lnTo>
                    <a:pt x="927556" y="511358"/>
                  </a:lnTo>
                  <a:lnTo>
                    <a:pt x="991417" y="506750"/>
                  </a:lnTo>
                  <a:lnTo>
                    <a:pt x="1049978" y="501310"/>
                  </a:lnTo>
                  <a:lnTo>
                    <a:pt x="1102649" y="495107"/>
                  </a:lnTo>
                  <a:lnTo>
                    <a:pt x="1148837" y="488211"/>
                  </a:lnTo>
                  <a:lnTo>
                    <a:pt x="1187954" y="480691"/>
                  </a:lnTo>
                  <a:lnTo>
                    <a:pt x="1242604" y="464059"/>
                  </a:lnTo>
                  <a:lnTo>
                    <a:pt x="1261872" y="445770"/>
                  </a:lnTo>
                  <a:lnTo>
                    <a:pt x="1261872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49361" y="1663446"/>
              <a:ext cx="1262380" cy="148590"/>
            </a:xfrm>
            <a:custGeom>
              <a:avLst/>
              <a:gdLst/>
              <a:ahLst/>
              <a:cxnLst/>
              <a:rect l="l" t="t" r="r" b="b"/>
              <a:pathLst>
                <a:path w="1262379" h="148589">
                  <a:moveTo>
                    <a:pt x="630936" y="0"/>
                  </a:moveTo>
                  <a:lnTo>
                    <a:pt x="551786" y="579"/>
                  </a:lnTo>
                  <a:lnTo>
                    <a:pt x="475572" y="2269"/>
                  </a:lnTo>
                  <a:lnTo>
                    <a:pt x="402885" y="5002"/>
                  </a:lnTo>
                  <a:lnTo>
                    <a:pt x="334315" y="8706"/>
                  </a:lnTo>
                  <a:lnTo>
                    <a:pt x="270454" y="13314"/>
                  </a:lnTo>
                  <a:lnTo>
                    <a:pt x="211893" y="18754"/>
                  </a:lnTo>
                  <a:lnTo>
                    <a:pt x="159222" y="24957"/>
                  </a:lnTo>
                  <a:lnTo>
                    <a:pt x="113034" y="31853"/>
                  </a:lnTo>
                  <a:lnTo>
                    <a:pt x="73917" y="39373"/>
                  </a:lnTo>
                  <a:lnTo>
                    <a:pt x="19267" y="56005"/>
                  </a:lnTo>
                  <a:lnTo>
                    <a:pt x="0" y="74294"/>
                  </a:lnTo>
                  <a:lnTo>
                    <a:pt x="4915" y="83612"/>
                  </a:lnTo>
                  <a:lnTo>
                    <a:pt x="42465" y="101142"/>
                  </a:lnTo>
                  <a:lnTo>
                    <a:pt x="113034" y="116736"/>
                  </a:lnTo>
                  <a:lnTo>
                    <a:pt x="159222" y="123632"/>
                  </a:lnTo>
                  <a:lnTo>
                    <a:pt x="211893" y="129835"/>
                  </a:lnTo>
                  <a:lnTo>
                    <a:pt x="270454" y="135275"/>
                  </a:lnTo>
                  <a:lnTo>
                    <a:pt x="334315" y="139883"/>
                  </a:lnTo>
                  <a:lnTo>
                    <a:pt x="402885" y="143587"/>
                  </a:lnTo>
                  <a:lnTo>
                    <a:pt x="475572" y="146320"/>
                  </a:lnTo>
                  <a:lnTo>
                    <a:pt x="551786" y="148010"/>
                  </a:lnTo>
                  <a:lnTo>
                    <a:pt x="630936" y="148589"/>
                  </a:lnTo>
                  <a:lnTo>
                    <a:pt x="710085" y="148010"/>
                  </a:lnTo>
                  <a:lnTo>
                    <a:pt x="786299" y="146320"/>
                  </a:lnTo>
                  <a:lnTo>
                    <a:pt x="858986" y="143587"/>
                  </a:lnTo>
                  <a:lnTo>
                    <a:pt x="927556" y="139883"/>
                  </a:lnTo>
                  <a:lnTo>
                    <a:pt x="991417" y="135275"/>
                  </a:lnTo>
                  <a:lnTo>
                    <a:pt x="1049978" y="129835"/>
                  </a:lnTo>
                  <a:lnTo>
                    <a:pt x="1102649" y="123632"/>
                  </a:lnTo>
                  <a:lnTo>
                    <a:pt x="1148837" y="116736"/>
                  </a:lnTo>
                  <a:lnTo>
                    <a:pt x="1187954" y="109216"/>
                  </a:lnTo>
                  <a:lnTo>
                    <a:pt x="1242604" y="92584"/>
                  </a:lnTo>
                  <a:lnTo>
                    <a:pt x="1261872" y="74294"/>
                  </a:lnTo>
                  <a:lnTo>
                    <a:pt x="1256956" y="64977"/>
                  </a:lnTo>
                  <a:lnTo>
                    <a:pt x="1219406" y="47447"/>
                  </a:lnTo>
                  <a:lnTo>
                    <a:pt x="1148837" y="31853"/>
                  </a:lnTo>
                  <a:lnTo>
                    <a:pt x="1102649" y="24957"/>
                  </a:lnTo>
                  <a:lnTo>
                    <a:pt x="1049978" y="18754"/>
                  </a:lnTo>
                  <a:lnTo>
                    <a:pt x="991417" y="13314"/>
                  </a:lnTo>
                  <a:lnTo>
                    <a:pt x="927556" y="8706"/>
                  </a:lnTo>
                  <a:lnTo>
                    <a:pt x="858986" y="5002"/>
                  </a:lnTo>
                  <a:lnTo>
                    <a:pt x="786299" y="2269"/>
                  </a:lnTo>
                  <a:lnTo>
                    <a:pt x="710085" y="579"/>
                  </a:lnTo>
                  <a:lnTo>
                    <a:pt x="630936" y="0"/>
                  </a:lnTo>
                  <a:close/>
                </a:path>
              </a:pathLst>
            </a:custGeom>
            <a:solidFill>
              <a:srgbClr val="BED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49361" y="1663446"/>
              <a:ext cx="1262380" cy="594360"/>
            </a:xfrm>
            <a:custGeom>
              <a:avLst/>
              <a:gdLst/>
              <a:ahLst/>
              <a:cxnLst/>
              <a:rect l="l" t="t" r="r" b="b"/>
              <a:pathLst>
                <a:path w="1262379" h="594360">
                  <a:moveTo>
                    <a:pt x="1261872" y="74294"/>
                  </a:moveTo>
                  <a:lnTo>
                    <a:pt x="1219406" y="101142"/>
                  </a:lnTo>
                  <a:lnTo>
                    <a:pt x="1148837" y="116736"/>
                  </a:lnTo>
                  <a:lnTo>
                    <a:pt x="1102649" y="123632"/>
                  </a:lnTo>
                  <a:lnTo>
                    <a:pt x="1049978" y="129835"/>
                  </a:lnTo>
                  <a:lnTo>
                    <a:pt x="991417" y="135275"/>
                  </a:lnTo>
                  <a:lnTo>
                    <a:pt x="927556" y="139883"/>
                  </a:lnTo>
                  <a:lnTo>
                    <a:pt x="858986" y="143587"/>
                  </a:lnTo>
                  <a:lnTo>
                    <a:pt x="786299" y="146320"/>
                  </a:lnTo>
                  <a:lnTo>
                    <a:pt x="710085" y="148010"/>
                  </a:lnTo>
                  <a:lnTo>
                    <a:pt x="630936" y="148589"/>
                  </a:lnTo>
                  <a:lnTo>
                    <a:pt x="551786" y="148010"/>
                  </a:lnTo>
                  <a:lnTo>
                    <a:pt x="475572" y="146320"/>
                  </a:lnTo>
                  <a:lnTo>
                    <a:pt x="402885" y="143587"/>
                  </a:lnTo>
                  <a:lnTo>
                    <a:pt x="334315" y="139883"/>
                  </a:lnTo>
                  <a:lnTo>
                    <a:pt x="270454" y="135275"/>
                  </a:lnTo>
                  <a:lnTo>
                    <a:pt x="211893" y="129835"/>
                  </a:lnTo>
                  <a:lnTo>
                    <a:pt x="159222" y="123632"/>
                  </a:lnTo>
                  <a:lnTo>
                    <a:pt x="113034" y="116736"/>
                  </a:lnTo>
                  <a:lnTo>
                    <a:pt x="73917" y="109216"/>
                  </a:lnTo>
                  <a:lnTo>
                    <a:pt x="19267" y="92584"/>
                  </a:lnTo>
                  <a:lnTo>
                    <a:pt x="0" y="74294"/>
                  </a:lnTo>
                  <a:lnTo>
                    <a:pt x="4915" y="64977"/>
                  </a:lnTo>
                  <a:lnTo>
                    <a:pt x="42465" y="47447"/>
                  </a:lnTo>
                  <a:lnTo>
                    <a:pt x="113034" y="31853"/>
                  </a:lnTo>
                  <a:lnTo>
                    <a:pt x="159222" y="24957"/>
                  </a:lnTo>
                  <a:lnTo>
                    <a:pt x="211893" y="18754"/>
                  </a:lnTo>
                  <a:lnTo>
                    <a:pt x="270454" y="13314"/>
                  </a:lnTo>
                  <a:lnTo>
                    <a:pt x="334315" y="8706"/>
                  </a:lnTo>
                  <a:lnTo>
                    <a:pt x="402885" y="5002"/>
                  </a:lnTo>
                  <a:lnTo>
                    <a:pt x="475572" y="2269"/>
                  </a:lnTo>
                  <a:lnTo>
                    <a:pt x="551786" y="579"/>
                  </a:lnTo>
                  <a:lnTo>
                    <a:pt x="630936" y="0"/>
                  </a:lnTo>
                  <a:lnTo>
                    <a:pt x="710085" y="579"/>
                  </a:lnTo>
                  <a:lnTo>
                    <a:pt x="786299" y="2269"/>
                  </a:lnTo>
                  <a:lnTo>
                    <a:pt x="858986" y="5002"/>
                  </a:lnTo>
                  <a:lnTo>
                    <a:pt x="927556" y="8706"/>
                  </a:lnTo>
                  <a:lnTo>
                    <a:pt x="991417" y="13314"/>
                  </a:lnTo>
                  <a:lnTo>
                    <a:pt x="1049978" y="18754"/>
                  </a:lnTo>
                  <a:lnTo>
                    <a:pt x="1102649" y="24957"/>
                  </a:lnTo>
                  <a:lnTo>
                    <a:pt x="1148837" y="31853"/>
                  </a:lnTo>
                  <a:lnTo>
                    <a:pt x="1187954" y="39373"/>
                  </a:lnTo>
                  <a:lnTo>
                    <a:pt x="1242604" y="56005"/>
                  </a:lnTo>
                  <a:lnTo>
                    <a:pt x="1261872" y="74294"/>
                  </a:lnTo>
                  <a:close/>
                </a:path>
                <a:path w="1262379" h="594360">
                  <a:moveTo>
                    <a:pt x="1261872" y="74294"/>
                  </a:moveTo>
                  <a:lnTo>
                    <a:pt x="1261872" y="520064"/>
                  </a:lnTo>
                  <a:lnTo>
                    <a:pt x="1256956" y="529382"/>
                  </a:lnTo>
                  <a:lnTo>
                    <a:pt x="1219406" y="546912"/>
                  </a:lnTo>
                  <a:lnTo>
                    <a:pt x="1148837" y="562506"/>
                  </a:lnTo>
                  <a:lnTo>
                    <a:pt x="1102649" y="569402"/>
                  </a:lnTo>
                  <a:lnTo>
                    <a:pt x="1049978" y="575605"/>
                  </a:lnTo>
                  <a:lnTo>
                    <a:pt x="991417" y="581045"/>
                  </a:lnTo>
                  <a:lnTo>
                    <a:pt x="927556" y="585653"/>
                  </a:lnTo>
                  <a:lnTo>
                    <a:pt x="858986" y="589357"/>
                  </a:lnTo>
                  <a:lnTo>
                    <a:pt x="786299" y="592090"/>
                  </a:lnTo>
                  <a:lnTo>
                    <a:pt x="710085" y="593780"/>
                  </a:lnTo>
                  <a:lnTo>
                    <a:pt x="630936" y="594359"/>
                  </a:lnTo>
                  <a:lnTo>
                    <a:pt x="551786" y="593780"/>
                  </a:lnTo>
                  <a:lnTo>
                    <a:pt x="475572" y="592090"/>
                  </a:lnTo>
                  <a:lnTo>
                    <a:pt x="402885" y="589357"/>
                  </a:lnTo>
                  <a:lnTo>
                    <a:pt x="334315" y="585653"/>
                  </a:lnTo>
                  <a:lnTo>
                    <a:pt x="270454" y="581045"/>
                  </a:lnTo>
                  <a:lnTo>
                    <a:pt x="211893" y="575605"/>
                  </a:lnTo>
                  <a:lnTo>
                    <a:pt x="159222" y="569402"/>
                  </a:lnTo>
                  <a:lnTo>
                    <a:pt x="113034" y="562506"/>
                  </a:lnTo>
                  <a:lnTo>
                    <a:pt x="73917" y="554986"/>
                  </a:lnTo>
                  <a:lnTo>
                    <a:pt x="19267" y="538354"/>
                  </a:lnTo>
                  <a:lnTo>
                    <a:pt x="0" y="520064"/>
                  </a:lnTo>
                  <a:lnTo>
                    <a:pt x="0" y="74294"/>
                  </a:lnTo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232775" y="1841753"/>
            <a:ext cx="496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710428" y="4058411"/>
            <a:ext cx="1082040" cy="718185"/>
            <a:chOff x="5710428" y="4058411"/>
            <a:chExt cx="1082040" cy="718185"/>
          </a:xfrm>
        </p:grpSpPr>
        <p:sp>
          <p:nvSpPr>
            <p:cNvPr id="10" name="object 10"/>
            <p:cNvSpPr/>
            <p:nvPr/>
          </p:nvSpPr>
          <p:spPr>
            <a:xfrm>
              <a:off x="5814441" y="4162424"/>
              <a:ext cx="874394" cy="509905"/>
            </a:xfrm>
            <a:custGeom>
              <a:avLst/>
              <a:gdLst/>
              <a:ahLst/>
              <a:cxnLst/>
              <a:rect l="l" t="t" r="r" b="b"/>
              <a:pathLst>
                <a:path w="874395" h="509904">
                  <a:moveTo>
                    <a:pt x="874013" y="0"/>
                  </a:moveTo>
                  <a:lnTo>
                    <a:pt x="0" y="0"/>
                  </a:lnTo>
                  <a:lnTo>
                    <a:pt x="0" y="509777"/>
                  </a:lnTo>
                  <a:lnTo>
                    <a:pt x="874013" y="509777"/>
                  </a:lnTo>
                  <a:lnTo>
                    <a:pt x="874013" y="0"/>
                  </a:lnTo>
                  <a:close/>
                </a:path>
              </a:pathLst>
            </a:custGeom>
            <a:solidFill>
              <a:srgbClr val="D7B1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29478" y="4077461"/>
              <a:ext cx="1043940" cy="85090"/>
            </a:xfrm>
            <a:custGeom>
              <a:avLst/>
              <a:gdLst/>
              <a:ahLst/>
              <a:cxnLst/>
              <a:rect l="l" t="t" r="r" b="b"/>
              <a:pathLst>
                <a:path w="1043940" h="85089">
                  <a:moveTo>
                    <a:pt x="1043940" y="0"/>
                  </a:moveTo>
                  <a:lnTo>
                    <a:pt x="0" y="0"/>
                  </a:lnTo>
                  <a:lnTo>
                    <a:pt x="84962" y="84962"/>
                  </a:lnTo>
                  <a:lnTo>
                    <a:pt x="958976" y="84962"/>
                  </a:lnTo>
                  <a:lnTo>
                    <a:pt x="1043940" y="0"/>
                  </a:lnTo>
                  <a:close/>
                </a:path>
              </a:pathLst>
            </a:custGeom>
            <a:solidFill>
              <a:srgbClr val="DFC1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29478" y="4672202"/>
              <a:ext cx="1043940" cy="85090"/>
            </a:xfrm>
            <a:custGeom>
              <a:avLst/>
              <a:gdLst/>
              <a:ahLst/>
              <a:cxnLst/>
              <a:rect l="l" t="t" r="r" b="b"/>
              <a:pathLst>
                <a:path w="1043940" h="85089">
                  <a:moveTo>
                    <a:pt x="958976" y="0"/>
                  </a:moveTo>
                  <a:lnTo>
                    <a:pt x="84962" y="0"/>
                  </a:lnTo>
                  <a:lnTo>
                    <a:pt x="0" y="84963"/>
                  </a:lnTo>
                  <a:lnTo>
                    <a:pt x="1043940" y="84963"/>
                  </a:lnTo>
                  <a:lnTo>
                    <a:pt x="958976" y="0"/>
                  </a:lnTo>
                  <a:close/>
                </a:path>
              </a:pathLst>
            </a:custGeom>
            <a:solidFill>
              <a:srgbClr val="AD8F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29478" y="4077461"/>
              <a:ext cx="85090" cy="680085"/>
            </a:xfrm>
            <a:custGeom>
              <a:avLst/>
              <a:gdLst/>
              <a:ahLst/>
              <a:cxnLst/>
              <a:rect l="l" t="t" r="r" b="b"/>
              <a:pathLst>
                <a:path w="85089" h="680085">
                  <a:moveTo>
                    <a:pt x="0" y="0"/>
                  </a:moveTo>
                  <a:lnTo>
                    <a:pt x="0" y="679704"/>
                  </a:lnTo>
                  <a:lnTo>
                    <a:pt x="84962" y="594740"/>
                  </a:lnTo>
                  <a:lnTo>
                    <a:pt x="84962" y="849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D1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88455" y="4077461"/>
              <a:ext cx="85090" cy="680085"/>
            </a:xfrm>
            <a:custGeom>
              <a:avLst/>
              <a:gdLst/>
              <a:ahLst/>
              <a:cxnLst/>
              <a:rect l="l" t="t" r="r" b="b"/>
              <a:pathLst>
                <a:path w="85090" h="680085">
                  <a:moveTo>
                    <a:pt x="84963" y="0"/>
                  </a:moveTo>
                  <a:lnTo>
                    <a:pt x="0" y="84962"/>
                  </a:lnTo>
                  <a:lnTo>
                    <a:pt x="0" y="594740"/>
                  </a:lnTo>
                  <a:lnTo>
                    <a:pt x="84963" y="679704"/>
                  </a:lnTo>
                  <a:lnTo>
                    <a:pt x="84963" y="0"/>
                  </a:lnTo>
                  <a:close/>
                </a:path>
              </a:pathLst>
            </a:custGeom>
            <a:solidFill>
              <a:srgbClr val="826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29478" y="4077461"/>
              <a:ext cx="1043940" cy="680085"/>
            </a:xfrm>
            <a:custGeom>
              <a:avLst/>
              <a:gdLst/>
              <a:ahLst/>
              <a:cxnLst/>
              <a:rect l="l" t="t" r="r" b="b"/>
              <a:pathLst>
                <a:path w="1043940" h="680085">
                  <a:moveTo>
                    <a:pt x="0" y="0"/>
                  </a:moveTo>
                  <a:lnTo>
                    <a:pt x="1043940" y="0"/>
                  </a:lnTo>
                  <a:lnTo>
                    <a:pt x="1043940" y="679704"/>
                  </a:lnTo>
                  <a:lnTo>
                    <a:pt x="0" y="679704"/>
                  </a:lnTo>
                  <a:lnTo>
                    <a:pt x="0" y="0"/>
                  </a:lnTo>
                  <a:close/>
                </a:path>
                <a:path w="1043940" h="680085">
                  <a:moveTo>
                    <a:pt x="84962" y="84962"/>
                  </a:moveTo>
                  <a:lnTo>
                    <a:pt x="958976" y="84962"/>
                  </a:lnTo>
                  <a:lnTo>
                    <a:pt x="958976" y="594740"/>
                  </a:lnTo>
                  <a:lnTo>
                    <a:pt x="84962" y="594740"/>
                  </a:lnTo>
                  <a:lnTo>
                    <a:pt x="84962" y="84962"/>
                  </a:lnTo>
                  <a:close/>
                </a:path>
                <a:path w="1043940" h="680085">
                  <a:moveTo>
                    <a:pt x="0" y="0"/>
                  </a:moveTo>
                  <a:lnTo>
                    <a:pt x="84962" y="84962"/>
                  </a:lnTo>
                </a:path>
                <a:path w="1043940" h="680085">
                  <a:moveTo>
                    <a:pt x="0" y="679704"/>
                  </a:moveTo>
                  <a:lnTo>
                    <a:pt x="84962" y="594740"/>
                  </a:lnTo>
                </a:path>
                <a:path w="1043940" h="680085">
                  <a:moveTo>
                    <a:pt x="1043940" y="0"/>
                  </a:moveTo>
                  <a:lnTo>
                    <a:pt x="958976" y="84962"/>
                  </a:lnTo>
                </a:path>
                <a:path w="1043940" h="680085">
                  <a:moveTo>
                    <a:pt x="1043940" y="679704"/>
                  </a:moveTo>
                  <a:lnTo>
                    <a:pt x="958976" y="59474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814440" y="4162425"/>
            <a:ext cx="874394" cy="50990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M1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911340" y="4058411"/>
            <a:ext cx="1082040" cy="718185"/>
            <a:chOff x="6911340" y="4058411"/>
            <a:chExt cx="1082040" cy="718185"/>
          </a:xfrm>
        </p:grpSpPr>
        <p:sp>
          <p:nvSpPr>
            <p:cNvPr id="18" name="object 18"/>
            <p:cNvSpPr/>
            <p:nvPr/>
          </p:nvSpPr>
          <p:spPr>
            <a:xfrm>
              <a:off x="7015353" y="4162424"/>
              <a:ext cx="874394" cy="509905"/>
            </a:xfrm>
            <a:custGeom>
              <a:avLst/>
              <a:gdLst/>
              <a:ahLst/>
              <a:cxnLst/>
              <a:rect l="l" t="t" r="r" b="b"/>
              <a:pathLst>
                <a:path w="874395" h="509904">
                  <a:moveTo>
                    <a:pt x="874014" y="0"/>
                  </a:moveTo>
                  <a:lnTo>
                    <a:pt x="0" y="0"/>
                  </a:lnTo>
                  <a:lnTo>
                    <a:pt x="0" y="509777"/>
                  </a:lnTo>
                  <a:lnTo>
                    <a:pt x="874014" y="509777"/>
                  </a:lnTo>
                  <a:lnTo>
                    <a:pt x="874014" y="0"/>
                  </a:lnTo>
                  <a:close/>
                </a:path>
              </a:pathLst>
            </a:custGeom>
            <a:solidFill>
              <a:srgbClr val="D7B1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30390" y="4077461"/>
              <a:ext cx="1043940" cy="85090"/>
            </a:xfrm>
            <a:custGeom>
              <a:avLst/>
              <a:gdLst/>
              <a:ahLst/>
              <a:cxnLst/>
              <a:rect l="l" t="t" r="r" b="b"/>
              <a:pathLst>
                <a:path w="1043940" h="85089">
                  <a:moveTo>
                    <a:pt x="1043939" y="0"/>
                  </a:moveTo>
                  <a:lnTo>
                    <a:pt x="0" y="0"/>
                  </a:lnTo>
                  <a:lnTo>
                    <a:pt x="84962" y="84962"/>
                  </a:lnTo>
                  <a:lnTo>
                    <a:pt x="958976" y="84962"/>
                  </a:lnTo>
                  <a:lnTo>
                    <a:pt x="1043939" y="0"/>
                  </a:lnTo>
                  <a:close/>
                </a:path>
              </a:pathLst>
            </a:custGeom>
            <a:solidFill>
              <a:srgbClr val="DFC1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30390" y="4672202"/>
              <a:ext cx="1043940" cy="85090"/>
            </a:xfrm>
            <a:custGeom>
              <a:avLst/>
              <a:gdLst/>
              <a:ahLst/>
              <a:cxnLst/>
              <a:rect l="l" t="t" r="r" b="b"/>
              <a:pathLst>
                <a:path w="1043940" h="85089">
                  <a:moveTo>
                    <a:pt x="958976" y="0"/>
                  </a:moveTo>
                  <a:lnTo>
                    <a:pt x="84962" y="0"/>
                  </a:lnTo>
                  <a:lnTo>
                    <a:pt x="0" y="84963"/>
                  </a:lnTo>
                  <a:lnTo>
                    <a:pt x="1043939" y="84963"/>
                  </a:lnTo>
                  <a:lnTo>
                    <a:pt x="958976" y="0"/>
                  </a:lnTo>
                  <a:close/>
                </a:path>
              </a:pathLst>
            </a:custGeom>
            <a:solidFill>
              <a:srgbClr val="AD8F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30390" y="4077461"/>
              <a:ext cx="85090" cy="680085"/>
            </a:xfrm>
            <a:custGeom>
              <a:avLst/>
              <a:gdLst/>
              <a:ahLst/>
              <a:cxnLst/>
              <a:rect l="l" t="t" r="r" b="b"/>
              <a:pathLst>
                <a:path w="85090" h="680085">
                  <a:moveTo>
                    <a:pt x="0" y="0"/>
                  </a:moveTo>
                  <a:lnTo>
                    <a:pt x="0" y="679704"/>
                  </a:lnTo>
                  <a:lnTo>
                    <a:pt x="84962" y="594740"/>
                  </a:lnTo>
                  <a:lnTo>
                    <a:pt x="84962" y="849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D1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89367" y="4077461"/>
              <a:ext cx="85090" cy="680085"/>
            </a:xfrm>
            <a:custGeom>
              <a:avLst/>
              <a:gdLst/>
              <a:ahLst/>
              <a:cxnLst/>
              <a:rect l="l" t="t" r="r" b="b"/>
              <a:pathLst>
                <a:path w="85090" h="680085">
                  <a:moveTo>
                    <a:pt x="84962" y="0"/>
                  </a:moveTo>
                  <a:lnTo>
                    <a:pt x="0" y="84962"/>
                  </a:lnTo>
                  <a:lnTo>
                    <a:pt x="0" y="594740"/>
                  </a:lnTo>
                  <a:lnTo>
                    <a:pt x="84962" y="679704"/>
                  </a:lnTo>
                  <a:lnTo>
                    <a:pt x="84962" y="0"/>
                  </a:lnTo>
                  <a:close/>
                </a:path>
              </a:pathLst>
            </a:custGeom>
            <a:solidFill>
              <a:srgbClr val="826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30390" y="4077461"/>
              <a:ext cx="1043940" cy="680085"/>
            </a:xfrm>
            <a:custGeom>
              <a:avLst/>
              <a:gdLst/>
              <a:ahLst/>
              <a:cxnLst/>
              <a:rect l="l" t="t" r="r" b="b"/>
              <a:pathLst>
                <a:path w="1043940" h="680085">
                  <a:moveTo>
                    <a:pt x="0" y="0"/>
                  </a:moveTo>
                  <a:lnTo>
                    <a:pt x="1043939" y="0"/>
                  </a:lnTo>
                  <a:lnTo>
                    <a:pt x="1043939" y="679704"/>
                  </a:lnTo>
                  <a:lnTo>
                    <a:pt x="0" y="679704"/>
                  </a:lnTo>
                  <a:lnTo>
                    <a:pt x="0" y="0"/>
                  </a:lnTo>
                  <a:close/>
                </a:path>
                <a:path w="1043940" h="680085">
                  <a:moveTo>
                    <a:pt x="84962" y="84962"/>
                  </a:moveTo>
                  <a:lnTo>
                    <a:pt x="958976" y="84962"/>
                  </a:lnTo>
                  <a:lnTo>
                    <a:pt x="958976" y="594740"/>
                  </a:lnTo>
                  <a:lnTo>
                    <a:pt x="84962" y="594740"/>
                  </a:lnTo>
                  <a:lnTo>
                    <a:pt x="84962" y="84962"/>
                  </a:lnTo>
                  <a:close/>
                </a:path>
                <a:path w="1043940" h="680085">
                  <a:moveTo>
                    <a:pt x="0" y="0"/>
                  </a:moveTo>
                  <a:lnTo>
                    <a:pt x="84962" y="84962"/>
                  </a:lnTo>
                </a:path>
                <a:path w="1043940" h="680085">
                  <a:moveTo>
                    <a:pt x="0" y="679704"/>
                  </a:moveTo>
                  <a:lnTo>
                    <a:pt x="84962" y="594740"/>
                  </a:lnTo>
                </a:path>
                <a:path w="1043940" h="680085">
                  <a:moveTo>
                    <a:pt x="1043939" y="0"/>
                  </a:moveTo>
                  <a:lnTo>
                    <a:pt x="958976" y="84962"/>
                  </a:lnTo>
                </a:path>
                <a:path w="1043940" h="680085">
                  <a:moveTo>
                    <a:pt x="1043939" y="679704"/>
                  </a:moveTo>
                  <a:lnTo>
                    <a:pt x="958976" y="59474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015353" y="4162425"/>
            <a:ext cx="874394" cy="50990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M2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142731" y="4058411"/>
            <a:ext cx="1082040" cy="718185"/>
            <a:chOff x="8142731" y="4058411"/>
            <a:chExt cx="1082040" cy="718185"/>
          </a:xfrm>
        </p:grpSpPr>
        <p:sp>
          <p:nvSpPr>
            <p:cNvPr id="26" name="object 26"/>
            <p:cNvSpPr/>
            <p:nvPr/>
          </p:nvSpPr>
          <p:spPr>
            <a:xfrm>
              <a:off x="8246744" y="4162424"/>
              <a:ext cx="874394" cy="509905"/>
            </a:xfrm>
            <a:custGeom>
              <a:avLst/>
              <a:gdLst/>
              <a:ahLst/>
              <a:cxnLst/>
              <a:rect l="l" t="t" r="r" b="b"/>
              <a:pathLst>
                <a:path w="874395" h="509904">
                  <a:moveTo>
                    <a:pt x="874014" y="0"/>
                  </a:moveTo>
                  <a:lnTo>
                    <a:pt x="0" y="0"/>
                  </a:lnTo>
                  <a:lnTo>
                    <a:pt x="0" y="509777"/>
                  </a:lnTo>
                  <a:lnTo>
                    <a:pt x="874014" y="509777"/>
                  </a:lnTo>
                  <a:lnTo>
                    <a:pt x="874014" y="0"/>
                  </a:lnTo>
                  <a:close/>
                </a:path>
              </a:pathLst>
            </a:custGeom>
            <a:solidFill>
              <a:srgbClr val="D7B1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161781" y="4077461"/>
              <a:ext cx="1043940" cy="85090"/>
            </a:xfrm>
            <a:custGeom>
              <a:avLst/>
              <a:gdLst/>
              <a:ahLst/>
              <a:cxnLst/>
              <a:rect l="l" t="t" r="r" b="b"/>
              <a:pathLst>
                <a:path w="1043940" h="85089">
                  <a:moveTo>
                    <a:pt x="1043940" y="0"/>
                  </a:moveTo>
                  <a:lnTo>
                    <a:pt x="0" y="0"/>
                  </a:lnTo>
                  <a:lnTo>
                    <a:pt x="84963" y="84962"/>
                  </a:lnTo>
                  <a:lnTo>
                    <a:pt x="958976" y="84962"/>
                  </a:lnTo>
                  <a:lnTo>
                    <a:pt x="1043940" y="0"/>
                  </a:lnTo>
                  <a:close/>
                </a:path>
              </a:pathLst>
            </a:custGeom>
            <a:solidFill>
              <a:srgbClr val="DFC1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161781" y="4672202"/>
              <a:ext cx="1043940" cy="85090"/>
            </a:xfrm>
            <a:custGeom>
              <a:avLst/>
              <a:gdLst/>
              <a:ahLst/>
              <a:cxnLst/>
              <a:rect l="l" t="t" r="r" b="b"/>
              <a:pathLst>
                <a:path w="1043940" h="85089">
                  <a:moveTo>
                    <a:pt x="958976" y="0"/>
                  </a:moveTo>
                  <a:lnTo>
                    <a:pt x="84963" y="0"/>
                  </a:lnTo>
                  <a:lnTo>
                    <a:pt x="0" y="84963"/>
                  </a:lnTo>
                  <a:lnTo>
                    <a:pt x="1043940" y="84963"/>
                  </a:lnTo>
                  <a:lnTo>
                    <a:pt x="958976" y="0"/>
                  </a:lnTo>
                  <a:close/>
                </a:path>
              </a:pathLst>
            </a:custGeom>
            <a:solidFill>
              <a:srgbClr val="AD8F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61781" y="4077461"/>
              <a:ext cx="85090" cy="680085"/>
            </a:xfrm>
            <a:custGeom>
              <a:avLst/>
              <a:gdLst/>
              <a:ahLst/>
              <a:cxnLst/>
              <a:rect l="l" t="t" r="r" b="b"/>
              <a:pathLst>
                <a:path w="85090" h="680085">
                  <a:moveTo>
                    <a:pt x="0" y="0"/>
                  </a:moveTo>
                  <a:lnTo>
                    <a:pt x="0" y="679704"/>
                  </a:lnTo>
                  <a:lnTo>
                    <a:pt x="84963" y="594740"/>
                  </a:lnTo>
                  <a:lnTo>
                    <a:pt x="84963" y="849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D1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120758" y="4077461"/>
              <a:ext cx="85090" cy="680085"/>
            </a:xfrm>
            <a:custGeom>
              <a:avLst/>
              <a:gdLst/>
              <a:ahLst/>
              <a:cxnLst/>
              <a:rect l="l" t="t" r="r" b="b"/>
              <a:pathLst>
                <a:path w="85090" h="680085">
                  <a:moveTo>
                    <a:pt x="84963" y="0"/>
                  </a:moveTo>
                  <a:lnTo>
                    <a:pt x="0" y="84962"/>
                  </a:lnTo>
                  <a:lnTo>
                    <a:pt x="0" y="594740"/>
                  </a:lnTo>
                  <a:lnTo>
                    <a:pt x="84963" y="679704"/>
                  </a:lnTo>
                  <a:lnTo>
                    <a:pt x="84963" y="0"/>
                  </a:lnTo>
                  <a:close/>
                </a:path>
              </a:pathLst>
            </a:custGeom>
            <a:solidFill>
              <a:srgbClr val="826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161781" y="4077461"/>
              <a:ext cx="1043940" cy="680085"/>
            </a:xfrm>
            <a:custGeom>
              <a:avLst/>
              <a:gdLst/>
              <a:ahLst/>
              <a:cxnLst/>
              <a:rect l="l" t="t" r="r" b="b"/>
              <a:pathLst>
                <a:path w="1043940" h="680085">
                  <a:moveTo>
                    <a:pt x="0" y="0"/>
                  </a:moveTo>
                  <a:lnTo>
                    <a:pt x="1043940" y="0"/>
                  </a:lnTo>
                  <a:lnTo>
                    <a:pt x="1043940" y="679704"/>
                  </a:lnTo>
                  <a:lnTo>
                    <a:pt x="0" y="679704"/>
                  </a:lnTo>
                  <a:lnTo>
                    <a:pt x="0" y="0"/>
                  </a:lnTo>
                  <a:close/>
                </a:path>
                <a:path w="1043940" h="680085">
                  <a:moveTo>
                    <a:pt x="84963" y="84962"/>
                  </a:moveTo>
                  <a:lnTo>
                    <a:pt x="958976" y="84962"/>
                  </a:lnTo>
                  <a:lnTo>
                    <a:pt x="958976" y="594740"/>
                  </a:lnTo>
                  <a:lnTo>
                    <a:pt x="84963" y="594740"/>
                  </a:lnTo>
                  <a:lnTo>
                    <a:pt x="84963" y="84962"/>
                  </a:lnTo>
                  <a:close/>
                </a:path>
                <a:path w="1043940" h="680085">
                  <a:moveTo>
                    <a:pt x="0" y="0"/>
                  </a:moveTo>
                  <a:lnTo>
                    <a:pt x="84963" y="84962"/>
                  </a:lnTo>
                </a:path>
                <a:path w="1043940" h="680085">
                  <a:moveTo>
                    <a:pt x="0" y="679704"/>
                  </a:moveTo>
                  <a:lnTo>
                    <a:pt x="84963" y="594740"/>
                  </a:lnTo>
                </a:path>
                <a:path w="1043940" h="680085">
                  <a:moveTo>
                    <a:pt x="1043940" y="0"/>
                  </a:moveTo>
                  <a:lnTo>
                    <a:pt x="958976" y="84962"/>
                  </a:lnTo>
                </a:path>
                <a:path w="1043940" h="680085">
                  <a:moveTo>
                    <a:pt x="1043940" y="679704"/>
                  </a:moveTo>
                  <a:lnTo>
                    <a:pt x="958976" y="59474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246744" y="4162425"/>
            <a:ext cx="874394" cy="50990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M3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0575035" y="4058411"/>
            <a:ext cx="1082040" cy="718185"/>
            <a:chOff x="10575035" y="4058411"/>
            <a:chExt cx="1082040" cy="718185"/>
          </a:xfrm>
        </p:grpSpPr>
        <p:sp>
          <p:nvSpPr>
            <p:cNvPr id="34" name="object 34"/>
            <p:cNvSpPr/>
            <p:nvPr/>
          </p:nvSpPr>
          <p:spPr>
            <a:xfrm>
              <a:off x="10679048" y="4162424"/>
              <a:ext cx="874394" cy="509905"/>
            </a:xfrm>
            <a:custGeom>
              <a:avLst/>
              <a:gdLst/>
              <a:ahLst/>
              <a:cxnLst/>
              <a:rect l="l" t="t" r="r" b="b"/>
              <a:pathLst>
                <a:path w="874395" h="509904">
                  <a:moveTo>
                    <a:pt x="874014" y="0"/>
                  </a:moveTo>
                  <a:lnTo>
                    <a:pt x="0" y="0"/>
                  </a:lnTo>
                  <a:lnTo>
                    <a:pt x="0" y="509777"/>
                  </a:lnTo>
                  <a:lnTo>
                    <a:pt x="874014" y="509777"/>
                  </a:lnTo>
                  <a:lnTo>
                    <a:pt x="874014" y="0"/>
                  </a:lnTo>
                  <a:close/>
                </a:path>
              </a:pathLst>
            </a:custGeom>
            <a:solidFill>
              <a:srgbClr val="D7B1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594085" y="4077461"/>
              <a:ext cx="1043940" cy="85090"/>
            </a:xfrm>
            <a:custGeom>
              <a:avLst/>
              <a:gdLst/>
              <a:ahLst/>
              <a:cxnLst/>
              <a:rect l="l" t="t" r="r" b="b"/>
              <a:pathLst>
                <a:path w="1043940" h="85089">
                  <a:moveTo>
                    <a:pt x="1043940" y="0"/>
                  </a:moveTo>
                  <a:lnTo>
                    <a:pt x="0" y="0"/>
                  </a:lnTo>
                  <a:lnTo>
                    <a:pt x="84963" y="84962"/>
                  </a:lnTo>
                  <a:lnTo>
                    <a:pt x="958977" y="84962"/>
                  </a:lnTo>
                  <a:lnTo>
                    <a:pt x="1043940" y="0"/>
                  </a:lnTo>
                  <a:close/>
                </a:path>
              </a:pathLst>
            </a:custGeom>
            <a:solidFill>
              <a:srgbClr val="DFC1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594085" y="4672202"/>
              <a:ext cx="1043940" cy="85090"/>
            </a:xfrm>
            <a:custGeom>
              <a:avLst/>
              <a:gdLst/>
              <a:ahLst/>
              <a:cxnLst/>
              <a:rect l="l" t="t" r="r" b="b"/>
              <a:pathLst>
                <a:path w="1043940" h="85089">
                  <a:moveTo>
                    <a:pt x="958977" y="0"/>
                  </a:moveTo>
                  <a:lnTo>
                    <a:pt x="84963" y="0"/>
                  </a:lnTo>
                  <a:lnTo>
                    <a:pt x="0" y="84963"/>
                  </a:lnTo>
                  <a:lnTo>
                    <a:pt x="1043940" y="84963"/>
                  </a:lnTo>
                  <a:lnTo>
                    <a:pt x="958977" y="0"/>
                  </a:lnTo>
                  <a:close/>
                </a:path>
              </a:pathLst>
            </a:custGeom>
            <a:solidFill>
              <a:srgbClr val="AD8F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594085" y="4077461"/>
              <a:ext cx="85090" cy="680085"/>
            </a:xfrm>
            <a:custGeom>
              <a:avLst/>
              <a:gdLst/>
              <a:ahLst/>
              <a:cxnLst/>
              <a:rect l="l" t="t" r="r" b="b"/>
              <a:pathLst>
                <a:path w="85090" h="680085">
                  <a:moveTo>
                    <a:pt x="0" y="0"/>
                  </a:moveTo>
                  <a:lnTo>
                    <a:pt x="0" y="679704"/>
                  </a:lnTo>
                  <a:lnTo>
                    <a:pt x="84963" y="594740"/>
                  </a:lnTo>
                  <a:lnTo>
                    <a:pt x="84963" y="849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D1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553062" y="4077461"/>
              <a:ext cx="85090" cy="680085"/>
            </a:xfrm>
            <a:custGeom>
              <a:avLst/>
              <a:gdLst/>
              <a:ahLst/>
              <a:cxnLst/>
              <a:rect l="l" t="t" r="r" b="b"/>
              <a:pathLst>
                <a:path w="85090" h="680085">
                  <a:moveTo>
                    <a:pt x="84962" y="0"/>
                  </a:moveTo>
                  <a:lnTo>
                    <a:pt x="0" y="84962"/>
                  </a:lnTo>
                  <a:lnTo>
                    <a:pt x="0" y="594740"/>
                  </a:lnTo>
                  <a:lnTo>
                    <a:pt x="84962" y="679704"/>
                  </a:lnTo>
                  <a:lnTo>
                    <a:pt x="84962" y="0"/>
                  </a:lnTo>
                  <a:close/>
                </a:path>
              </a:pathLst>
            </a:custGeom>
            <a:solidFill>
              <a:srgbClr val="826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594085" y="4077461"/>
              <a:ext cx="1043940" cy="680085"/>
            </a:xfrm>
            <a:custGeom>
              <a:avLst/>
              <a:gdLst/>
              <a:ahLst/>
              <a:cxnLst/>
              <a:rect l="l" t="t" r="r" b="b"/>
              <a:pathLst>
                <a:path w="1043940" h="680085">
                  <a:moveTo>
                    <a:pt x="0" y="0"/>
                  </a:moveTo>
                  <a:lnTo>
                    <a:pt x="1043940" y="0"/>
                  </a:lnTo>
                  <a:lnTo>
                    <a:pt x="1043940" y="679704"/>
                  </a:lnTo>
                  <a:lnTo>
                    <a:pt x="0" y="679704"/>
                  </a:lnTo>
                  <a:lnTo>
                    <a:pt x="0" y="0"/>
                  </a:lnTo>
                  <a:close/>
                </a:path>
                <a:path w="1043940" h="680085">
                  <a:moveTo>
                    <a:pt x="84963" y="84962"/>
                  </a:moveTo>
                  <a:lnTo>
                    <a:pt x="958977" y="84962"/>
                  </a:lnTo>
                  <a:lnTo>
                    <a:pt x="958977" y="594740"/>
                  </a:lnTo>
                  <a:lnTo>
                    <a:pt x="84963" y="594740"/>
                  </a:lnTo>
                  <a:lnTo>
                    <a:pt x="84963" y="84962"/>
                  </a:lnTo>
                  <a:close/>
                </a:path>
                <a:path w="1043940" h="680085">
                  <a:moveTo>
                    <a:pt x="0" y="0"/>
                  </a:moveTo>
                  <a:lnTo>
                    <a:pt x="84963" y="84962"/>
                  </a:lnTo>
                </a:path>
                <a:path w="1043940" h="680085">
                  <a:moveTo>
                    <a:pt x="0" y="679704"/>
                  </a:moveTo>
                  <a:lnTo>
                    <a:pt x="84963" y="594740"/>
                  </a:lnTo>
                </a:path>
                <a:path w="1043940" h="680085">
                  <a:moveTo>
                    <a:pt x="1043940" y="0"/>
                  </a:moveTo>
                  <a:lnTo>
                    <a:pt x="958977" y="84962"/>
                  </a:lnTo>
                </a:path>
                <a:path w="1043940" h="680085">
                  <a:moveTo>
                    <a:pt x="1043940" y="679704"/>
                  </a:moveTo>
                  <a:lnTo>
                    <a:pt x="958977" y="59474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0679048" y="4162425"/>
            <a:ext cx="874394" cy="50990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Mk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9456419" y="4058411"/>
            <a:ext cx="960119" cy="718185"/>
            <a:chOff x="9456419" y="4058411"/>
            <a:chExt cx="960119" cy="718185"/>
          </a:xfrm>
        </p:grpSpPr>
        <p:sp>
          <p:nvSpPr>
            <p:cNvPr id="42" name="object 42"/>
            <p:cNvSpPr/>
            <p:nvPr/>
          </p:nvSpPr>
          <p:spPr>
            <a:xfrm>
              <a:off x="9560432" y="4162424"/>
              <a:ext cx="752475" cy="509905"/>
            </a:xfrm>
            <a:custGeom>
              <a:avLst/>
              <a:gdLst/>
              <a:ahLst/>
              <a:cxnLst/>
              <a:rect l="l" t="t" r="r" b="b"/>
              <a:pathLst>
                <a:path w="752475" h="509904">
                  <a:moveTo>
                    <a:pt x="752094" y="0"/>
                  </a:moveTo>
                  <a:lnTo>
                    <a:pt x="0" y="0"/>
                  </a:lnTo>
                  <a:lnTo>
                    <a:pt x="0" y="509777"/>
                  </a:lnTo>
                  <a:lnTo>
                    <a:pt x="752094" y="509777"/>
                  </a:lnTo>
                  <a:lnTo>
                    <a:pt x="752094" y="0"/>
                  </a:lnTo>
                  <a:close/>
                </a:path>
              </a:pathLst>
            </a:custGeom>
            <a:solidFill>
              <a:srgbClr val="D7B1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475469" y="4077461"/>
              <a:ext cx="922019" cy="85090"/>
            </a:xfrm>
            <a:custGeom>
              <a:avLst/>
              <a:gdLst/>
              <a:ahLst/>
              <a:cxnLst/>
              <a:rect l="l" t="t" r="r" b="b"/>
              <a:pathLst>
                <a:path w="922020" h="85089">
                  <a:moveTo>
                    <a:pt x="922020" y="0"/>
                  </a:moveTo>
                  <a:lnTo>
                    <a:pt x="0" y="0"/>
                  </a:lnTo>
                  <a:lnTo>
                    <a:pt x="84962" y="84962"/>
                  </a:lnTo>
                  <a:lnTo>
                    <a:pt x="837056" y="84962"/>
                  </a:lnTo>
                  <a:lnTo>
                    <a:pt x="922020" y="0"/>
                  </a:lnTo>
                  <a:close/>
                </a:path>
              </a:pathLst>
            </a:custGeom>
            <a:solidFill>
              <a:srgbClr val="DFC1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475469" y="4672202"/>
              <a:ext cx="922019" cy="85090"/>
            </a:xfrm>
            <a:custGeom>
              <a:avLst/>
              <a:gdLst/>
              <a:ahLst/>
              <a:cxnLst/>
              <a:rect l="l" t="t" r="r" b="b"/>
              <a:pathLst>
                <a:path w="922020" h="85089">
                  <a:moveTo>
                    <a:pt x="837056" y="0"/>
                  </a:moveTo>
                  <a:lnTo>
                    <a:pt x="84962" y="0"/>
                  </a:lnTo>
                  <a:lnTo>
                    <a:pt x="0" y="84963"/>
                  </a:lnTo>
                  <a:lnTo>
                    <a:pt x="922020" y="84963"/>
                  </a:lnTo>
                  <a:lnTo>
                    <a:pt x="837056" y="0"/>
                  </a:lnTo>
                  <a:close/>
                </a:path>
              </a:pathLst>
            </a:custGeom>
            <a:solidFill>
              <a:srgbClr val="AD8F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475469" y="4077461"/>
              <a:ext cx="85090" cy="680085"/>
            </a:xfrm>
            <a:custGeom>
              <a:avLst/>
              <a:gdLst/>
              <a:ahLst/>
              <a:cxnLst/>
              <a:rect l="l" t="t" r="r" b="b"/>
              <a:pathLst>
                <a:path w="85090" h="680085">
                  <a:moveTo>
                    <a:pt x="0" y="0"/>
                  </a:moveTo>
                  <a:lnTo>
                    <a:pt x="0" y="679704"/>
                  </a:lnTo>
                  <a:lnTo>
                    <a:pt x="84962" y="594740"/>
                  </a:lnTo>
                  <a:lnTo>
                    <a:pt x="84962" y="849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D1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312526" y="4077461"/>
              <a:ext cx="85090" cy="680085"/>
            </a:xfrm>
            <a:custGeom>
              <a:avLst/>
              <a:gdLst/>
              <a:ahLst/>
              <a:cxnLst/>
              <a:rect l="l" t="t" r="r" b="b"/>
              <a:pathLst>
                <a:path w="85090" h="680085">
                  <a:moveTo>
                    <a:pt x="84963" y="0"/>
                  </a:moveTo>
                  <a:lnTo>
                    <a:pt x="0" y="84962"/>
                  </a:lnTo>
                  <a:lnTo>
                    <a:pt x="0" y="594740"/>
                  </a:lnTo>
                  <a:lnTo>
                    <a:pt x="84963" y="679704"/>
                  </a:lnTo>
                  <a:lnTo>
                    <a:pt x="84963" y="0"/>
                  </a:lnTo>
                  <a:close/>
                </a:path>
              </a:pathLst>
            </a:custGeom>
            <a:solidFill>
              <a:srgbClr val="826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475469" y="4077461"/>
              <a:ext cx="922019" cy="680085"/>
            </a:xfrm>
            <a:custGeom>
              <a:avLst/>
              <a:gdLst/>
              <a:ahLst/>
              <a:cxnLst/>
              <a:rect l="l" t="t" r="r" b="b"/>
              <a:pathLst>
                <a:path w="922020" h="680085">
                  <a:moveTo>
                    <a:pt x="0" y="0"/>
                  </a:moveTo>
                  <a:lnTo>
                    <a:pt x="922020" y="0"/>
                  </a:lnTo>
                  <a:lnTo>
                    <a:pt x="922020" y="679704"/>
                  </a:lnTo>
                  <a:lnTo>
                    <a:pt x="0" y="679704"/>
                  </a:lnTo>
                  <a:lnTo>
                    <a:pt x="0" y="0"/>
                  </a:lnTo>
                  <a:close/>
                </a:path>
                <a:path w="922020" h="680085">
                  <a:moveTo>
                    <a:pt x="84962" y="84962"/>
                  </a:moveTo>
                  <a:lnTo>
                    <a:pt x="837056" y="84962"/>
                  </a:lnTo>
                  <a:lnTo>
                    <a:pt x="837056" y="594740"/>
                  </a:lnTo>
                  <a:lnTo>
                    <a:pt x="84962" y="594740"/>
                  </a:lnTo>
                  <a:lnTo>
                    <a:pt x="84962" y="84962"/>
                  </a:lnTo>
                  <a:close/>
                </a:path>
                <a:path w="922020" h="680085">
                  <a:moveTo>
                    <a:pt x="0" y="0"/>
                  </a:moveTo>
                  <a:lnTo>
                    <a:pt x="84962" y="84962"/>
                  </a:lnTo>
                </a:path>
                <a:path w="922020" h="680085">
                  <a:moveTo>
                    <a:pt x="0" y="679704"/>
                  </a:moveTo>
                  <a:lnTo>
                    <a:pt x="84962" y="594740"/>
                  </a:lnTo>
                </a:path>
                <a:path w="922020" h="680085">
                  <a:moveTo>
                    <a:pt x="922020" y="0"/>
                  </a:moveTo>
                  <a:lnTo>
                    <a:pt x="837056" y="84962"/>
                  </a:lnTo>
                </a:path>
                <a:path w="922020" h="680085">
                  <a:moveTo>
                    <a:pt x="922020" y="679704"/>
                  </a:moveTo>
                  <a:lnTo>
                    <a:pt x="837056" y="59474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560432" y="4162425"/>
            <a:ext cx="752475" cy="50990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88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…..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8264652" y="2360676"/>
            <a:ext cx="433070" cy="504825"/>
            <a:chOff x="8264652" y="2360676"/>
            <a:chExt cx="433070" cy="504825"/>
          </a:xfrm>
        </p:grpSpPr>
        <p:sp>
          <p:nvSpPr>
            <p:cNvPr id="50" name="object 50"/>
            <p:cNvSpPr/>
            <p:nvPr/>
          </p:nvSpPr>
          <p:spPr>
            <a:xfrm>
              <a:off x="8277606" y="2373630"/>
              <a:ext cx="407034" cy="478790"/>
            </a:xfrm>
            <a:custGeom>
              <a:avLst/>
              <a:gdLst/>
              <a:ahLst/>
              <a:cxnLst/>
              <a:rect l="l" t="t" r="r" b="b"/>
              <a:pathLst>
                <a:path w="407034" h="478789">
                  <a:moveTo>
                    <a:pt x="305180" y="0"/>
                  </a:moveTo>
                  <a:lnTo>
                    <a:pt x="101726" y="0"/>
                  </a:lnTo>
                  <a:lnTo>
                    <a:pt x="101726" y="12700"/>
                  </a:lnTo>
                  <a:lnTo>
                    <a:pt x="305180" y="12700"/>
                  </a:lnTo>
                  <a:lnTo>
                    <a:pt x="305180" y="0"/>
                  </a:lnTo>
                  <a:close/>
                </a:path>
                <a:path w="407034" h="478789">
                  <a:moveTo>
                    <a:pt x="305180" y="25400"/>
                  </a:moveTo>
                  <a:lnTo>
                    <a:pt x="101726" y="25400"/>
                  </a:lnTo>
                  <a:lnTo>
                    <a:pt x="101726" y="50800"/>
                  </a:lnTo>
                  <a:lnTo>
                    <a:pt x="305180" y="50800"/>
                  </a:lnTo>
                  <a:lnTo>
                    <a:pt x="305180" y="25400"/>
                  </a:lnTo>
                  <a:close/>
                </a:path>
                <a:path w="407034" h="478789">
                  <a:moveTo>
                    <a:pt x="406908" y="275082"/>
                  </a:moveTo>
                  <a:lnTo>
                    <a:pt x="0" y="275082"/>
                  </a:lnTo>
                  <a:lnTo>
                    <a:pt x="203453" y="478536"/>
                  </a:lnTo>
                  <a:lnTo>
                    <a:pt x="406908" y="275082"/>
                  </a:lnTo>
                  <a:close/>
                </a:path>
                <a:path w="407034" h="478789">
                  <a:moveTo>
                    <a:pt x="305180" y="63627"/>
                  </a:moveTo>
                  <a:lnTo>
                    <a:pt x="101726" y="63627"/>
                  </a:lnTo>
                  <a:lnTo>
                    <a:pt x="101726" y="275082"/>
                  </a:lnTo>
                  <a:lnTo>
                    <a:pt x="305180" y="275082"/>
                  </a:lnTo>
                  <a:lnTo>
                    <a:pt x="305180" y="63627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277606" y="2373630"/>
              <a:ext cx="407034" cy="478790"/>
            </a:xfrm>
            <a:custGeom>
              <a:avLst/>
              <a:gdLst/>
              <a:ahLst/>
              <a:cxnLst/>
              <a:rect l="l" t="t" r="r" b="b"/>
              <a:pathLst>
                <a:path w="407034" h="478789">
                  <a:moveTo>
                    <a:pt x="305180" y="0"/>
                  </a:moveTo>
                  <a:lnTo>
                    <a:pt x="305180" y="12700"/>
                  </a:lnTo>
                  <a:lnTo>
                    <a:pt x="101726" y="12700"/>
                  </a:lnTo>
                  <a:lnTo>
                    <a:pt x="101726" y="0"/>
                  </a:lnTo>
                  <a:lnTo>
                    <a:pt x="305180" y="0"/>
                  </a:lnTo>
                  <a:close/>
                </a:path>
                <a:path w="407034" h="478789">
                  <a:moveTo>
                    <a:pt x="305180" y="25400"/>
                  </a:moveTo>
                  <a:lnTo>
                    <a:pt x="305180" y="50800"/>
                  </a:lnTo>
                  <a:lnTo>
                    <a:pt x="101726" y="50800"/>
                  </a:lnTo>
                  <a:lnTo>
                    <a:pt x="101726" y="25400"/>
                  </a:lnTo>
                  <a:lnTo>
                    <a:pt x="305180" y="25400"/>
                  </a:lnTo>
                  <a:close/>
                </a:path>
                <a:path w="407034" h="478789">
                  <a:moveTo>
                    <a:pt x="305180" y="63627"/>
                  </a:moveTo>
                  <a:lnTo>
                    <a:pt x="305180" y="275082"/>
                  </a:lnTo>
                  <a:lnTo>
                    <a:pt x="406908" y="275082"/>
                  </a:lnTo>
                  <a:lnTo>
                    <a:pt x="203453" y="478536"/>
                  </a:lnTo>
                  <a:lnTo>
                    <a:pt x="0" y="275082"/>
                  </a:lnTo>
                  <a:lnTo>
                    <a:pt x="101726" y="275082"/>
                  </a:lnTo>
                  <a:lnTo>
                    <a:pt x="101726" y="63627"/>
                  </a:lnTo>
                  <a:lnTo>
                    <a:pt x="305180" y="63627"/>
                  </a:lnTo>
                  <a:close/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8304276" y="4977384"/>
            <a:ext cx="431800" cy="504825"/>
            <a:chOff x="8304276" y="4977384"/>
            <a:chExt cx="431800" cy="504825"/>
          </a:xfrm>
        </p:grpSpPr>
        <p:sp>
          <p:nvSpPr>
            <p:cNvPr id="53" name="object 53"/>
            <p:cNvSpPr/>
            <p:nvPr/>
          </p:nvSpPr>
          <p:spPr>
            <a:xfrm>
              <a:off x="8317230" y="4990338"/>
              <a:ext cx="405765" cy="478790"/>
            </a:xfrm>
            <a:custGeom>
              <a:avLst/>
              <a:gdLst/>
              <a:ahLst/>
              <a:cxnLst/>
              <a:rect l="l" t="t" r="r" b="b"/>
              <a:pathLst>
                <a:path w="405765" h="478789">
                  <a:moveTo>
                    <a:pt x="304038" y="0"/>
                  </a:moveTo>
                  <a:lnTo>
                    <a:pt x="101346" y="0"/>
                  </a:lnTo>
                  <a:lnTo>
                    <a:pt x="101346" y="12700"/>
                  </a:lnTo>
                  <a:lnTo>
                    <a:pt x="304038" y="12700"/>
                  </a:lnTo>
                  <a:lnTo>
                    <a:pt x="304038" y="0"/>
                  </a:lnTo>
                  <a:close/>
                </a:path>
                <a:path w="405765" h="478789">
                  <a:moveTo>
                    <a:pt x="304038" y="25273"/>
                  </a:moveTo>
                  <a:lnTo>
                    <a:pt x="101346" y="25273"/>
                  </a:lnTo>
                  <a:lnTo>
                    <a:pt x="101346" y="50673"/>
                  </a:lnTo>
                  <a:lnTo>
                    <a:pt x="304038" y="50673"/>
                  </a:lnTo>
                  <a:lnTo>
                    <a:pt x="304038" y="25273"/>
                  </a:lnTo>
                  <a:close/>
                </a:path>
                <a:path w="405765" h="478789">
                  <a:moveTo>
                    <a:pt x="405384" y="275844"/>
                  </a:moveTo>
                  <a:lnTo>
                    <a:pt x="0" y="275844"/>
                  </a:lnTo>
                  <a:lnTo>
                    <a:pt x="202692" y="478536"/>
                  </a:lnTo>
                  <a:lnTo>
                    <a:pt x="405384" y="275844"/>
                  </a:lnTo>
                  <a:close/>
                </a:path>
                <a:path w="405765" h="478789">
                  <a:moveTo>
                    <a:pt x="304038" y="63373"/>
                  </a:moveTo>
                  <a:lnTo>
                    <a:pt x="101346" y="63373"/>
                  </a:lnTo>
                  <a:lnTo>
                    <a:pt x="101346" y="275844"/>
                  </a:lnTo>
                  <a:lnTo>
                    <a:pt x="304038" y="275844"/>
                  </a:lnTo>
                  <a:lnTo>
                    <a:pt x="304038" y="63373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317230" y="4990338"/>
              <a:ext cx="405765" cy="478790"/>
            </a:xfrm>
            <a:custGeom>
              <a:avLst/>
              <a:gdLst/>
              <a:ahLst/>
              <a:cxnLst/>
              <a:rect l="l" t="t" r="r" b="b"/>
              <a:pathLst>
                <a:path w="405765" h="478789">
                  <a:moveTo>
                    <a:pt x="304038" y="0"/>
                  </a:moveTo>
                  <a:lnTo>
                    <a:pt x="304038" y="12700"/>
                  </a:lnTo>
                  <a:lnTo>
                    <a:pt x="101346" y="12700"/>
                  </a:lnTo>
                  <a:lnTo>
                    <a:pt x="101346" y="0"/>
                  </a:lnTo>
                  <a:lnTo>
                    <a:pt x="304038" y="0"/>
                  </a:lnTo>
                  <a:close/>
                </a:path>
                <a:path w="405765" h="478789">
                  <a:moveTo>
                    <a:pt x="304038" y="25273"/>
                  </a:moveTo>
                  <a:lnTo>
                    <a:pt x="304038" y="50673"/>
                  </a:lnTo>
                  <a:lnTo>
                    <a:pt x="101346" y="50673"/>
                  </a:lnTo>
                  <a:lnTo>
                    <a:pt x="101346" y="25273"/>
                  </a:lnTo>
                  <a:lnTo>
                    <a:pt x="304038" y="25273"/>
                  </a:lnTo>
                  <a:close/>
                </a:path>
                <a:path w="405765" h="478789">
                  <a:moveTo>
                    <a:pt x="304038" y="63373"/>
                  </a:moveTo>
                  <a:lnTo>
                    <a:pt x="304038" y="275844"/>
                  </a:lnTo>
                  <a:lnTo>
                    <a:pt x="405384" y="275844"/>
                  </a:lnTo>
                  <a:lnTo>
                    <a:pt x="202692" y="478536"/>
                  </a:lnTo>
                  <a:lnTo>
                    <a:pt x="0" y="275844"/>
                  </a:lnTo>
                  <a:lnTo>
                    <a:pt x="101346" y="275844"/>
                  </a:lnTo>
                  <a:lnTo>
                    <a:pt x="101346" y="63373"/>
                  </a:lnTo>
                  <a:lnTo>
                    <a:pt x="304038" y="63373"/>
                  </a:lnTo>
                  <a:close/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7757159" y="5701284"/>
            <a:ext cx="1629410" cy="719455"/>
            <a:chOff x="7757159" y="5701284"/>
            <a:chExt cx="1629410" cy="719455"/>
          </a:xfrm>
        </p:grpSpPr>
        <p:sp>
          <p:nvSpPr>
            <p:cNvPr id="56" name="object 56"/>
            <p:cNvSpPr/>
            <p:nvPr/>
          </p:nvSpPr>
          <p:spPr>
            <a:xfrm>
              <a:off x="7861299" y="5805487"/>
              <a:ext cx="1421130" cy="511175"/>
            </a:xfrm>
            <a:custGeom>
              <a:avLst/>
              <a:gdLst/>
              <a:ahLst/>
              <a:cxnLst/>
              <a:rect l="l" t="t" r="r" b="b"/>
              <a:pathLst>
                <a:path w="1421129" h="511175">
                  <a:moveTo>
                    <a:pt x="1420749" y="0"/>
                  </a:moveTo>
                  <a:lnTo>
                    <a:pt x="0" y="0"/>
                  </a:lnTo>
                  <a:lnTo>
                    <a:pt x="0" y="510920"/>
                  </a:lnTo>
                  <a:lnTo>
                    <a:pt x="1420749" y="510920"/>
                  </a:lnTo>
                  <a:lnTo>
                    <a:pt x="1420749" y="0"/>
                  </a:lnTo>
                  <a:close/>
                </a:path>
              </a:pathLst>
            </a:custGeom>
            <a:solidFill>
              <a:srgbClr val="A4AB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776209" y="5720334"/>
              <a:ext cx="1591310" cy="85725"/>
            </a:xfrm>
            <a:custGeom>
              <a:avLst/>
              <a:gdLst/>
              <a:ahLst/>
              <a:cxnLst/>
              <a:rect l="l" t="t" r="r" b="b"/>
              <a:pathLst>
                <a:path w="1591309" h="85725">
                  <a:moveTo>
                    <a:pt x="1591056" y="0"/>
                  </a:moveTo>
                  <a:lnTo>
                    <a:pt x="0" y="0"/>
                  </a:lnTo>
                  <a:lnTo>
                    <a:pt x="85090" y="85153"/>
                  </a:lnTo>
                  <a:lnTo>
                    <a:pt x="1505839" y="85153"/>
                  </a:lnTo>
                  <a:lnTo>
                    <a:pt x="1591056" y="0"/>
                  </a:lnTo>
                  <a:close/>
                </a:path>
              </a:pathLst>
            </a:custGeom>
            <a:solidFill>
              <a:srgbClr val="B7B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776209" y="6316408"/>
              <a:ext cx="1591310" cy="85725"/>
            </a:xfrm>
            <a:custGeom>
              <a:avLst/>
              <a:gdLst/>
              <a:ahLst/>
              <a:cxnLst/>
              <a:rect l="l" t="t" r="r" b="b"/>
              <a:pathLst>
                <a:path w="1591309" h="85725">
                  <a:moveTo>
                    <a:pt x="1505839" y="0"/>
                  </a:moveTo>
                  <a:lnTo>
                    <a:pt x="85090" y="0"/>
                  </a:lnTo>
                  <a:lnTo>
                    <a:pt x="0" y="85153"/>
                  </a:lnTo>
                  <a:lnTo>
                    <a:pt x="1591056" y="85153"/>
                  </a:lnTo>
                  <a:lnTo>
                    <a:pt x="1505839" y="0"/>
                  </a:lnTo>
                  <a:close/>
                </a:path>
              </a:pathLst>
            </a:custGeom>
            <a:solidFill>
              <a:srgbClr val="858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776209" y="5720334"/>
              <a:ext cx="85090" cy="681355"/>
            </a:xfrm>
            <a:custGeom>
              <a:avLst/>
              <a:gdLst/>
              <a:ahLst/>
              <a:cxnLst/>
              <a:rect l="l" t="t" r="r" b="b"/>
              <a:pathLst>
                <a:path w="85090" h="681354">
                  <a:moveTo>
                    <a:pt x="0" y="0"/>
                  </a:moveTo>
                  <a:lnTo>
                    <a:pt x="0" y="681227"/>
                  </a:lnTo>
                  <a:lnTo>
                    <a:pt x="85090" y="596074"/>
                  </a:lnTo>
                  <a:lnTo>
                    <a:pt x="85090" y="851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C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282048" y="5720334"/>
              <a:ext cx="85725" cy="681355"/>
            </a:xfrm>
            <a:custGeom>
              <a:avLst/>
              <a:gdLst/>
              <a:ahLst/>
              <a:cxnLst/>
              <a:rect l="l" t="t" r="r" b="b"/>
              <a:pathLst>
                <a:path w="85725" h="681354">
                  <a:moveTo>
                    <a:pt x="85217" y="0"/>
                  </a:moveTo>
                  <a:lnTo>
                    <a:pt x="0" y="85153"/>
                  </a:lnTo>
                  <a:lnTo>
                    <a:pt x="0" y="596074"/>
                  </a:lnTo>
                  <a:lnTo>
                    <a:pt x="85217" y="681227"/>
                  </a:lnTo>
                  <a:lnTo>
                    <a:pt x="85217" y="0"/>
                  </a:lnTo>
                  <a:close/>
                </a:path>
              </a:pathLst>
            </a:custGeom>
            <a:solidFill>
              <a:srgbClr val="6267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776209" y="5720334"/>
              <a:ext cx="1591310" cy="681355"/>
            </a:xfrm>
            <a:custGeom>
              <a:avLst/>
              <a:gdLst/>
              <a:ahLst/>
              <a:cxnLst/>
              <a:rect l="l" t="t" r="r" b="b"/>
              <a:pathLst>
                <a:path w="1591309" h="681354">
                  <a:moveTo>
                    <a:pt x="0" y="0"/>
                  </a:moveTo>
                  <a:lnTo>
                    <a:pt x="1591056" y="0"/>
                  </a:lnTo>
                  <a:lnTo>
                    <a:pt x="1591056" y="681227"/>
                  </a:lnTo>
                  <a:lnTo>
                    <a:pt x="0" y="681227"/>
                  </a:lnTo>
                  <a:lnTo>
                    <a:pt x="0" y="0"/>
                  </a:lnTo>
                  <a:close/>
                </a:path>
                <a:path w="1591309" h="681354">
                  <a:moveTo>
                    <a:pt x="85090" y="85153"/>
                  </a:moveTo>
                  <a:lnTo>
                    <a:pt x="1505839" y="85153"/>
                  </a:lnTo>
                  <a:lnTo>
                    <a:pt x="1505839" y="596074"/>
                  </a:lnTo>
                  <a:lnTo>
                    <a:pt x="85090" y="596074"/>
                  </a:lnTo>
                  <a:lnTo>
                    <a:pt x="85090" y="85153"/>
                  </a:lnTo>
                  <a:close/>
                </a:path>
                <a:path w="1591309" h="681354">
                  <a:moveTo>
                    <a:pt x="0" y="0"/>
                  </a:moveTo>
                  <a:lnTo>
                    <a:pt x="85090" y="85153"/>
                  </a:lnTo>
                </a:path>
                <a:path w="1591309" h="681354">
                  <a:moveTo>
                    <a:pt x="0" y="681227"/>
                  </a:moveTo>
                  <a:lnTo>
                    <a:pt x="85090" y="596074"/>
                  </a:lnTo>
                </a:path>
                <a:path w="1591309" h="681354">
                  <a:moveTo>
                    <a:pt x="1591056" y="0"/>
                  </a:moveTo>
                  <a:lnTo>
                    <a:pt x="1505839" y="85153"/>
                  </a:lnTo>
                </a:path>
                <a:path w="1591309" h="681354">
                  <a:moveTo>
                    <a:pt x="1591056" y="681227"/>
                  </a:moveTo>
                  <a:lnTo>
                    <a:pt x="1505839" y="596074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7861300" y="5805487"/>
            <a:ext cx="1421130" cy="511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4170">
              <a:lnSpc>
                <a:spcPts val="197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Bagged</a:t>
            </a:r>
            <a:endParaRPr sz="1800">
              <a:latin typeface="Trebuchet MS"/>
              <a:cs typeface="Trebuchet MS"/>
            </a:endParaRPr>
          </a:p>
          <a:p>
            <a:pPr marL="394335">
              <a:lnSpc>
                <a:spcPts val="2055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5617464" y="2916935"/>
            <a:ext cx="1080770" cy="718185"/>
            <a:chOff x="5617464" y="2916935"/>
            <a:chExt cx="1080770" cy="718185"/>
          </a:xfrm>
        </p:grpSpPr>
        <p:sp>
          <p:nvSpPr>
            <p:cNvPr id="64" name="object 64"/>
            <p:cNvSpPr/>
            <p:nvPr/>
          </p:nvSpPr>
          <p:spPr>
            <a:xfrm>
              <a:off x="5721477" y="3020948"/>
              <a:ext cx="872490" cy="509905"/>
            </a:xfrm>
            <a:custGeom>
              <a:avLst/>
              <a:gdLst/>
              <a:ahLst/>
              <a:cxnLst/>
              <a:rect l="l" t="t" r="r" b="b"/>
              <a:pathLst>
                <a:path w="872490" h="509904">
                  <a:moveTo>
                    <a:pt x="872490" y="0"/>
                  </a:moveTo>
                  <a:lnTo>
                    <a:pt x="0" y="0"/>
                  </a:lnTo>
                  <a:lnTo>
                    <a:pt x="0" y="509777"/>
                  </a:lnTo>
                  <a:lnTo>
                    <a:pt x="872490" y="509777"/>
                  </a:lnTo>
                  <a:lnTo>
                    <a:pt x="87249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636514" y="2935985"/>
              <a:ext cx="1042669" cy="85090"/>
            </a:xfrm>
            <a:custGeom>
              <a:avLst/>
              <a:gdLst/>
              <a:ahLst/>
              <a:cxnLst/>
              <a:rect l="l" t="t" r="r" b="b"/>
              <a:pathLst>
                <a:path w="1042670" h="85089">
                  <a:moveTo>
                    <a:pt x="1042415" y="0"/>
                  </a:moveTo>
                  <a:lnTo>
                    <a:pt x="0" y="0"/>
                  </a:lnTo>
                  <a:lnTo>
                    <a:pt x="84962" y="84962"/>
                  </a:lnTo>
                  <a:lnTo>
                    <a:pt x="957453" y="84962"/>
                  </a:lnTo>
                  <a:lnTo>
                    <a:pt x="1042415" y="0"/>
                  </a:lnTo>
                  <a:close/>
                </a:path>
              </a:pathLst>
            </a:custGeom>
            <a:solidFill>
              <a:srgbClr val="31BE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636514" y="3530726"/>
              <a:ext cx="1042669" cy="85090"/>
            </a:xfrm>
            <a:custGeom>
              <a:avLst/>
              <a:gdLst/>
              <a:ahLst/>
              <a:cxnLst/>
              <a:rect l="l" t="t" r="r" b="b"/>
              <a:pathLst>
                <a:path w="1042670" h="85089">
                  <a:moveTo>
                    <a:pt x="957453" y="0"/>
                  </a:moveTo>
                  <a:lnTo>
                    <a:pt x="84962" y="0"/>
                  </a:lnTo>
                  <a:lnTo>
                    <a:pt x="0" y="84962"/>
                  </a:lnTo>
                  <a:lnTo>
                    <a:pt x="1042415" y="84962"/>
                  </a:lnTo>
                  <a:lnTo>
                    <a:pt x="957453" y="0"/>
                  </a:lnTo>
                  <a:close/>
                </a:path>
              </a:pathLst>
            </a:custGeom>
            <a:solidFill>
              <a:srgbClr val="008D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636514" y="2935985"/>
              <a:ext cx="85090" cy="680085"/>
            </a:xfrm>
            <a:custGeom>
              <a:avLst/>
              <a:gdLst/>
              <a:ahLst/>
              <a:cxnLst/>
              <a:rect l="l" t="t" r="r" b="b"/>
              <a:pathLst>
                <a:path w="85089" h="680085">
                  <a:moveTo>
                    <a:pt x="0" y="0"/>
                  </a:moveTo>
                  <a:lnTo>
                    <a:pt x="0" y="679703"/>
                  </a:lnTo>
                  <a:lnTo>
                    <a:pt x="84962" y="594740"/>
                  </a:lnTo>
                  <a:lnTo>
                    <a:pt x="84962" y="849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D0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593967" y="2935985"/>
              <a:ext cx="85090" cy="680085"/>
            </a:xfrm>
            <a:custGeom>
              <a:avLst/>
              <a:gdLst/>
              <a:ahLst/>
              <a:cxnLst/>
              <a:rect l="l" t="t" r="r" b="b"/>
              <a:pathLst>
                <a:path w="85090" h="680085">
                  <a:moveTo>
                    <a:pt x="84962" y="0"/>
                  </a:moveTo>
                  <a:lnTo>
                    <a:pt x="0" y="84962"/>
                  </a:lnTo>
                  <a:lnTo>
                    <a:pt x="0" y="594740"/>
                  </a:lnTo>
                  <a:lnTo>
                    <a:pt x="84962" y="679703"/>
                  </a:lnTo>
                  <a:lnTo>
                    <a:pt x="84962" y="0"/>
                  </a:lnTo>
                  <a:close/>
                </a:path>
              </a:pathLst>
            </a:custGeom>
            <a:solidFill>
              <a:srgbClr val="006A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636514" y="2935985"/>
              <a:ext cx="1042669" cy="680085"/>
            </a:xfrm>
            <a:custGeom>
              <a:avLst/>
              <a:gdLst/>
              <a:ahLst/>
              <a:cxnLst/>
              <a:rect l="l" t="t" r="r" b="b"/>
              <a:pathLst>
                <a:path w="1042670" h="680085">
                  <a:moveTo>
                    <a:pt x="0" y="0"/>
                  </a:moveTo>
                  <a:lnTo>
                    <a:pt x="1042415" y="0"/>
                  </a:lnTo>
                  <a:lnTo>
                    <a:pt x="1042415" y="679703"/>
                  </a:lnTo>
                  <a:lnTo>
                    <a:pt x="0" y="679703"/>
                  </a:lnTo>
                  <a:lnTo>
                    <a:pt x="0" y="0"/>
                  </a:lnTo>
                  <a:close/>
                </a:path>
                <a:path w="1042670" h="680085">
                  <a:moveTo>
                    <a:pt x="84962" y="84962"/>
                  </a:moveTo>
                  <a:lnTo>
                    <a:pt x="957453" y="84962"/>
                  </a:lnTo>
                  <a:lnTo>
                    <a:pt x="957453" y="594740"/>
                  </a:lnTo>
                  <a:lnTo>
                    <a:pt x="84962" y="594740"/>
                  </a:lnTo>
                  <a:lnTo>
                    <a:pt x="84962" y="84962"/>
                  </a:lnTo>
                  <a:close/>
                </a:path>
                <a:path w="1042670" h="680085">
                  <a:moveTo>
                    <a:pt x="0" y="0"/>
                  </a:moveTo>
                  <a:lnTo>
                    <a:pt x="84962" y="84962"/>
                  </a:lnTo>
                </a:path>
                <a:path w="1042670" h="680085">
                  <a:moveTo>
                    <a:pt x="0" y="679703"/>
                  </a:moveTo>
                  <a:lnTo>
                    <a:pt x="84962" y="594740"/>
                  </a:lnTo>
                </a:path>
                <a:path w="1042670" h="680085">
                  <a:moveTo>
                    <a:pt x="1042415" y="0"/>
                  </a:moveTo>
                  <a:lnTo>
                    <a:pt x="957453" y="84962"/>
                  </a:lnTo>
                </a:path>
                <a:path w="1042670" h="680085">
                  <a:moveTo>
                    <a:pt x="1042415" y="679703"/>
                  </a:moveTo>
                  <a:lnTo>
                    <a:pt x="957453" y="59474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5721477" y="3020948"/>
            <a:ext cx="872490" cy="50990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B1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6816852" y="2916935"/>
            <a:ext cx="1082040" cy="718185"/>
            <a:chOff x="6816852" y="2916935"/>
            <a:chExt cx="1082040" cy="718185"/>
          </a:xfrm>
        </p:grpSpPr>
        <p:sp>
          <p:nvSpPr>
            <p:cNvPr id="72" name="object 72"/>
            <p:cNvSpPr/>
            <p:nvPr/>
          </p:nvSpPr>
          <p:spPr>
            <a:xfrm>
              <a:off x="6920865" y="3020948"/>
              <a:ext cx="874394" cy="509905"/>
            </a:xfrm>
            <a:custGeom>
              <a:avLst/>
              <a:gdLst/>
              <a:ahLst/>
              <a:cxnLst/>
              <a:rect l="l" t="t" r="r" b="b"/>
              <a:pathLst>
                <a:path w="874395" h="509904">
                  <a:moveTo>
                    <a:pt x="874013" y="0"/>
                  </a:moveTo>
                  <a:lnTo>
                    <a:pt x="0" y="0"/>
                  </a:lnTo>
                  <a:lnTo>
                    <a:pt x="0" y="509777"/>
                  </a:lnTo>
                  <a:lnTo>
                    <a:pt x="874013" y="509777"/>
                  </a:lnTo>
                  <a:lnTo>
                    <a:pt x="87401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835902" y="2935985"/>
              <a:ext cx="1043940" cy="85090"/>
            </a:xfrm>
            <a:custGeom>
              <a:avLst/>
              <a:gdLst/>
              <a:ahLst/>
              <a:cxnLst/>
              <a:rect l="l" t="t" r="r" b="b"/>
              <a:pathLst>
                <a:path w="1043940" h="85089">
                  <a:moveTo>
                    <a:pt x="1043940" y="0"/>
                  </a:moveTo>
                  <a:lnTo>
                    <a:pt x="0" y="0"/>
                  </a:lnTo>
                  <a:lnTo>
                    <a:pt x="84963" y="84962"/>
                  </a:lnTo>
                  <a:lnTo>
                    <a:pt x="958976" y="84962"/>
                  </a:lnTo>
                  <a:lnTo>
                    <a:pt x="1043940" y="0"/>
                  </a:lnTo>
                  <a:close/>
                </a:path>
              </a:pathLst>
            </a:custGeom>
            <a:solidFill>
              <a:srgbClr val="31BE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835902" y="3530726"/>
              <a:ext cx="1043940" cy="85090"/>
            </a:xfrm>
            <a:custGeom>
              <a:avLst/>
              <a:gdLst/>
              <a:ahLst/>
              <a:cxnLst/>
              <a:rect l="l" t="t" r="r" b="b"/>
              <a:pathLst>
                <a:path w="1043940" h="85089">
                  <a:moveTo>
                    <a:pt x="958976" y="0"/>
                  </a:moveTo>
                  <a:lnTo>
                    <a:pt x="84963" y="0"/>
                  </a:lnTo>
                  <a:lnTo>
                    <a:pt x="0" y="84962"/>
                  </a:lnTo>
                  <a:lnTo>
                    <a:pt x="1043940" y="84962"/>
                  </a:lnTo>
                  <a:lnTo>
                    <a:pt x="958976" y="0"/>
                  </a:lnTo>
                  <a:close/>
                </a:path>
              </a:pathLst>
            </a:custGeom>
            <a:solidFill>
              <a:srgbClr val="008D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835902" y="2935985"/>
              <a:ext cx="85090" cy="680085"/>
            </a:xfrm>
            <a:custGeom>
              <a:avLst/>
              <a:gdLst/>
              <a:ahLst/>
              <a:cxnLst/>
              <a:rect l="l" t="t" r="r" b="b"/>
              <a:pathLst>
                <a:path w="85090" h="680085">
                  <a:moveTo>
                    <a:pt x="0" y="0"/>
                  </a:moveTo>
                  <a:lnTo>
                    <a:pt x="0" y="679703"/>
                  </a:lnTo>
                  <a:lnTo>
                    <a:pt x="84963" y="594740"/>
                  </a:lnTo>
                  <a:lnTo>
                    <a:pt x="84963" y="849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D0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794879" y="2935985"/>
              <a:ext cx="85090" cy="680085"/>
            </a:xfrm>
            <a:custGeom>
              <a:avLst/>
              <a:gdLst/>
              <a:ahLst/>
              <a:cxnLst/>
              <a:rect l="l" t="t" r="r" b="b"/>
              <a:pathLst>
                <a:path w="85090" h="680085">
                  <a:moveTo>
                    <a:pt x="84963" y="0"/>
                  </a:moveTo>
                  <a:lnTo>
                    <a:pt x="0" y="84962"/>
                  </a:lnTo>
                  <a:lnTo>
                    <a:pt x="0" y="594740"/>
                  </a:lnTo>
                  <a:lnTo>
                    <a:pt x="84963" y="679703"/>
                  </a:lnTo>
                  <a:lnTo>
                    <a:pt x="84963" y="0"/>
                  </a:lnTo>
                  <a:close/>
                </a:path>
              </a:pathLst>
            </a:custGeom>
            <a:solidFill>
              <a:srgbClr val="006A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835902" y="2935985"/>
              <a:ext cx="1043940" cy="680085"/>
            </a:xfrm>
            <a:custGeom>
              <a:avLst/>
              <a:gdLst/>
              <a:ahLst/>
              <a:cxnLst/>
              <a:rect l="l" t="t" r="r" b="b"/>
              <a:pathLst>
                <a:path w="1043940" h="680085">
                  <a:moveTo>
                    <a:pt x="0" y="0"/>
                  </a:moveTo>
                  <a:lnTo>
                    <a:pt x="1043940" y="0"/>
                  </a:lnTo>
                  <a:lnTo>
                    <a:pt x="1043940" y="679703"/>
                  </a:lnTo>
                  <a:lnTo>
                    <a:pt x="0" y="679703"/>
                  </a:lnTo>
                  <a:lnTo>
                    <a:pt x="0" y="0"/>
                  </a:lnTo>
                  <a:close/>
                </a:path>
                <a:path w="1043940" h="680085">
                  <a:moveTo>
                    <a:pt x="84963" y="84962"/>
                  </a:moveTo>
                  <a:lnTo>
                    <a:pt x="958976" y="84962"/>
                  </a:lnTo>
                  <a:lnTo>
                    <a:pt x="958976" y="594740"/>
                  </a:lnTo>
                  <a:lnTo>
                    <a:pt x="84963" y="594740"/>
                  </a:lnTo>
                  <a:lnTo>
                    <a:pt x="84963" y="84962"/>
                  </a:lnTo>
                  <a:close/>
                </a:path>
                <a:path w="1043940" h="680085">
                  <a:moveTo>
                    <a:pt x="0" y="0"/>
                  </a:moveTo>
                  <a:lnTo>
                    <a:pt x="84963" y="84962"/>
                  </a:lnTo>
                </a:path>
                <a:path w="1043940" h="680085">
                  <a:moveTo>
                    <a:pt x="0" y="679703"/>
                  </a:moveTo>
                  <a:lnTo>
                    <a:pt x="84963" y="594740"/>
                  </a:lnTo>
                </a:path>
                <a:path w="1043940" h="680085">
                  <a:moveTo>
                    <a:pt x="1043940" y="0"/>
                  </a:moveTo>
                  <a:lnTo>
                    <a:pt x="958976" y="84962"/>
                  </a:lnTo>
                </a:path>
                <a:path w="1043940" h="680085">
                  <a:moveTo>
                    <a:pt x="1043940" y="679703"/>
                  </a:moveTo>
                  <a:lnTo>
                    <a:pt x="958976" y="59474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6920865" y="3020948"/>
            <a:ext cx="874394" cy="50990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B2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8048243" y="2916935"/>
            <a:ext cx="1082040" cy="718185"/>
            <a:chOff x="8048243" y="2916935"/>
            <a:chExt cx="1082040" cy="718185"/>
          </a:xfrm>
        </p:grpSpPr>
        <p:sp>
          <p:nvSpPr>
            <p:cNvPr id="80" name="object 80"/>
            <p:cNvSpPr/>
            <p:nvPr/>
          </p:nvSpPr>
          <p:spPr>
            <a:xfrm>
              <a:off x="8152256" y="3020948"/>
              <a:ext cx="874394" cy="509905"/>
            </a:xfrm>
            <a:custGeom>
              <a:avLst/>
              <a:gdLst/>
              <a:ahLst/>
              <a:cxnLst/>
              <a:rect l="l" t="t" r="r" b="b"/>
              <a:pathLst>
                <a:path w="874395" h="509904">
                  <a:moveTo>
                    <a:pt x="874014" y="0"/>
                  </a:moveTo>
                  <a:lnTo>
                    <a:pt x="0" y="0"/>
                  </a:lnTo>
                  <a:lnTo>
                    <a:pt x="0" y="509777"/>
                  </a:lnTo>
                  <a:lnTo>
                    <a:pt x="874014" y="509777"/>
                  </a:lnTo>
                  <a:lnTo>
                    <a:pt x="87401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067293" y="2935985"/>
              <a:ext cx="1043940" cy="85090"/>
            </a:xfrm>
            <a:custGeom>
              <a:avLst/>
              <a:gdLst/>
              <a:ahLst/>
              <a:cxnLst/>
              <a:rect l="l" t="t" r="r" b="b"/>
              <a:pathLst>
                <a:path w="1043940" h="85089">
                  <a:moveTo>
                    <a:pt x="1043939" y="0"/>
                  </a:moveTo>
                  <a:lnTo>
                    <a:pt x="0" y="0"/>
                  </a:lnTo>
                  <a:lnTo>
                    <a:pt x="84962" y="84962"/>
                  </a:lnTo>
                  <a:lnTo>
                    <a:pt x="958976" y="84962"/>
                  </a:lnTo>
                  <a:lnTo>
                    <a:pt x="1043939" y="0"/>
                  </a:lnTo>
                  <a:close/>
                </a:path>
              </a:pathLst>
            </a:custGeom>
            <a:solidFill>
              <a:srgbClr val="31BE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067293" y="3530726"/>
              <a:ext cx="1043940" cy="85090"/>
            </a:xfrm>
            <a:custGeom>
              <a:avLst/>
              <a:gdLst/>
              <a:ahLst/>
              <a:cxnLst/>
              <a:rect l="l" t="t" r="r" b="b"/>
              <a:pathLst>
                <a:path w="1043940" h="85089">
                  <a:moveTo>
                    <a:pt x="958976" y="0"/>
                  </a:moveTo>
                  <a:lnTo>
                    <a:pt x="84962" y="0"/>
                  </a:lnTo>
                  <a:lnTo>
                    <a:pt x="0" y="84962"/>
                  </a:lnTo>
                  <a:lnTo>
                    <a:pt x="1043939" y="84962"/>
                  </a:lnTo>
                  <a:lnTo>
                    <a:pt x="958976" y="0"/>
                  </a:lnTo>
                  <a:close/>
                </a:path>
              </a:pathLst>
            </a:custGeom>
            <a:solidFill>
              <a:srgbClr val="008D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067293" y="2935985"/>
              <a:ext cx="85090" cy="680085"/>
            </a:xfrm>
            <a:custGeom>
              <a:avLst/>
              <a:gdLst/>
              <a:ahLst/>
              <a:cxnLst/>
              <a:rect l="l" t="t" r="r" b="b"/>
              <a:pathLst>
                <a:path w="85090" h="680085">
                  <a:moveTo>
                    <a:pt x="0" y="0"/>
                  </a:moveTo>
                  <a:lnTo>
                    <a:pt x="0" y="679703"/>
                  </a:lnTo>
                  <a:lnTo>
                    <a:pt x="84962" y="594740"/>
                  </a:lnTo>
                  <a:lnTo>
                    <a:pt x="84962" y="849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D0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9026270" y="2935985"/>
              <a:ext cx="85090" cy="680085"/>
            </a:xfrm>
            <a:custGeom>
              <a:avLst/>
              <a:gdLst/>
              <a:ahLst/>
              <a:cxnLst/>
              <a:rect l="l" t="t" r="r" b="b"/>
              <a:pathLst>
                <a:path w="85090" h="680085">
                  <a:moveTo>
                    <a:pt x="84962" y="0"/>
                  </a:moveTo>
                  <a:lnTo>
                    <a:pt x="0" y="84962"/>
                  </a:lnTo>
                  <a:lnTo>
                    <a:pt x="0" y="594740"/>
                  </a:lnTo>
                  <a:lnTo>
                    <a:pt x="84962" y="679703"/>
                  </a:lnTo>
                  <a:lnTo>
                    <a:pt x="84962" y="0"/>
                  </a:lnTo>
                  <a:close/>
                </a:path>
              </a:pathLst>
            </a:custGeom>
            <a:solidFill>
              <a:srgbClr val="006A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067293" y="2935985"/>
              <a:ext cx="1043940" cy="680085"/>
            </a:xfrm>
            <a:custGeom>
              <a:avLst/>
              <a:gdLst/>
              <a:ahLst/>
              <a:cxnLst/>
              <a:rect l="l" t="t" r="r" b="b"/>
              <a:pathLst>
                <a:path w="1043940" h="680085">
                  <a:moveTo>
                    <a:pt x="0" y="0"/>
                  </a:moveTo>
                  <a:lnTo>
                    <a:pt x="1043939" y="0"/>
                  </a:lnTo>
                  <a:lnTo>
                    <a:pt x="1043939" y="679703"/>
                  </a:lnTo>
                  <a:lnTo>
                    <a:pt x="0" y="679703"/>
                  </a:lnTo>
                  <a:lnTo>
                    <a:pt x="0" y="0"/>
                  </a:lnTo>
                  <a:close/>
                </a:path>
                <a:path w="1043940" h="680085">
                  <a:moveTo>
                    <a:pt x="84962" y="84962"/>
                  </a:moveTo>
                  <a:lnTo>
                    <a:pt x="958976" y="84962"/>
                  </a:lnTo>
                  <a:lnTo>
                    <a:pt x="958976" y="594740"/>
                  </a:lnTo>
                  <a:lnTo>
                    <a:pt x="84962" y="594740"/>
                  </a:lnTo>
                  <a:lnTo>
                    <a:pt x="84962" y="84962"/>
                  </a:lnTo>
                  <a:close/>
                </a:path>
                <a:path w="1043940" h="680085">
                  <a:moveTo>
                    <a:pt x="0" y="0"/>
                  </a:moveTo>
                  <a:lnTo>
                    <a:pt x="84962" y="84962"/>
                  </a:lnTo>
                </a:path>
                <a:path w="1043940" h="680085">
                  <a:moveTo>
                    <a:pt x="0" y="679703"/>
                  </a:moveTo>
                  <a:lnTo>
                    <a:pt x="84962" y="594740"/>
                  </a:lnTo>
                </a:path>
                <a:path w="1043940" h="680085">
                  <a:moveTo>
                    <a:pt x="1043939" y="0"/>
                  </a:moveTo>
                  <a:lnTo>
                    <a:pt x="958976" y="84962"/>
                  </a:lnTo>
                </a:path>
                <a:path w="1043940" h="680085">
                  <a:moveTo>
                    <a:pt x="1043939" y="679703"/>
                  </a:moveTo>
                  <a:lnTo>
                    <a:pt x="958976" y="59474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8152256" y="3020948"/>
            <a:ext cx="874394" cy="50990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B3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10480547" y="2916935"/>
            <a:ext cx="1082040" cy="718185"/>
            <a:chOff x="10480547" y="2916935"/>
            <a:chExt cx="1082040" cy="718185"/>
          </a:xfrm>
        </p:grpSpPr>
        <p:sp>
          <p:nvSpPr>
            <p:cNvPr id="88" name="object 88"/>
            <p:cNvSpPr/>
            <p:nvPr/>
          </p:nvSpPr>
          <p:spPr>
            <a:xfrm>
              <a:off x="10584560" y="3020948"/>
              <a:ext cx="874394" cy="509905"/>
            </a:xfrm>
            <a:custGeom>
              <a:avLst/>
              <a:gdLst/>
              <a:ahLst/>
              <a:cxnLst/>
              <a:rect l="l" t="t" r="r" b="b"/>
              <a:pathLst>
                <a:path w="874395" h="509904">
                  <a:moveTo>
                    <a:pt x="874014" y="0"/>
                  </a:moveTo>
                  <a:lnTo>
                    <a:pt x="0" y="0"/>
                  </a:lnTo>
                  <a:lnTo>
                    <a:pt x="0" y="509777"/>
                  </a:lnTo>
                  <a:lnTo>
                    <a:pt x="874014" y="509777"/>
                  </a:lnTo>
                  <a:lnTo>
                    <a:pt x="87401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0499597" y="2935985"/>
              <a:ext cx="1043940" cy="85090"/>
            </a:xfrm>
            <a:custGeom>
              <a:avLst/>
              <a:gdLst/>
              <a:ahLst/>
              <a:cxnLst/>
              <a:rect l="l" t="t" r="r" b="b"/>
              <a:pathLst>
                <a:path w="1043940" h="85089">
                  <a:moveTo>
                    <a:pt x="1043940" y="0"/>
                  </a:moveTo>
                  <a:lnTo>
                    <a:pt x="0" y="0"/>
                  </a:lnTo>
                  <a:lnTo>
                    <a:pt x="84962" y="84962"/>
                  </a:lnTo>
                  <a:lnTo>
                    <a:pt x="958976" y="84962"/>
                  </a:lnTo>
                  <a:lnTo>
                    <a:pt x="1043940" y="0"/>
                  </a:lnTo>
                  <a:close/>
                </a:path>
              </a:pathLst>
            </a:custGeom>
            <a:solidFill>
              <a:srgbClr val="31BE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0499597" y="3530726"/>
              <a:ext cx="1043940" cy="85090"/>
            </a:xfrm>
            <a:custGeom>
              <a:avLst/>
              <a:gdLst/>
              <a:ahLst/>
              <a:cxnLst/>
              <a:rect l="l" t="t" r="r" b="b"/>
              <a:pathLst>
                <a:path w="1043940" h="85089">
                  <a:moveTo>
                    <a:pt x="958976" y="0"/>
                  </a:moveTo>
                  <a:lnTo>
                    <a:pt x="84962" y="0"/>
                  </a:lnTo>
                  <a:lnTo>
                    <a:pt x="0" y="84962"/>
                  </a:lnTo>
                  <a:lnTo>
                    <a:pt x="1043940" y="84962"/>
                  </a:lnTo>
                  <a:lnTo>
                    <a:pt x="958976" y="0"/>
                  </a:lnTo>
                  <a:close/>
                </a:path>
              </a:pathLst>
            </a:custGeom>
            <a:solidFill>
              <a:srgbClr val="008D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0499597" y="2935985"/>
              <a:ext cx="85090" cy="680085"/>
            </a:xfrm>
            <a:custGeom>
              <a:avLst/>
              <a:gdLst/>
              <a:ahLst/>
              <a:cxnLst/>
              <a:rect l="l" t="t" r="r" b="b"/>
              <a:pathLst>
                <a:path w="85090" h="680085">
                  <a:moveTo>
                    <a:pt x="0" y="0"/>
                  </a:moveTo>
                  <a:lnTo>
                    <a:pt x="0" y="679703"/>
                  </a:lnTo>
                  <a:lnTo>
                    <a:pt x="84962" y="594740"/>
                  </a:lnTo>
                  <a:lnTo>
                    <a:pt x="84962" y="849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D0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1458574" y="2935985"/>
              <a:ext cx="85090" cy="680085"/>
            </a:xfrm>
            <a:custGeom>
              <a:avLst/>
              <a:gdLst/>
              <a:ahLst/>
              <a:cxnLst/>
              <a:rect l="l" t="t" r="r" b="b"/>
              <a:pathLst>
                <a:path w="85090" h="680085">
                  <a:moveTo>
                    <a:pt x="84963" y="0"/>
                  </a:moveTo>
                  <a:lnTo>
                    <a:pt x="0" y="84962"/>
                  </a:lnTo>
                  <a:lnTo>
                    <a:pt x="0" y="594740"/>
                  </a:lnTo>
                  <a:lnTo>
                    <a:pt x="84963" y="679703"/>
                  </a:lnTo>
                  <a:lnTo>
                    <a:pt x="84963" y="0"/>
                  </a:lnTo>
                  <a:close/>
                </a:path>
              </a:pathLst>
            </a:custGeom>
            <a:solidFill>
              <a:srgbClr val="006A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0499597" y="2935985"/>
              <a:ext cx="1043940" cy="680085"/>
            </a:xfrm>
            <a:custGeom>
              <a:avLst/>
              <a:gdLst/>
              <a:ahLst/>
              <a:cxnLst/>
              <a:rect l="l" t="t" r="r" b="b"/>
              <a:pathLst>
                <a:path w="1043940" h="680085">
                  <a:moveTo>
                    <a:pt x="0" y="0"/>
                  </a:moveTo>
                  <a:lnTo>
                    <a:pt x="1043940" y="0"/>
                  </a:lnTo>
                  <a:lnTo>
                    <a:pt x="1043940" y="679703"/>
                  </a:lnTo>
                  <a:lnTo>
                    <a:pt x="0" y="679703"/>
                  </a:lnTo>
                  <a:lnTo>
                    <a:pt x="0" y="0"/>
                  </a:lnTo>
                  <a:close/>
                </a:path>
                <a:path w="1043940" h="680085">
                  <a:moveTo>
                    <a:pt x="84962" y="84962"/>
                  </a:moveTo>
                  <a:lnTo>
                    <a:pt x="958976" y="84962"/>
                  </a:lnTo>
                  <a:lnTo>
                    <a:pt x="958976" y="594740"/>
                  </a:lnTo>
                  <a:lnTo>
                    <a:pt x="84962" y="594740"/>
                  </a:lnTo>
                  <a:lnTo>
                    <a:pt x="84962" y="84962"/>
                  </a:lnTo>
                  <a:close/>
                </a:path>
                <a:path w="1043940" h="680085">
                  <a:moveTo>
                    <a:pt x="0" y="0"/>
                  </a:moveTo>
                  <a:lnTo>
                    <a:pt x="84962" y="84962"/>
                  </a:lnTo>
                </a:path>
                <a:path w="1043940" h="680085">
                  <a:moveTo>
                    <a:pt x="0" y="679703"/>
                  </a:moveTo>
                  <a:lnTo>
                    <a:pt x="84962" y="594740"/>
                  </a:lnTo>
                </a:path>
                <a:path w="1043940" h="680085">
                  <a:moveTo>
                    <a:pt x="1043940" y="0"/>
                  </a:moveTo>
                  <a:lnTo>
                    <a:pt x="958976" y="84962"/>
                  </a:lnTo>
                </a:path>
                <a:path w="1043940" h="680085">
                  <a:moveTo>
                    <a:pt x="1043940" y="679703"/>
                  </a:moveTo>
                  <a:lnTo>
                    <a:pt x="958976" y="59474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10584560" y="3020948"/>
            <a:ext cx="874394" cy="50990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87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Bk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9361931" y="2916935"/>
            <a:ext cx="960119" cy="718185"/>
            <a:chOff x="9361931" y="2916935"/>
            <a:chExt cx="960119" cy="718185"/>
          </a:xfrm>
        </p:grpSpPr>
        <p:sp>
          <p:nvSpPr>
            <p:cNvPr id="96" name="object 96"/>
            <p:cNvSpPr/>
            <p:nvPr/>
          </p:nvSpPr>
          <p:spPr>
            <a:xfrm>
              <a:off x="9465944" y="3020948"/>
              <a:ext cx="752475" cy="509905"/>
            </a:xfrm>
            <a:custGeom>
              <a:avLst/>
              <a:gdLst/>
              <a:ahLst/>
              <a:cxnLst/>
              <a:rect l="l" t="t" r="r" b="b"/>
              <a:pathLst>
                <a:path w="752475" h="509904">
                  <a:moveTo>
                    <a:pt x="752094" y="0"/>
                  </a:moveTo>
                  <a:lnTo>
                    <a:pt x="0" y="0"/>
                  </a:lnTo>
                  <a:lnTo>
                    <a:pt x="0" y="509777"/>
                  </a:lnTo>
                  <a:lnTo>
                    <a:pt x="752094" y="509777"/>
                  </a:lnTo>
                  <a:lnTo>
                    <a:pt x="75209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9380981" y="2935985"/>
              <a:ext cx="922019" cy="85090"/>
            </a:xfrm>
            <a:custGeom>
              <a:avLst/>
              <a:gdLst/>
              <a:ahLst/>
              <a:cxnLst/>
              <a:rect l="l" t="t" r="r" b="b"/>
              <a:pathLst>
                <a:path w="922020" h="85089">
                  <a:moveTo>
                    <a:pt x="922020" y="0"/>
                  </a:moveTo>
                  <a:lnTo>
                    <a:pt x="0" y="0"/>
                  </a:lnTo>
                  <a:lnTo>
                    <a:pt x="84963" y="84962"/>
                  </a:lnTo>
                  <a:lnTo>
                    <a:pt x="837057" y="84962"/>
                  </a:lnTo>
                  <a:lnTo>
                    <a:pt x="922020" y="0"/>
                  </a:lnTo>
                  <a:close/>
                </a:path>
              </a:pathLst>
            </a:custGeom>
            <a:solidFill>
              <a:srgbClr val="31BE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9380981" y="3530726"/>
              <a:ext cx="922019" cy="85090"/>
            </a:xfrm>
            <a:custGeom>
              <a:avLst/>
              <a:gdLst/>
              <a:ahLst/>
              <a:cxnLst/>
              <a:rect l="l" t="t" r="r" b="b"/>
              <a:pathLst>
                <a:path w="922020" h="85089">
                  <a:moveTo>
                    <a:pt x="837057" y="0"/>
                  </a:moveTo>
                  <a:lnTo>
                    <a:pt x="84963" y="0"/>
                  </a:lnTo>
                  <a:lnTo>
                    <a:pt x="0" y="84962"/>
                  </a:lnTo>
                  <a:lnTo>
                    <a:pt x="922020" y="84962"/>
                  </a:lnTo>
                  <a:lnTo>
                    <a:pt x="837057" y="0"/>
                  </a:lnTo>
                  <a:close/>
                </a:path>
              </a:pathLst>
            </a:custGeom>
            <a:solidFill>
              <a:srgbClr val="008D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9380981" y="2935985"/>
              <a:ext cx="85090" cy="680085"/>
            </a:xfrm>
            <a:custGeom>
              <a:avLst/>
              <a:gdLst/>
              <a:ahLst/>
              <a:cxnLst/>
              <a:rect l="l" t="t" r="r" b="b"/>
              <a:pathLst>
                <a:path w="85090" h="680085">
                  <a:moveTo>
                    <a:pt x="0" y="0"/>
                  </a:moveTo>
                  <a:lnTo>
                    <a:pt x="0" y="679703"/>
                  </a:lnTo>
                  <a:lnTo>
                    <a:pt x="84963" y="594740"/>
                  </a:lnTo>
                  <a:lnTo>
                    <a:pt x="84963" y="849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D0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0218038" y="2935985"/>
              <a:ext cx="85090" cy="680085"/>
            </a:xfrm>
            <a:custGeom>
              <a:avLst/>
              <a:gdLst/>
              <a:ahLst/>
              <a:cxnLst/>
              <a:rect l="l" t="t" r="r" b="b"/>
              <a:pathLst>
                <a:path w="85090" h="680085">
                  <a:moveTo>
                    <a:pt x="84962" y="0"/>
                  </a:moveTo>
                  <a:lnTo>
                    <a:pt x="0" y="84962"/>
                  </a:lnTo>
                  <a:lnTo>
                    <a:pt x="0" y="594740"/>
                  </a:lnTo>
                  <a:lnTo>
                    <a:pt x="84962" y="679703"/>
                  </a:lnTo>
                  <a:lnTo>
                    <a:pt x="84962" y="0"/>
                  </a:lnTo>
                  <a:close/>
                </a:path>
              </a:pathLst>
            </a:custGeom>
            <a:solidFill>
              <a:srgbClr val="006A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9380981" y="2935985"/>
              <a:ext cx="922019" cy="680085"/>
            </a:xfrm>
            <a:custGeom>
              <a:avLst/>
              <a:gdLst/>
              <a:ahLst/>
              <a:cxnLst/>
              <a:rect l="l" t="t" r="r" b="b"/>
              <a:pathLst>
                <a:path w="922020" h="680085">
                  <a:moveTo>
                    <a:pt x="0" y="0"/>
                  </a:moveTo>
                  <a:lnTo>
                    <a:pt x="922020" y="0"/>
                  </a:lnTo>
                  <a:lnTo>
                    <a:pt x="922020" y="679703"/>
                  </a:lnTo>
                  <a:lnTo>
                    <a:pt x="0" y="679703"/>
                  </a:lnTo>
                  <a:lnTo>
                    <a:pt x="0" y="0"/>
                  </a:lnTo>
                  <a:close/>
                </a:path>
                <a:path w="922020" h="680085">
                  <a:moveTo>
                    <a:pt x="84963" y="84962"/>
                  </a:moveTo>
                  <a:lnTo>
                    <a:pt x="837057" y="84962"/>
                  </a:lnTo>
                  <a:lnTo>
                    <a:pt x="837057" y="594740"/>
                  </a:lnTo>
                  <a:lnTo>
                    <a:pt x="84963" y="594740"/>
                  </a:lnTo>
                  <a:lnTo>
                    <a:pt x="84963" y="84962"/>
                  </a:lnTo>
                  <a:close/>
                </a:path>
                <a:path w="922020" h="680085">
                  <a:moveTo>
                    <a:pt x="0" y="0"/>
                  </a:moveTo>
                  <a:lnTo>
                    <a:pt x="84963" y="84962"/>
                  </a:lnTo>
                </a:path>
                <a:path w="922020" h="680085">
                  <a:moveTo>
                    <a:pt x="0" y="679703"/>
                  </a:moveTo>
                  <a:lnTo>
                    <a:pt x="84963" y="594740"/>
                  </a:lnTo>
                </a:path>
                <a:path w="922020" h="680085">
                  <a:moveTo>
                    <a:pt x="922020" y="0"/>
                  </a:moveTo>
                  <a:lnTo>
                    <a:pt x="837057" y="84962"/>
                  </a:lnTo>
                </a:path>
                <a:path w="922020" h="680085">
                  <a:moveTo>
                    <a:pt x="922020" y="679703"/>
                  </a:moveTo>
                  <a:lnTo>
                    <a:pt x="837057" y="59474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9465944" y="3020948"/>
            <a:ext cx="752475" cy="50990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87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…..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5964935" y="3602735"/>
            <a:ext cx="431800" cy="504825"/>
            <a:chOff x="5964935" y="3602735"/>
            <a:chExt cx="431800" cy="504825"/>
          </a:xfrm>
        </p:grpSpPr>
        <p:sp>
          <p:nvSpPr>
            <p:cNvPr id="104" name="object 104"/>
            <p:cNvSpPr/>
            <p:nvPr/>
          </p:nvSpPr>
          <p:spPr>
            <a:xfrm>
              <a:off x="5977889" y="3615689"/>
              <a:ext cx="405765" cy="478790"/>
            </a:xfrm>
            <a:custGeom>
              <a:avLst/>
              <a:gdLst/>
              <a:ahLst/>
              <a:cxnLst/>
              <a:rect l="l" t="t" r="r" b="b"/>
              <a:pathLst>
                <a:path w="405764" h="478789">
                  <a:moveTo>
                    <a:pt x="304038" y="0"/>
                  </a:moveTo>
                  <a:lnTo>
                    <a:pt x="101346" y="0"/>
                  </a:lnTo>
                  <a:lnTo>
                    <a:pt x="101346" y="12700"/>
                  </a:lnTo>
                  <a:lnTo>
                    <a:pt x="304038" y="12700"/>
                  </a:lnTo>
                  <a:lnTo>
                    <a:pt x="304038" y="0"/>
                  </a:lnTo>
                  <a:close/>
                </a:path>
                <a:path w="405764" h="478789">
                  <a:moveTo>
                    <a:pt x="304038" y="25400"/>
                  </a:moveTo>
                  <a:lnTo>
                    <a:pt x="101346" y="25400"/>
                  </a:lnTo>
                  <a:lnTo>
                    <a:pt x="101346" y="50673"/>
                  </a:lnTo>
                  <a:lnTo>
                    <a:pt x="304038" y="50673"/>
                  </a:lnTo>
                  <a:lnTo>
                    <a:pt x="304038" y="25400"/>
                  </a:lnTo>
                  <a:close/>
                </a:path>
                <a:path w="405764" h="478789">
                  <a:moveTo>
                    <a:pt x="405384" y="275844"/>
                  </a:moveTo>
                  <a:lnTo>
                    <a:pt x="0" y="275844"/>
                  </a:lnTo>
                  <a:lnTo>
                    <a:pt x="202692" y="478536"/>
                  </a:lnTo>
                  <a:lnTo>
                    <a:pt x="405384" y="275844"/>
                  </a:lnTo>
                  <a:close/>
                </a:path>
                <a:path w="405764" h="478789">
                  <a:moveTo>
                    <a:pt x="304038" y="63373"/>
                  </a:moveTo>
                  <a:lnTo>
                    <a:pt x="101346" y="63373"/>
                  </a:lnTo>
                  <a:lnTo>
                    <a:pt x="101346" y="275844"/>
                  </a:lnTo>
                  <a:lnTo>
                    <a:pt x="304038" y="275844"/>
                  </a:lnTo>
                  <a:lnTo>
                    <a:pt x="304038" y="63373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977889" y="3615689"/>
              <a:ext cx="405765" cy="478790"/>
            </a:xfrm>
            <a:custGeom>
              <a:avLst/>
              <a:gdLst/>
              <a:ahLst/>
              <a:cxnLst/>
              <a:rect l="l" t="t" r="r" b="b"/>
              <a:pathLst>
                <a:path w="405764" h="478789">
                  <a:moveTo>
                    <a:pt x="304038" y="0"/>
                  </a:moveTo>
                  <a:lnTo>
                    <a:pt x="304038" y="12700"/>
                  </a:lnTo>
                  <a:lnTo>
                    <a:pt x="101346" y="12700"/>
                  </a:lnTo>
                  <a:lnTo>
                    <a:pt x="101346" y="0"/>
                  </a:lnTo>
                  <a:lnTo>
                    <a:pt x="304038" y="0"/>
                  </a:lnTo>
                  <a:close/>
                </a:path>
                <a:path w="405764" h="478789">
                  <a:moveTo>
                    <a:pt x="304038" y="25400"/>
                  </a:moveTo>
                  <a:lnTo>
                    <a:pt x="304038" y="50673"/>
                  </a:lnTo>
                  <a:lnTo>
                    <a:pt x="101346" y="50673"/>
                  </a:lnTo>
                  <a:lnTo>
                    <a:pt x="101346" y="25400"/>
                  </a:lnTo>
                  <a:lnTo>
                    <a:pt x="304038" y="25400"/>
                  </a:lnTo>
                  <a:close/>
                </a:path>
                <a:path w="405764" h="478789">
                  <a:moveTo>
                    <a:pt x="304038" y="63373"/>
                  </a:moveTo>
                  <a:lnTo>
                    <a:pt x="304038" y="275844"/>
                  </a:lnTo>
                  <a:lnTo>
                    <a:pt x="405384" y="275844"/>
                  </a:lnTo>
                  <a:lnTo>
                    <a:pt x="202692" y="478536"/>
                  </a:lnTo>
                  <a:lnTo>
                    <a:pt x="0" y="275844"/>
                  </a:lnTo>
                  <a:lnTo>
                    <a:pt x="101346" y="275844"/>
                  </a:lnTo>
                  <a:lnTo>
                    <a:pt x="101346" y="63373"/>
                  </a:lnTo>
                  <a:lnTo>
                    <a:pt x="304038" y="63373"/>
                  </a:lnTo>
                  <a:close/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6" name="object 106"/>
          <p:cNvGrpSpPr/>
          <p:nvPr/>
        </p:nvGrpSpPr>
        <p:grpSpPr>
          <a:xfrm>
            <a:off x="7167371" y="3602735"/>
            <a:ext cx="431800" cy="504825"/>
            <a:chOff x="7167371" y="3602735"/>
            <a:chExt cx="431800" cy="504825"/>
          </a:xfrm>
        </p:grpSpPr>
        <p:sp>
          <p:nvSpPr>
            <p:cNvPr id="107" name="object 107"/>
            <p:cNvSpPr/>
            <p:nvPr/>
          </p:nvSpPr>
          <p:spPr>
            <a:xfrm>
              <a:off x="7180325" y="3615689"/>
              <a:ext cx="405765" cy="478790"/>
            </a:xfrm>
            <a:custGeom>
              <a:avLst/>
              <a:gdLst/>
              <a:ahLst/>
              <a:cxnLst/>
              <a:rect l="l" t="t" r="r" b="b"/>
              <a:pathLst>
                <a:path w="405765" h="478789">
                  <a:moveTo>
                    <a:pt x="304038" y="0"/>
                  </a:moveTo>
                  <a:lnTo>
                    <a:pt x="101346" y="0"/>
                  </a:lnTo>
                  <a:lnTo>
                    <a:pt x="101346" y="12700"/>
                  </a:lnTo>
                  <a:lnTo>
                    <a:pt x="304038" y="12700"/>
                  </a:lnTo>
                  <a:lnTo>
                    <a:pt x="304038" y="0"/>
                  </a:lnTo>
                  <a:close/>
                </a:path>
                <a:path w="405765" h="478789">
                  <a:moveTo>
                    <a:pt x="304038" y="25400"/>
                  </a:moveTo>
                  <a:lnTo>
                    <a:pt x="101346" y="25400"/>
                  </a:lnTo>
                  <a:lnTo>
                    <a:pt x="101346" y="50673"/>
                  </a:lnTo>
                  <a:lnTo>
                    <a:pt x="304038" y="50673"/>
                  </a:lnTo>
                  <a:lnTo>
                    <a:pt x="304038" y="25400"/>
                  </a:lnTo>
                  <a:close/>
                </a:path>
                <a:path w="405765" h="478789">
                  <a:moveTo>
                    <a:pt x="405383" y="275844"/>
                  </a:moveTo>
                  <a:lnTo>
                    <a:pt x="0" y="275844"/>
                  </a:lnTo>
                  <a:lnTo>
                    <a:pt x="202692" y="478536"/>
                  </a:lnTo>
                  <a:lnTo>
                    <a:pt x="405383" y="275844"/>
                  </a:lnTo>
                  <a:close/>
                </a:path>
                <a:path w="405765" h="478789">
                  <a:moveTo>
                    <a:pt x="304038" y="63373"/>
                  </a:moveTo>
                  <a:lnTo>
                    <a:pt x="101346" y="63373"/>
                  </a:lnTo>
                  <a:lnTo>
                    <a:pt x="101346" y="275844"/>
                  </a:lnTo>
                  <a:lnTo>
                    <a:pt x="304038" y="275844"/>
                  </a:lnTo>
                  <a:lnTo>
                    <a:pt x="304038" y="63373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180325" y="3615689"/>
              <a:ext cx="405765" cy="478790"/>
            </a:xfrm>
            <a:custGeom>
              <a:avLst/>
              <a:gdLst/>
              <a:ahLst/>
              <a:cxnLst/>
              <a:rect l="l" t="t" r="r" b="b"/>
              <a:pathLst>
                <a:path w="405765" h="478789">
                  <a:moveTo>
                    <a:pt x="304038" y="0"/>
                  </a:moveTo>
                  <a:lnTo>
                    <a:pt x="304038" y="12700"/>
                  </a:lnTo>
                  <a:lnTo>
                    <a:pt x="101346" y="12700"/>
                  </a:lnTo>
                  <a:lnTo>
                    <a:pt x="101346" y="0"/>
                  </a:lnTo>
                  <a:lnTo>
                    <a:pt x="304038" y="0"/>
                  </a:lnTo>
                  <a:close/>
                </a:path>
                <a:path w="405765" h="478789">
                  <a:moveTo>
                    <a:pt x="304038" y="25400"/>
                  </a:moveTo>
                  <a:lnTo>
                    <a:pt x="304038" y="50673"/>
                  </a:lnTo>
                  <a:lnTo>
                    <a:pt x="101346" y="50673"/>
                  </a:lnTo>
                  <a:lnTo>
                    <a:pt x="101346" y="25400"/>
                  </a:lnTo>
                  <a:lnTo>
                    <a:pt x="304038" y="25400"/>
                  </a:lnTo>
                  <a:close/>
                </a:path>
                <a:path w="405765" h="478789">
                  <a:moveTo>
                    <a:pt x="304038" y="63373"/>
                  </a:moveTo>
                  <a:lnTo>
                    <a:pt x="304038" y="275844"/>
                  </a:lnTo>
                  <a:lnTo>
                    <a:pt x="405383" y="275844"/>
                  </a:lnTo>
                  <a:lnTo>
                    <a:pt x="202692" y="478536"/>
                  </a:lnTo>
                  <a:lnTo>
                    <a:pt x="0" y="275844"/>
                  </a:lnTo>
                  <a:lnTo>
                    <a:pt x="101346" y="275844"/>
                  </a:lnTo>
                  <a:lnTo>
                    <a:pt x="101346" y="63373"/>
                  </a:lnTo>
                  <a:lnTo>
                    <a:pt x="304038" y="63373"/>
                  </a:lnTo>
                  <a:close/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9" name="object 109"/>
          <p:cNvGrpSpPr/>
          <p:nvPr/>
        </p:nvGrpSpPr>
        <p:grpSpPr>
          <a:xfrm>
            <a:off x="8453628" y="3634740"/>
            <a:ext cx="431800" cy="504825"/>
            <a:chOff x="8453628" y="3634740"/>
            <a:chExt cx="431800" cy="504825"/>
          </a:xfrm>
        </p:grpSpPr>
        <p:sp>
          <p:nvSpPr>
            <p:cNvPr id="110" name="object 110"/>
            <p:cNvSpPr/>
            <p:nvPr/>
          </p:nvSpPr>
          <p:spPr>
            <a:xfrm>
              <a:off x="8466582" y="3647694"/>
              <a:ext cx="405765" cy="478790"/>
            </a:xfrm>
            <a:custGeom>
              <a:avLst/>
              <a:gdLst/>
              <a:ahLst/>
              <a:cxnLst/>
              <a:rect l="l" t="t" r="r" b="b"/>
              <a:pathLst>
                <a:path w="405765" h="478789">
                  <a:moveTo>
                    <a:pt x="304038" y="0"/>
                  </a:moveTo>
                  <a:lnTo>
                    <a:pt x="101346" y="0"/>
                  </a:lnTo>
                  <a:lnTo>
                    <a:pt x="101346" y="12699"/>
                  </a:lnTo>
                  <a:lnTo>
                    <a:pt x="304038" y="12699"/>
                  </a:lnTo>
                  <a:lnTo>
                    <a:pt x="304038" y="0"/>
                  </a:lnTo>
                  <a:close/>
                </a:path>
                <a:path w="405765" h="478789">
                  <a:moveTo>
                    <a:pt x="304038" y="25272"/>
                  </a:moveTo>
                  <a:lnTo>
                    <a:pt x="101346" y="25272"/>
                  </a:lnTo>
                  <a:lnTo>
                    <a:pt x="101346" y="50672"/>
                  </a:lnTo>
                  <a:lnTo>
                    <a:pt x="304038" y="50672"/>
                  </a:lnTo>
                  <a:lnTo>
                    <a:pt x="304038" y="25272"/>
                  </a:lnTo>
                  <a:close/>
                </a:path>
                <a:path w="405765" h="478789">
                  <a:moveTo>
                    <a:pt x="405384" y="275843"/>
                  </a:moveTo>
                  <a:lnTo>
                    <a:pt x="0" y="275843"/>
                  </a:lnTo>
                  <a:lnTo>
                    <a:pt x="202692" y="478535"/>
                  </a:lnTo>
                  <a:lnTo>
                    <a:pt x="405384" y="275843"/>
                  </a:lnTo>
                  <a:close/>
                </a:path>
                <a:path w="405765" h="478789">
                  <a:moveTo>
                    <a:pt x="304038" y="63372"/>
                  </a:moveTo>
                  <a:lnTo>
                    <a:pt x="101346" y="63372"/>
                  </a:lnTo>
                  <a:lnTo>
                    <a:pt x="101346" y="275843"/>
                  </a:lnTo>
                  <a:lnTo>
                    <a:pt x="304038" y="275843"/>
                  </a:lnTo>
                  <a:lnTo>
                    <a:pt x="304038" y="63372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466582" y="3647694"/>
              <a:ext cx="405765" cy="478790"/>
            </a:xfrm>
            <a:custGeom>
              <a:avLst/>
              <a:gdLst/>
              <a:ahLst/>
              <a:cxnLst/>
              <a:rect l="l" t="t" r="r" b="b"/>
              <a:pathLst>
                <a:path w="405765" h="478789">
                  <a:moveTo>
                    <a:pt x="304038" y="0"/>
                  </a:moveTo>
                  <a:lnTo>
                    <a:pt x="304038" y="12699"/>
                  </a:lnTo>
                  <a:lnTo>
                    <a:pt x="101346" y="12699"/>
                  </a:lnTo>
                  <a:lnTo>
                    <a:pt x="101346" y="0"/>
                  </a:lnTo>
                  <a:lnTo>
                    <a:pt x="304038" y="0"/>
                  </a:lnTo>
                  <a:close/>
                </a:path>
                <a:path w="405765" h="478789">
                  <a:moveTo>
                    <a:pt x="304038" y="25272"/>
                  </a:moveTo>
                  <a:lnTo>
                    <a:pt x="304038" y="50672"/>
                  </a:lnTo>
                  <a:lnTo>
                    <a:pt x="101346" y="50672"/>
                  </a:lnTo>
                  <a:lnTo>
                    <a:pt x="101346" y="25272"/>
                  </a:lnTo>
                  <a:lnTo>
                    <a:pt x="304038" y="25272"/>
                  </a:lnTo>
                  <a:close/>
                </a:path>
                <a:path w="405765" h="478789">
                  <a:moveTo>
                    <a:pt x="304038" y="63372"/>
                  </a:moveTo>
                  <a:lnTo>
                    <a:pt x="304038" y="275843"/>
                  </a:lnTo>
                  <a:lnTo>
                    <a:pt x="405384" y="275843"/>
                  </a:lnTo>
                  <a:lnTo>
                    <a:pt x="202692" y="478535"/>
                  </a:lnTo>
                  <a:lnTo>
                    <a:pt x="0" y="275843"/>
                  </a:lnTo>
                  <a:lnTo>
                    <a:pt x="101346" y="275843"/>
                  </a:lnTo>
                  <a:lnTo>
                    <a:pt x="101346" y="63372"/>
                  </a:lnTo>
                  <a:lnTo>
                    <a:pt x="304038" y="63372"/>
                  </a:lnTo>
                  <a:close/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2" name="object 112"/>
          <p:cNvGrpSpPr/>
          <p:nvPr/>
        </p:nvGrpSpPr>
        <p:grpSpPr>
          <a:xfrm>
            <a:off x="9627107" y="3585971"/>
            <a:ext cx="431800" cy="504825"/>
            <a:chOff x="9627107" y="3585971"/>
            <a:chExt cx="431800" cy="504825"/>
          </a:xfrm>
        </p:grpSpPr>
        <p:sp>
          <p:nvSpPr>
            <p:cNvPr id="113" name="object 113"/>
            <p:cNvSpPr/>
            <p:nvPr/>
          </p:nvSpPr>
          <p:spPr>
            <a:xfrm>
              <a:off x="9640061" y="3598925"/>
              <a:ext cx="405765" cy="478790"/>
            </a:xfrm>
            <a:custGeom>
              <a:avLst/>
              <a:gdLst/>
              <a:ahLst/>
              <a:cxnLst/>
              <a:rect l="l" t="t" r="r" b="b"/>
              <a:pathLst>
                <a:path w="405765" h="478789">
                  <a:moveTo>
                    <a:pt x="304038" y="0"/>
                  </a:moveTo>
                  <a:lnTo>
                    <a:pt x="101346" y="0"/>
                  </a:lnTo>
                  <a:lnTo>
                    <a:pt x="101346" y="12700"/>
                  </a:lnTo>
                  <a:lnTo>
                    <a:pt x="304038" y="12700"/>
                  </a:lnTo>
                  <a:lnTo>
                    <a:pt x="304038" y="0"/>
                  </a:lnTo>
                  <a:close/>
                </a:path>
                <a:path w="405765" h="478789">
                  <a:moveTo>
                    <a:pt x="304038" y="25273"/>
                  </a:moveTo>
                  <a:lnTo>
                    <a:pt x="101346" y="25273"/>
                  </a:lnTo>
                  <a:lnTo>
                    <a:pt x="101346" y="50673"/>
                  </a:lnTo>
                  <a:lnTo>
                    <a:pt x="304038" y="50673"/>
                  </a:lnTo>
                  <a:lnTo>
                    <a:pt x="304038" y="25273"/>
                  </a:lnTo>
                  <a:close/>
                </a:path>
                <a:path w="405765" h="478789">
                  <a:moveTo>
                    <a:pt x="405384" y="275844"/>
                  </a:moveTo>
                  <a:lnTo>
                    <a:pt x="0" y="275844"/>
                  </a:lnTo>
                  <a:lnTo>
                    <a:pt x="202692" y="478536"/>
                  </a:lnTo>
                  <a:lnTo>
                    <a:pt x="405384" y="275844"/>
                  </a:lnTo>
                  <a:close/>
                </a:path>
                <a:path w="405765" h="478789">
                  <a:moveTo>
                    <a:pt x="304038" y="63373"/>
                  </a:moveTo>
                  <a:lnTo>
                    <a:pt x="101346" y="63373"/>
                  </a:lnTo>
                  <a:lnTo>
                    <a:pt x="101346" y="275844"/>
                  </a:lnTo>
                  <a:lnTo>
                    <a:pt x="304038" y="275844"/>
                  </a:lnTo>
                  <a:lnTo>
                    <a:pt x="304038" y="63373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9640061" y="3598925"/>
              <a:ext cx="405765" cy="478790"/>
            </a:xfrm>
            <a:custGeom>
              <a:avLst/>
              <a:gdLst/>
              <a:ahLst/>
              <a:cxnLst/>
              <a:rect l="l" t="t" r="r" b="b"/>
              <a:pathLst>
                <a:path w="405765" h="478789">
                  <a:moveTo>
                    <a:pt x="304038" y="0"/>
                  </a:moveTo>
                  <a:lnTo>
                    <a:pt x="304038" y="12700"/>
                  </a:lnTo>
                  <a:lnTo>
                    <a:pt x="101346" y="12700"/>
                  </a:lnTo>
                  <a:lnTo>
                    <a:pt x="101346" y="0"/>
                  </a:lnTo>
                  <a:lnTo>
                    <a:pt x="304038" y="0"/>
                  </a:lnTo>
                  <a:close/>
                </a:path>
                <a:path w="405765" h="478789">
                  <a:moveTo>
                    <a:pt x="304038" y="25273"/>
                  </a:moveTo>
                  <a:lnTo>
                    <a:pt x="304038" y="50673"/>
                  </a:lnTo>
                  <a:lnTo>
                    <a:pt x="101346" y="50673"/>
                  </a:lnTo>
                  <a:lnTo>
                    <a:pt x="101346" y="25273"/>
                  </a:lnTo>
                  <a:lnTo>
                    <a:pt x="304038" y="25273"/>
                  </a:lnTo>
                  <a:close/>
                </a:path>
                <a:path w="405765" h="478789">
                  <a:moveTo>
                    <a:pt x="304038" y="63373"/>
                  </a:moveTo>
                  <a:lnTo>
                    <a:pt x="304038" y="275844"/>
                  </a:lnTo>
                  <a:lnTo>
                    <a:pt x="405384" y="275844"/>
                  </a:lnTo>
                  <a:lnTo>
                    <a:pt x="202692" y="478536"/>
                  </a:lnTo>
                  <a:lnTo>
                    <a:pt x="0" y="275844"/>
                  </a:lnTo>
                  <a:lnTo>
                    <a:pt x="101346" y="275844"/>
                  </a:lnTo>
                  <a:lnTo>
                    <a:pt x="101346" y="63373"/>
                  </a:lnTo>
                  <a:lnTo>
                    <a:pt x="304038" y="63373"/>
                  </a:lnTo>
                  <a:close/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5" name="object 115"/>
          <p:cNvGrpSpPr/>
          <p:nvPr/>
        </p:nvGrpSpPr>
        <p:grpSpPr>
          <a:xfrm>
            <a:off x="10840211" y="3634740"/>
            <a:ext cx="433070" cy="504825"/>
            <a:chOff x="10840211" y="3634740"/>
            <a:chExt cx="433070" cy="504825"/>
          </a:xfrm>
        </p:grpSpPr>
        <p:sp>
          <p:nvSpPr>
            <p:cNvPr id="116" name="object 116"/>
            <p:cNvSpPr/>
            <p:nvPr/>
          </p:nvSpPr>
          <p:spPr>
            <a:xfrm>
              <a:off x="10853165" y="3647694"/>
              <a:ext cx="407034" cy="478790"/>
            </a:xfrm>
            <a:custGeom>
              <a:avLst/>
              <a:gdLst/>
              <a:ahLst/>
              <a:cxnLst/>
              <a:rect l="l" t="t" r="r" b="b"/>
              <a:pathLst>
                <a:path w="407034" h="478789">
                  <a:moveTo>
                    <a:pt x="305180" y="0"/>
                  </a:moveTo>
                  <a:lnTo>
                    <a:pt x="101726" y="0"/>
                  </a:lnTo>
                  <a:lnTo>
                    <a:pt x="101726" y="12699"/>
                  </a:lnTo>
                  <a:lnTo>
                    <a:pt x="305180" y="12699"/>
                  </a:lnTo>
                  <a:lnTo>
                    <a:pt x="305180" y="0"/>
                  </a:lnTo>
                  <a:close/>
                </a:path>
                <a:path w="407034" h="478789">
                  <a:moveTo>
                    <a:pt x="305180" y="25399"/>
                  </a:moveTo>
                  <a:lnTo>
                    <a:pt x="101726" y="25399"/>
                  </a:lnTo>
                  <a:lnTo>
                    <a:pt x="101726" y="50799"/>
                  </a:lnTo>
                  <a:lnTo>
                    <a:pt x="305180" y="50799"/>
                  </a:lnTo>
                  <a:lnTo>
                    <a:pt x="305180" y="25399"/>
                  </a:lnTo>
                  <a:close/>
                </a:path>
                <a:path w="407034" h="478789">
                  <a:moveTo>
                    <a:pt x="406907" y="275081"/>
                  </a:moveTo>
                  <a:lnTo>
                    <a:pt x="0" y="275081"/>
                  </a:lnTo>
                  <a:lnTo>
                    <a:pt x="203453" y="478535"/>
                  </a:lnTo>
                  <a:lnTo>
                    <a:pt x="406907" y="275081"/>
                  </a:lnTo>
                  <a:close/>
                </a:path>
                <a:path w="407034" h="478789">
                  <a:moveTo>
                    <a:pt x="305180" y="63626"/>
                  </a:moveTo>
                  <a:lnTo>
                    <a:pt x="101726" y="63626"/>
                  </a:lnTo>
                  <a:lnTo>
                    <a:pt x="101726" y="275081"/>
                  </a:lnTo>
                  <a:lnTo>
                    <a:pt x="305180" y="275081"/>
                  </a:lnTo>
                  <a:lnTo>
                    <a:pt x="305180" y="63626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0853165" y="3647694"/>
              <a:ext cx="407034" cy="478790"/>
            </a:xfrm>
            <a:custGeom>
              <a:avLst/>
              <a:gdLst/>
              <a:ahLst/>
              <a:cxnLst/>
              <a:rect l="l" t="t" r="r" b="b"/>
              <a:pathLst>
                <a:path w="407034" h="478789">
                  <a:moveTo>
                    <a:pt x="305180" y="0"/>
                  </a:moveTo>
                  <a:lnTo>
                    <a:pt x="305180" y="12699"/>
                  </a:lnTo>
                  <a:lnTo>
                    <a:pt x="101726" y="12699"/>
                  </a:lnTo>
                  <a:lnTo>
                    <a:pt x="101726" y="0"/>
                  </a:lnTo>
                  <a:lnTo>
                    <a:pt x="305180" y="0"/>
                  </a:lnTo>
                  <a:close/>
                </a:path>
                <a:path w="407034" h="478789">
                  <a:moveTo>
                    <a:pt x="305180" y="25399"/>
                  </a:moveTo>
                  <a:lnTo>
                    <a:pt x="305180" y="50799"/>
                  </a:lnTo>
                  <a:lnTo>
                    <a:pt x="101726" y="50799"/>
                  </a:lnTo>
                  <a:lnTo>
                    <a:pt x="101726" y="25399"/>
                  </a:lnTo>
                  <a:lnTo>
                    <a:pt x="305180" y="25399"/>
                  </a:lnTo>
                  <a:close/>
                </a:path>
                <a:path w="407034" h="478789">
                  <a:moveTo>
                    <a:pt x="305180" y="63626"/>
                  </a:moveTo>
                  <a:lnTo>
                    <a:pt x="305180" y="275081"/>
                  </a:lnTo>
                  <a:lnTo>
                    <a:pt x="406907" y="275081"/>
                  </a:lnTo>
                  <a:lnTo>
                    <a:pt x="203453" y="478535"/>
                  </a:lnTo>
                  <a:lnTo>
                    <a:pt x="0" y="275081"/>
                  </a:lnTo>
                  <a:lnTo>
                    <a:pt x="101726" y="275081"/>
                  </a:lnTo>
                  <a:lnTo>
                    <a:pt x="101726" y="63626"/>
                  </a:lnTo>
                  <a:lnTo>
                    <a:pt x="305180" y="63626"/>
                  </a:lnTo>
                  <a:close/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503752"/>
            <a:ext cx="28689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Contents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81711"/>
            <a:ext cx="45916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95" dirty="0"/>
              <a:t>Why </a:t>
            </a:r>
            <a:r>
              <a:rPr sz="4400" spc="-15" dirty="0"/>
              <a:t>Bagging</a:t>
            </a:r>
            <a:r>
              <a:rPr sz="4400" spc="-655" dirty="0"/>
              <a:t> </a:t>
            </a:r>
            <a:r>
              <a:rPr sz="4400" spc="-90" dirty="0"/>
              <a:t>works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2348" y="1558493"/>
            <a:ext cx="9927590" cy="3673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2240" indent="-129539" algn="just">
              <a:lnSpc>
                <a:spcPts val="2375"/>
              </a:lnSpc>
              <a:spcBef>
                <a:spcPts val="95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200" spc="-55" dirty="0">
                <a:latin typeface="Trebuchet MS"/>
                <a:cs typeface="Trebuchet MS"/>
              </a:rPr>
              <a:t>We </a:t>
            </a:r>
            <a:r>
              <a:rPr sz="2200" spc="-5" dirty="0">
                <a:latin typeface="Trebuchet MS"/>
                <a:cs typeface="Trebuchet MS"/>
              </a:rPr>
              <a:t>are </a:t>
            </a:r>
            <a:r>
              <a:rPr sz="2200" spc="-10" dirty="0">
                <a:latin typeface="Trebuchet MS"/>
                <a:cs typeface="Trebuchet MS"/>
              </a:rPr>
              <a:t>selecting </a:t>
            </a:r>
            <a:r>
              <a:rPr sz="2200" spc="-5" dirty="0">
                <a:latin typeface="Trebuchet MS"/>
                <a:cs typeface="Trebuchet MS"/>
              </a:rPr>
              <a:t>records one-at–a-time, returning each selected record</a:t>
            </a:r>
            <a:r>
              <a:rPr sz="2200" spc="13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back</a:t>
            </a:r>
            <a:endParaRPr sz="2200" dirty="0">
              <a:latin typeface="Trebuchet MS"/>
              <a:cs typeface="Trebuchet MS"/>
            </a:endParaRPr>
          </a:p>
          <a:p>
            <a:pPr marL="141605" algn="just">
              <a:lnSpc>
                <a:spcPts val="2375"/>
              </a:lnSpc>
            </a:pPr>
            <a:r>
              <a:rPr sz="2200" spc="-5" dirty="0">
                <a:latin typeface="Trebuchet MS"/>
                <a:cs typeface="Trebuchet MS"/>
              </a:rPr>
              <a:t>in </a:t>
            </a:r>
            <a:r>
              <a:rPr sz="2200" spc="-10" dirty="0">
                <a:latin typeface="Trebuchet MS"/>
                <a:cs typeface="Trebuchet MS"/>
              </a:rPr>
              <a:t>the population, </a:t>
            </a:r>
            <a:r>
              <a:rPr sz="2200" spc="-5" dirty="0">
                <a:latin typeface="Trebuchet MS"/>
                <a:cs typeface="Trebuchet MS"/>
              </a:rPr>
              <a:t>giving it a chance to be selected</a:t>
            </a:r>
            <a:r>
              <a:rPr sz="2200" spc="15" dirty="0">
                <a:latin typeface="Trebuchet MS"/>
                <a:cs typeface="Trebuchet MS"/>
              </a:rPr>
              <a:t> </a:t>
            </a:r>
            <a:r>
              <a:rPr sz="2200" spc="-10" dirty="0" smtClean="0">
                <a:latin typeface="Trebuchet MS"/>
                <a:cs typeface="Trebuchet MS"/>
              </a:rPr>
              <a:t>again</a:t>
            </a:r>
            <a:endParaRPr lang="en-US" sz="2200" spc="-10" dirty="0" smtClean="0">
              <a:latin typeface="Trebuchet MS"/>
              <a:cs typeface="Trebuchet MS"/>
            </a:endParaRPr>
          </a:p>
          <a:p>
            <a:pPr marL="141605" algn="just">
              <a:lnSpc>
                <a:spcPts val="2375"/>
              </a:lnSpc>
            </a:pPr>
            <a:endParaRPr sz="2200" dirty="0">
              <a:latin typeface="Trebuchet MS"/>
              <a:cs typeface="Trebuchet MS"/>
            </a:endParaRPr>
          </a:p>
          <a:p>
            <a:pPr marL="141605" marR="207645" indent="-129539" algn="just">
              <a:lnSpc>
                <a:spcPct val="80000"/>
              </a:lnSpc>
              <a:spcBef>
                <a:spcPts val="53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200" spc="-10" dirty="0">
                <a:latin typeface="Trebuchet MS"/>
                <a:cs typeface="Trebuchet MS"/>
              </a:rPr>
              <a:t>Note that the </a:t>
            </a:r>
            <a:r>
              <a:rPr sz="2200" spc="-5" dirty="0">
                <a:latin typeface="Trebuchet MS"/>
                <a:cs typeface="Trebuchet MS"/>
              </a:rPr>
              <a:t>variance in </a:t>
            </a:r>
            <a:r>
              <a:rPr sz="2200" spc="-10" dirty="0">
                <a:latin typeface="Trebuchet MS"/>
                <a:cs typeface="Trebuchet MS"/>
              </a:rPr>
              <a:t>the consolidated </a:t>
            </a:r>
            <a:r>
              <a:rPr sz="2200" spc="-5" dirty="0">
                <a:latin typeface="Trebuchet MS"/>
                <a:cs typeface="Trebuchet MS"/>
              </a:rPr>
              <a:t>prediction </a:t>
            </a:r>
            <a:r>
              <a:rPr sz="2200" spc="-10" dirty="0">
                <a:latin typeface="Trebuchet MS"/>
                <a:cs typeface="Trebuchet MS"/>
              </a:rPr>
              <a:t>is </a:t>
            </a:r>
            <a:r>
              <a:rPr sz="2200" spc="-5" dirty="0">
                <a:latin typeface="Trebuchet MS"/>
                <a:cs typeface="Trebuchet MS"/>
              </a:rPr>
              <a:t>reduced, if </a:t>
            </a:r>
            <a:r>
              <a:rPr sz="2200" spc="-10" dirty="0">
                <a:latin typeface="Trebuchet MS"/>
                <a:cs typeface="Trebuchet MS"/>
              </a:rPr>
              <a:t>we have  independent </a:t>
            </a:r>
            <a:r>
              <a:rPr sz="2200" spc="-5" dirty="0">
                <a:latin typeface="Trebuchet MS"/>
                <a:cs typeface="Trebuchet MS"/>
              </a:rPr>
              <a:t>samples. That </a:t>
            </a:r>
            <a:r>
              <a:rPr sz="2200" spc="-10" dirty="0">
                <a:latin typeface="Trebuchet MS"/>
                <a:cs typeface="Trebuchet MS"/>
              </a:rPr>
              <a:t>way we can </a:t>
            </a:r>
            <a:r>
              <a:rPr sz="2200" spc="-5" dirty="0">
                <a:latin typeface="Trebuchet MS"/>
                <a:cs typeface="Trebuchet MS"/>
              </a:rPr>
              <a:t>reduce </a:t>
            </a:r>
            <a:r>
              <a:rPr sz="2200" spc="-10" dirty="0">
                <a:latin typeface="Trebuchet MS"/>
                <a:cs typeface="Trebuchet MS"/>
              </a:rPr>
              <a:t>the unavoidable errors made  </a:t>
            </a:r>
            <a:r>
              <a:rPr sz="2200" spc="-5" dirty="0">
                <a:latin typeface="Trebuchet MS"/>
                <a:cs typeface="Trebuchet MS"/>
              </a:rPr>
              <a:t>by the single </a:t>
            </a:r>
            <a:r>
              <a:rPr sz="2200" spc="-10" dirty="0">
                <a:latin typeface="Trebuchet MS"/>
                <a:cs typeface="Trebuchet MS"/>
              </a:rPr>
              <a:t>model</a:t>
            </a:r>
            <a:r>
              <a:rPr sz="2200" spc="-10" dirty="0" smtClean="0">
                <a:latin typeface="Trebuchet MS"/>
                <a:cs typeface="Trebuchet MS"/>
              </a:rPr>
              <a:t>.</a:t>
            </a:r>
            <a:endParaRPr lang="en-US" sz="2200" spc="-10" dirty="0" smtClean="0">
              <a:latin typeface="Trebuchet MS"/>
              <a:cs typeface="Trebuchet MS"/>
            </a:endParaRPr>
          </a:p>
          <a:p>
            <a:pPr marL="141605" marR="207645" indent="-129539" algn="just">
              <a:lnSpc>
                <a:spcPct val="80000"/>
              </a:lnSpc>
              <a:spcBef>
                <a:spcPts val="53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endParaRPr lang="en-US" sz="2200" spc="-10" dirty="0">
              <a:latin typeface="Trebuchet MS"/>
              <a:cs typeface="Trebuchet MS"/>
            </a:endParaRPr>
          </a:p>
          <a:p>
            <a:pPr marL="142240" indent="-129539" algn="just">
              <a:lnSpc>
                <a:spcPts val="2375"/>
              </a:lnSpc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200" spc="-5" dirty="0" smtClean="0">
                <a:latin typeface="Trebuchet MS"/>
                <a:cs typeface="Trebuchet MS"/>
              </a:rPr>
              <a:t>In </a:t>
            </a:r>
            <a:r>
              <a:rPr sz="2200" spc="-5" dirty="0">
                <a:latin typeface="Trebuchet MS"/>
                <a:cs typeface="Trebuchet MS"/>
              </a:rPr>
              <a:t>a given </a:t>
            </a:r>
            <a:r>
              <a:rPr sz="2200" spc="-10" dirty="0">
                <a:latin typeface="Trebuchet MS"/>
                <a:cs typeface="Trebuchet MS"/>
              </a:rPr>
              <a:t>boot </a:t>
            </a:r>
            <a:r>
              <a:rPr sz="2200" spc="-5" dirty="0">
                <a:latin typeface="Trebuchet MS"/>
                <a:cs typeface="Trebuchet MS"/>
              </a:rPr>
              <a:t>strap sample, some observations have chance to</a:t>
            </a:r>
            <a:r>
              <a:rPr sz="2200" spc="-20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select</a:t>
            </a:r>
            <a:endParaRPr sz="2200" dirty="0">
              <a:latin typeface="Trebuchet MS"/>
              <a:cs typeface="Trebuchet MS"/>
            </a:endParaRPr>
          </a:p>
          <a:p>
            <a:pPr marL="141605" algn="just">
              <a:lnSpc>
                <a:spcPts val="2375"/>
              </a:lnSpc>
            </a:pPr>
            <a:r>
              <a:rPr sz="2200" spc="-5" dirty="0">
                <a:latin typeface="Trebuchet MS"/>
                <a:cs typeface="Trebuchet MS"/>
              </a:rPr>
              <a:t>multiple times </a:t>
            </a:r>
            <a:r>
              <a:rPr sz="2200" spc="-10" dirty="0">
                <a:latin typeface="Trebuchet MS"/>
                <a:cs typeface="Trebuchet MS"/>
              </a:rPr>
              <a:t>and some </a:t>
            </a:r>
            <a:r>
              <a:rPr sz="2200" spc="-5" dirty="0">
                <a:latin typeface="Trebuchet MS"/>
                <a:cs typeface="Trebuchet MS"/>
              </a:rPr>
              <a:t>observations </a:t>
            </a:r>
            <a:r>
              <a:rPr sz="2200" spc="-10" dirty="0">
                <a:latin typeface="Trebuchet MS"/>
                <a:cs typeface="Trebuchet MS"/>
              </a:rPr>
              <a:t>might not have </a:t>
            </a:r>
            <a:r>
              <a:rPr sz="2200" spc="-5" dirty="0">
                <a:latin typeface="Trebuchet MS"/>
                <a:cs typeface="Trebuchet MS"/>
              </a:rPr>
              <a:t>selected at</a:t>
            </a:r>
            <a:r>
              <a:rPr sz="2200" spc="5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all</a:t>
            </a:r>
            <a:r>
              <a:rPr sz="2200" spc="-10" dirty="0" smtClean="0">
                <a:latin typeface="Trebuchet MS"/>
                <a:cs typeface="Trebuchet MS"/>
              </a:rPr>
              <a:t>.</a:t>
            </a:r>
            <a:endParaRPr lang="en-US" sz="2200" spc="-10" dirty="0" smtClean="0">
              <a:latin typeface="Trebuchet MS"/>
              <a:cs typeface="Trebuchet MS"/>
            </a:endParaRPr>
          </a:p>
          <a:p>
            <a:pPr marL="141605" algn="just">
              <a:lnSpc>
                <a:spcPts val="2375"/>
              </a:lnSpc>
            </a:pPr>
            <a:endParaRPr lang="en-US" sz="2200" spc="-10" dirty="0">
              <a:latin typeface="Trebuchet MS"/>
              <a:cs typeface="Trebuchet MS"/>
            </a:endParaRPr>
          </a:p>
          <a:p>
            <a:pPr marL="141605" marR="835025" indent="-129539">
              <a:lnSpc>
                <a:spcPts val="2110"/>
              </a:lnSpc>
              <a:spcBef>
                <a:spcPts val="509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200" spc="-5" dirty="0" smtClean="0">
                <a:latin typeface="Trebuchet MS"/>
                <a:cs typeface="Trebuchet MS"/>
              </a:rPr>
              <a:t>There </a:t>
            </a:r>
            <a:r>
              <a:rPr sz="2200" spc="-5" dirty="0">
                <a:latin typeface="Trebuchet MS"/>
                <a:cs typeface="Trebuchet MS"/>
              </a:rPr>
              <a:t>a </a:t>
            </a:r>
            <a:r>
              <a:rPr sz="2200" spc="-10" dirty="0">
                <a:latin typeface="Trebuchet MS"/>
                <a:cs typeface="Trebuchet MS"/>
              </a:rPr>
              <a:t>proven theory that boot </a:t>
            </a:r>
            <a:r>
              <a:rPr sz="2200" spc="-5" dirty="0">
                <a:latin typeface="Trebuchet MS"/>
                <a:cs typeface="Trebuchet MS"/>
              </a:rPr>
              <a:t>strap samples </a:t>
            </a:r>
            <a:r>
              <a:rPr sz="2200" spc="-10" dirty="0">
                <a:latin typeface="Trebuchet MS"/>
                <a:cs typeface="Trebuchet MS"/>
              </a:rPr>
              <a:t>have </a:t>
            </a:r>
            <a:r>
              <a:rPr sz="2200" spc="-5" dirty="0">
                <a:latin typeface="Trebuchet MS"/>
                <a:cs typeface="Trebuchet MS"/>
              </a:rPr>
              <a:t>only 63% of overall  </a:t>
            </a:r>
            <a:r>
              <a:rPr sz="2200" spc="-10" dirty="0">
                <a:latin typeface="Trebuchet MS"/>
                <a:cs typeface="Trebuchet MS"/>
              </a:rPr>
              <a:t>population and </a:t>
            </a:r>
            <a:r>
              <a:rPr sz="2200" spc="-5" dirty="0">
                <a:latin typeface="Trebuchet MS"/>
                <a:cs typeface="Trebuchet MS"/>
              </a:rPr>
              <a:t>rest 37% is </a:t>
            </a:r>
            <a:r>
              <a:rPr sz="2200" spc="-10" dirty="0">
                <a:latin typeface="Trebuchet MS"/>
                <a:cs typeface="Trebuchet MS"/>
              </a:rPr>
              <a:t>not</a:t>
            </a:r>
            <a:r>
              <a:rPr sz="2200" spc="10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present</a:t>
            </a:r>
            <a:r>
              <a:rPr sz="2200" spc="-5" dirty="0" smtClean="0">
                <a:latin typeface="Trebuchet MS"/>
                <a:cs typeface="Trebuchet MS"/>
              </a:rPr>
              <a:t>.</a:t>
            </a:r>
            <a:endParaRPr sz="2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81711"/>
            <a:ext cx="45916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95" dirty="0"/>
              <a:t>Why </a:t>
            </a:r>
            <a:r>
              <a:rPr sz="4400" spc="-15" dirty="0"/>
              <a:t>Bagging</a:t>
            </a:r>
            <a:r>
              <a:rPr sz="4400" spc="-655" dirty="0"/>
              <a:t> </a:t>
            </a:r>
            <a:r>
              <a:rPr sz="4400" spc="-90" dirty="0"/>
              <a:t>works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2348" y="1558493"/>
            <a:ext cx="9927590" cy="31089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1605" marR="5080" indent="-129539">
              <a:lnSpc>
                <a:spcPct val="80100"/>
              </a:lnSpc>
              <a:spcBef>
                <a:spcPts val="545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200" spc="-5" dirty="0" smtClean="0">
                <a:latin typeface="Trebuchet MS"/>
                <a:cs typeface="Trebuchet MS"/>
              </a:rPr>
              <a:t>So </a:t>
            </a:r>
            <a:r>
              <a:rPr sz="2200" spc="-5" dirty="0">
                <a:latin typeface="Trebuchet MS"/>
                <a:cs typeface="Trebuchet MS"/>
              </a:rPr>
              <a:t>the data </a:t>
            </a:r>
            <a:r>
              <a:rPr sz="2200" spc="-10" dirty="0">
                <a:latin typeface="Trebuchet MS"/>
                <a:cs typeface="Trebuchet MS"/>
              </a:rPr>
              <a:t>used </a:t>
            </a:r>
            <a:r>
              <a:rPr sz="2200" spc="-5" dirty="0">
                <a:latin typeface="Trebuchet MS"/>
                <a:cs typeface="Trebuchet MS"/>
              </a:rPr>
              <a:t>in </a:t>
            </a:r>
            <a:r>
              <a:rPr sz="2200" spc="-10" dirty="0">
                <a:latin typeface="Trebuchet MS"/>
                <a:cs typeface="Trebuchet MS"/>
              </a:rPr>
              <a:t>each </a:t>
            </a:r>
            <a:r>
              <a:rPr sz="2200" spc="-5" dirty="0">
                <a:latin typeface="Trebuchet MS"/>
                <a:cs typeface="Trebuchet MS"/>
              </a:rPr>
              <a:t>of these </a:t>
            </a:r>
            <a:r>
              <a:rPr sz="2200" spc="-10" dirty="0">
                <a:latin typeface="Trebuchet MS"/>
                <a:cs typeface="Trebuchet MS"/>
              </a:rPr>
              <a:t>models </a:t>
            </a:r>
            <a:r>
              <a:rPr sz="2200" spc="-5" dirty="0">
                <a:latin typeface="Trebuchet MS"/>
                <a:cs typeface="Trebuchet MS"/>
              </a:rPr>
              <a:t>is </a:t>
            </a:r>
            <a:r>
              <a:rPr sz="2200" spc="-10" dirty="0">
                <a:latin typeface="Trebuchet MS"/>
                <a:cs typeface="Trebuchet MS"/>
              </a:rPr>
              <a:t>not </a:t>
            </a:r>
            <a:r>
              <a:rPr sz="2200" spc="-5" dirty="0">
                <a:latin typeface="Trebuchet MS"/>
                <a:cs typeface="Trebuchet MS"/>
              </a:rPr>
              <a:t>exactly same, This </a:t>
            </a:r>
            <a:r>
              <a:rPr sz="2200" spc="-10" dirty="0">
                <a:latin typeface="Trebuchet MS"/>
                <a:cs typeface="Trebuchet MS"/>
              </a:rPr>
              <a:t>makes </a:t>
            </a:r>
            <a:r>
              <a:rPr sz="2200" spc="-5" dirty="0">
                <a:latin typeface="Trebuchet MS"/>
                <a:cs typeface="Trebuchet MS"/>
              </a:rPr>
              <a:t>our  learning </a:t>
            </a:r>
            <a:r>
              <a:rPr sz="2200" spc="-10" dirty="0">
                <a:latin typeface="Trebuchet MS"/>
                <a:cs typeface="Trebuchet MS"/>
              </a:rPr>
              <a:t>models </a:t>
            </a:r>
            <a:r>
              <a:rPr sz="2200" spc="-5" dirty="0">
                <a:latin typeface="Trebuchet MS"/>
                <a:cs typeface="Trebuchet MS"/>
              </a:rPr>
              <a:t>independent. This helps </a:t>
            </a:r>
            <a:r>
              <a:rPr sz="2200" spc="-10" dirty="0">
                <a:latin typeface="Trebuchet MS"/>
                <a:cs typeface="Trebuchet MS"/>
              </a:rPr>
              <a:t>our </a:t>
            </a:r>
            <a:r>
              <a:rPr sz="2200" spc="-5" dirty="0">
                <a:latin typeface="Trebuchet MS"/>
                <a:cs typeface="Trebuchet MS"/>
              </a:rPr>
              <a:t>predictors have the </a:t>
            </a:r>
            <a:r>
              <a:rPr sz="2200" spc="-10" dirty="0">
                <a:latin typeface="Trebuchet MS"/>
                <a:cs typeface="Trebuchet MS"/>
              </a:rPr>
              <a:t>uncorrelated  errors</a:t>
            </a:r>
            <a:r>
              <a:rPr sz="2200" spc="-10" dirty="0" smtClean="0">
                <a:latin typeface="Trebuchet MS"/>
                <a:cs typeface="Trebuchet MS"/>
              </a:rPr>
              <a:t>.</a:t>
            </a:r>
            <a:endParaRPr lang="en-US" sz="2200" spc="-10" dirty="0" smtClean="0">
              <a:latin typeface="Trebuchet MS"/>
              <a:cs typeface="Trebuchet MS"/>
            </a:endParaRPr>
          </a:p>
          <a:p>
            <a:pPr marL="141605" marR="5080" indent="-129539">
              <a:lnSpc>
                <a:spcPct val="80100"/>
              </a:lnSpc>
              <a:spcBef>
                <a:spcPts val="545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endParaRPr lang="en-US" sz="2200" spc="-10" dirty="0">
              <a:latin typeface="Trebuchet MS"/>
              <a:cs typeface="Trebuchet MS"/>
            </a:endParaRPr>
          </a:p>
          <a:p>
            <a:pPr marL="141605" marR="5080" indent="-129539">
              <a:lnSpc>
                <a:spcPct val="80100"/>
              </a:lnSpc>
              <a:spcBef>
                <a:spcPts val="545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endParaRPr sz="2200" dirty="0">
              <a:latin typeface="Trebuchet MS"/>
              <a:cs typeface="Trebuchet MS"/>
            </a:endParaRPr>
          </a:p>
          <a:p>
            <a:pPr marL="141605" marR="208279" indent="-129539">
              <a:lnSpc>
                <a:spcPct val="80000"/>
              </a:lnSpc>
              <a:spcBef>
                <a:spcPts val="53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200" spc="-5" dirty="0">
                <a:latin typeface="Trebuchet MS"/>
                <a:cs typeface="Trebuchet MS"/>
              </a:rPr>
              <a:t>Finally the </a:t>
            </a:r>
            <a:r>
              <a:rPr sz="2200" spc="-10" dirty="0">
                <a:latin typeface="Trebuchet MS"/>
                <a:cs typeface="Trebuchet MS"/>
              </a:rPr>
              <a:t>errors </a:t>
            </a:r>
            <a:r>
              <a:rPr sz="2200" spc="-5" dirty="0">
                <a:latin typeface="Trebuchet MS"/>
                <a:cs typeface="Trebuchet MS"/>
              </a:rPr>
              <a:t>from the </a:t>
            </a:r>
            <a:r>
              <a:rPr sz="2200" spc="-10" dirty="0">
                <a:latin typeface="Trebuchet MS"/>
                <a:cs typeface="Trebuchet MS"/>
              </a:rPr>
              <a:t>individual models </a:t>
            </a:r>
            <a:r>
              <a:rPr sz="2200" spc="-5" dirty="0">
                <a:latin typeface="Trebuchet MS"/>
                <a:cs typeface="Trebuchet MS"/>
              </a:rPr>
              <a:t>cancel out </a:t>
            </a:r>
            <a:r>
              <a:rPr sz="2200" spc="-10" dirty="0">
                <a:latin typeface="Trebuchet MS"/>
                <a:cs typeface="Trebuchet MS"/>
              </a:rPr>
              <a:t>and </a:t>
            </a:r>
            <a:r>
              <a:rPr sz="2200" spc="-5" dirty="0">
                <a:latin typeface="Trebuchet MS"/>
                <a:cs typeface="Trebuchet MS"/>
              </a:rPr>
              <a:t>give us a better  </a:t>
            </a:r>
            <a:r>
              <a:rPr sz="2200" spc="-10" dirty="0">
                <a:latin typeface="Trebuchet MS"/>
                <a:cs typeface="Trebuchet MS"/>
              </a:rPr>
              <a:t>ensemble model with higher</a:t>
            </a:r>
            <a:r>
              <a:rPr sz="2200" spc="30" dirty="0">
                <a:latin typeface="Trebuchet MS"/>
                <a:cs typeface="Trebuchet MS"/>
              </a:rPr>
              <a:t> </a:t>
            </a:r>
            <a:r>
              <a:rPr sz="2200" spc="-10" dirty="0" smtClean="0">
                <a:latin typeface="Trebuchet MS"/>
                <a:cs typeface="Trebuchet MS"/>
              </a:rPr>
              <a:t>accuracy</a:t>
            </a:r>
            <a:endParaRPr lang="en-US" sz="2200" spc="-10" dirty="0" smtClean="0">
              <a:latin typeface="Trebuchet MS"/>
              <a:cs typeface="Trebuchet MS"/>
            </a:endParaRPr>
          </a:p>
          <a:p>
            <a:pPr marL="141605" marR="208279" indent="-129539">
              <a:lnSpc>
                <a:spcPct val="80000"/>
              </a:lnSpc>
              <a:spcBef>
                <a:spcPts val="53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endParaRPr lang="en-US" sz="2200" spc="-10" dirty="0">
              <a:latin typeface="Trebuchet MS"/>
              <a:cs typeface="Trebuchet MS"/>
            </a:endParaRPr>
          </a:p>
          <a:p>
            <a:pPr marL="141605" marR="208279" indent="-129539">
              <a:lnSpc>
                <a:spcPct val="80000"/>
              </a:lnSpc>
              <a:spcBef>
                <a:spcPts val="53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endParaRPr sz="2200" dirty="0">
              <a:latin typeface="Trebuchet MS"/>
              <a:cs typeface="Trebuchet MS"/>
            </a:endParaRPr>
          </a:p>
          <a:p>
            <a:pPr marL="142240" indent="-129539">
              <a:lnSpc>
                <a:spcPct val="100000"/>
              </a:lnSpc>
              <a:buClr>
                <a:srgbClr val="93B6D2"/>
              </a:buClr>
              <a:buFont typeface="Arial"/>
              <a:buChar char="•"/>
              <a:tabLst>
                <a:tab pos="142240" algn="l"/>
                <a:tab pos="5723255" algn="l"/>
              </a:tabLst>
            </a:pPr>
            <a:r>
              <a:rPr sz="2200" spc="-5" dirty="0">
                <a:latin typeface="Trebuchet MS"/>
                <a:cs typeface="Trebuchet MS"/>
              </a:rPr>
              <a:t>Bagging is really </a:t>
            </a:r>
            <a:r>
              <a:rPr sz="2200" spc="-10" dirty="0">
                <a:latin typeface="Trebuchet MS"/>
                <a:cs typeface="Trebuchet MS"/>
              </a:rPr>
              <a:t>useful when </a:t>
            </a:r>
            <a:r>
              <a:rPr sz="2200" spc="-5" dirty="0">
                <a:latin typeface="Trebuchet MS"/>
                <a:cs typeface="Trebuchet MS"/>
              </a:rPr>
              <a:t>there is</a:t>
            </a:r>
            <a:r>
              <a:rPr sz="2200" spc="70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lot</a:t>
            </a:r>
            <a:r>
              <a:rPr sz="2200" spc="15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of	variance in our</a:t>
            </a:r>
            <a:r>
              <a:rPr sz="2200" spc="-2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data</a:t>
            </a:r>
            <a:endParaRPr sz="2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26729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503752"/>
            <a:ext cx="493966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Random</a:t>
            </a:r>
            <a:r>
              <a:rPr spc="-434" dirty="0"/>
              <a:t> </a:t>
            </a:r>
            <a:r>
              <a:rPr spc="-204" dirty="0"/>
              <a:t>Forest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81711"/>
            <a:ext cx="36068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0" dirty="0"/>
              <a:t>Random</a:t>
            </a:r>
            <a:r>
              <a:rPr sz="4400" spc="-405" dirty="0"/>
              <a:t> </a:t>
            </a:r>
            <a:r>
              <a:rPr sz="4400" spc="-160" dirty="0"/>
              <a:t>Forest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2348" y="1624025"/>
            <a:ext cx="9523095" cy="156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10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spc="-5" dirty="0">
                <a:latin typeface="Trebuchet MS"/>
                <a:cs typeface="Trebuchet MS"/>
              </a:rPr>
              <a:t>Random forest is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specific case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bagging </a:t>
            </a:r>
            <a:r>
              <a:rPr sz="2400" spc="-30" dirty="0">
                <a:latin typeface="Trebuchet MS"/>
                <a:cs typeface="Trebuchet MS"/>
              </a:rPr>
              <a:t>methodology. </a:t>
            </a:r>
            <a:r>
              <a:rPr sz="2400" spc="-5" dirty="0">
                <a:latin typeface="Trebuchet MS"/>
                <a:cs typeface="Trebuchet MS"/>
              </a:rPr>
              <a:t>Bagging</a:t>
            </a:r>
            <a:r>
              <a:rPr sz="2400" spc="1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on</a:t>
            </a:r>
            <a:endParaRPr sz="2400">
              <a:latin typeface="Trebuchet MS"/>
              <a:cs typeface="Trebuchet MS"/>
            </a:endParaRPr>
          </a:p>
          <a:p>
            <a:pPr marL="14160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rebuchet MS"/>
                <a:cs typeface="Trebuchet MS"/>
              </a:rPr>
              <a:t>decision trees is random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forest</a:t>
            </a:r>
            <a:endParaRPr sz="2400">
              <a:latin typeface="Trebuchet MS"/>
              <a:cs typeface="Trebuchet MS"/>
            </a:endParaRPr>
          </a:p>
          <a:p>
            <a:pPr marL="141605" marR="305435" indent="-129539">
              <a:lnSpc>
                <a:spcPct val="100000"/>
              </a:lnSpc>
              <a:spcBef>
                <a:spcPts val="575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spc="-5" dirty="0">
                <a:latin typeface="Trebuchet MS"/>
                <a:cs typeface="Trebuchet MS"/>
              </a:rPr>
              <a:t>Like many trees </a:t>
            </a:r>
            <a:r>
              <a:rPr sz="2400" dirty="0">
                <a:latin typeface="Trebuchet MS"/>
                <a:cs typeface="Trebuchet MS"/>
              </a:rPr>
              <a:t>form a forest, </a:t>
            </a:r>
            <a:r>
              <a:rPr sz="2400" spc="-5" dirty="0">
                <a:latin typeface="Trebuchet MS"/>
                <a:cs typeface="Trebuchet MS"/>
              </a:rPr>
              <a:t>many decision tree model together  </a:t>
            </a:r>
            <a:r>
              <a:rPr sz="2400" dirty="0">
                <a:latin typeface="Trebuchet MS"/>
                <a:cs typeface="Trebuchet MS"/>
              </a:rPr>
              <a:t>form a </a:t>
            </a:r>
            <a:r>
              <a:rPr sz="2400" spc="-5" dirty="0">
                <a:latin typeface="Trebuchet MS"/>
                <a:cs typeface="Trebuchet MS"/>
              </a:rPr>
              <a:t>Random </a:t>
            </a:r>
            <a:r>
              <a:rPr sz="2400" dirty="0">
                <a:latin typeface="Trebuchet MS"/>
                <a:cs typeface="Trebuchet MS"/>
              </a:rPr>
              <a:t>Forest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model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81711"/>
            <a:ext cx="36068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0" dirty="0"/>
              <a:t>Random</a:t>
            </a:r>
            <a:r>
              <a:rPr sz="4400" spc="-405" dirty="0"/>
              <a:t> </a:t>
            </a:r>
            <a:r>
              <a:rPr sz="4400" spc="-160" dirty="0"/>
              <a:t>Forest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2348" y="1548735"/>
            <a:ext cx="9652000" cy="261366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695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spc="-5" dirty="0">
                <a:latin typeface="Trebuchet MS"/>
                <a:cs typeface="Trebuchet MS"/>
              </a:rPr>
              <a:t>In random forest we induce two types </a:t>
            </a:r>
            <a:r>
              <a:rPr sz="2400" dirty="0">
                <a:latin typeface="Trebuchet MS"/>
                <a:cs typeface="Trebuchet MS"/>
              </a:rPr>
              <a:t>of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randomness</a:t>
            </a:r>
            <a:endParaRPr sz="2400">
              <a:latin typeface="Trebuchet MS"/>
              <a:cs typeface="Trebuchet MS"/>
            </a:endParaRPr>
          </a:p>
          <a:p>
            <a:pPr marL="309880" marR="68580" lvl="1" indent="-129539">
              <a:lnSpc>
                <a:spcPct val="100000"/>
              </a:lnSpc>
              <a:spcBef>
                <a:spcPts val="500"/>
              </a:spcBef>
              <a:buClr>
                <a:srgbClr val="DD8046"/>
              </a:buClr>
              <a:buFont typeface="Arial"/>
              <a:buChar char="•"/>
              <a:tabLst>
                <a:tab pos="309880" algn="l"/>
              </a:tabLst>
            </a:pPr>
            <a:r>
              <a:rPr sz="2000" spc="-30" dirty="0">
                <a:latin typeface="Trebuchet MS"/>
                <a:cs typeface="Trebuchet MS"/>
              </a:rPr>
              <a:t>Firstly, </a:t>
            </a:r>
            <a:r>
              <a:rPr sz="2000" dirty="0">
                <a:latin typeface="Trebuchet MS"/>
                <a:cs typeface="Trebuchet MS"/>
              </a:rPr>
              <a:t>we </a:t>
            </a:r>
            <a:r>
              <a:rPr sz="2000" spc="-5" dirty="0">
                <a:latin typeface="Trebuchet MS"/>
                <a:cs typeface="Trebuchet MS"/>
              </a:rPr>
              <a:t>take the </a:t>
            </a:r>
            <a:r>
              <a:rPr sz="2000" dirty="0">
                <a:latin typeface="Trebuchet MS"/>
                <a:cs typeface="Trebuchet MS"/>
              </a:rPr>
              <a:t>boot strap </a:t>
            </a:r>
            <a:r>
              <a:rPr sz="2000" spc="-5" dirty="0">
                <a:latin typeface="Trebuchet MS"/>
                <a:cs typeface="Trebuchet MS"/>
              </a:rPr>
              <a:t>samples </a:t>
            </a:r>
            <a:r>
              <a:rPr sz="2000" dirty="0">
                <a:latin typeface="Trebuchet MS"/>
                <a:cs typeface="Trebuchet MS"/>
              </a:rPr>
              <a:t>of </a:t>
            </a:r>
            <a:r>
              <a:rPr sz="2000" spc="-5" dirty="0">
                <a:latin typeface="Trebuchet MS"/>
                <a:cs typeface="Trebuchet MS"/>
              </a:rPr>
              <a:t>the population and build </a:t>
            </a:r>
            <a:r>
              <a:rPr sz="2000" dirty="0">
                <a:latin typeface="Trebuchet MS"/>
                <a:cs typeface="Trebuchet MS"/>
              </a:rPr>
              <a:t>decision </a:t>
            </a:r>
            <a:r>
              <a:rPr sz="2000" spc="-5" dirty="0">
                <a:latin typeface="Trebuchet MS"/>
                <a:cs typeface="Trebuchet MS"/>
              </a:rPr>
              <a:t>trees  </a:t>
            </a:r>
            <a:r>
              <a:rPr sz="2000" dirty="0">
                <a:latin typeface="Trebuchet MS"/>
                <a:cs typeface="Trebuchet MS"/>
              </a:rPr>
              <a:t>on each of </a:t>
            </a:r>
            <a:r>
              <a:rPr sz="2000" spc="-5" dirty="0">
                <a:latin typeface="Trebuchet MS"/>
                <a:cs typeface="Trebuchet MS"/>
              </a:rPr>
              <a:t>the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sample.</a:t>
            </a:r>
            <a:endParaRPr sz="2000">
              <a:latin typeface="Trebuchet MS"/>
              <a:cs typeface="Trebuchet MS"/>
            </a:endParaRPr>
          </a:p>
          <a:p>
            <a:pPr marL="309880" lvl="1" indent="-130175">
              <a:lnSpc>
                <a:spcPct val="100000"/>
              </a:lnSpc>
              <a:spcBef>
                <a:spcPts val="480"/>
              </a:spcBef>
              <a:buClr>
                <a:srgbClr val="DD8046"/>
              </a:buClr>
              <a:buFont typeface="Arial"/>
              <a:buChar char="•"/>
              <a:tabLst>
                <a:tab pos="309880" algn="l"/>
              </a:tabLst>
            </a:pPr>
            <a:r>
              <a:rPr sz="2000" spc="-5" dirty="0">
                <a:latin typeface="Trebuchet MS"/>
                <a:cs typeface="Trebuchet MS"/>
              </a:rPr>
              <a:t>While building the individual trees </a:t>
            </a:r>
            <a:r>
              <a:rPr sz="2000" dirty="0">
                <a:latin typeface="Trebuchet MS"/>
                <a:cs typeface="Trebuchet MS"/>
              </a:rPr>
              <a:t>on boot strap </a:t>
            </a:r>
            <a:r>
              <a:rPr sz="2000" spc="-5" dirty="0">
                <a:latin typeface="Trebuchet MS"/>
                <a:cs typeface="Trebuchet MS"/>
              </a:rPr>
              <a:t>samples, </a:t>
            </a:r>
            <a:r>
              <a:rPr sz="2000" dirty="0">
                <a:latin typeface="Trebuchet MS"/>
                <a:cs typeface="Trebuchet MS"/>
              </a:rPr>
              <a:t>we </a:t>
            </a:r>
            <a:r>
              <a:rPr sz="2000" spc="-5" dirty="0">
                <a:latin typeface="Trebuchet MS"/>
                <a:cs typeface="Trebuchet MS"/>
              </a:rPr>
              <a:t>take </a:t>
            </a:r>
            <a:r>
              <a:rPr sz="2000" dirty="0">
                <a:latin typeface="Trebuchet MS"/>
                <a:cs typeface="Trebuchet MS"/>
              </a:rPr>
              <a:t>a subset of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the</a:t>
            </a:r>
            <a:endParaRPr sz="2000">
              <a:latin typeface="Trebuchet MS"/>
              <a:cs typeface="Trebuchet MS"/>
            </a:endParaRPr>
          </a:p>
          <a:p>
            <a:pPr marL="309880">
              <a:lnSpc>
                <a:spcPct val="100000"/>
              </a:lnSpc>
            </a:pPr>
            <a:r>
              <a:rPr sz="2000" dirty="0">
                <a:latin typeface="Trebuchet MS"/>
                <a:cs typeface="Trebuchet MS"/>
              </a:rPr>
              <a:t>features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randomly</a:t>
            </a:r>
            <a:endParaRPr sz="2000">
              <a:latin typeface="Trebuchet MS"/>
              <a:cs typeface="Trebuchet MS"/>
            </a:endParaRPr>
          </a:p>
          <a:p>
            <a:pPr marL="141605" marR="695325" indent="-129539">
              <a:lnSpc>
                <a:spcPct val="100000"/>
              </a:lnSpc>
              <a:spcBef>
                <a:spcPts val="56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spc="-5" dirty="0">
                <a:latin typeface="Trebuchet MS"/>
                <a:cs typeface="Trebuchet MS"/>
              </a:rPr>
              <a:t>Random </a:t>
            </a:r>
            <a:r>
              <a:rPr sz="2400" dirty="0">
                <a:latin typeface="Trebuchet MS"/>
                <a:cs typeface="Trebuchet MS"/>
              </a:rPr>
              <a:t>forests </a:t>
            </a:r>
            <a:r>
              <a:rPr sz="2400" spc="-5" dirty="0">
                <a:latin typeface="Trebuchet MS"/>
                <a:cs typeface="Trebuchet MS"/>
              </a:rPr>
              <a:t>are </a:t>
            </a:r>
            <a:r>
              <a:rPr sz="2400" dirty="0">
                <a:latin typeface="Trebuchet MS"/>
                <a:cs typeface="Trebuchet MS"/>
              </a:rPr>
              <a:t>very </a:t>
            </a:r>
            <a:r>
              <a:rPr sz="2400" spc="-5" dirty="0">
                <a:latin typeface="Trebuchet MS"/>
                <a:cs typeface="Trebuchet MS"/>
              </a:rPr>
              <a:t>stable they are as good as NN and SVMs  sometimes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better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81711"/>
            <a:ext cx="59912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0" dirty="0"/>
              <a:t>Random </a:t>
            </a:r>
            <a:r>
              <a:rPr sz="4400" spc="-160" dirty="0"/>
              <a:t>Forest</a:t>
            </a:r>
            <a:r>
              <a:rPr sz="4400" spc="-725" dirty="0"/>
              <a:t> </a:t>
            </a:r>
            <a:r>
              <a:rPr sz="4400" spc="-135" dirty="0"/>
              <a:t>algorithm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26948" y="1625549"/>
            <a:ext cx="5076190" cy="4637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7640" indent="-129539">
              <a:lnSpc>
                <a:spcPct val="100000"/>
              </a:lnSpc>
              <a:spcBef>
                <a:spcPts val="105"/>
              </a:spcBef>
              <a:buClr>
                <a:srgbClr val="93B6D2"/>
              </a:buClr>
              <a:buFont typeface="Arial"/>
              <a:buChar char="•"/>
              <a:tabLst>
                <a:tab pos="167640" algn="l"/>
              </a:tabLst>
            </a:pPr>
            <a:r>
              <a:rPr sz="2000" dirty="0">
                <a:latin typeface="Trebuchet MS"/>
                <a:cs typeface="Trebuchet MS"/>
              </a:rPr>
              <a:t>The </a:t>
            </a:r>
            <a:r>
              <a:rPr sz="2000" spc="-5" dirty="0">
                <a:latin typeface="Trebuchet MS"/>
                <a:cs typeface="Trebuchet MS"/>
              </a:rPr>
              <a:t>training dataset </a:t>
            </a:r>
            <a:r>
              <a:rPr sz="2000" dirty="0">
                <a:latin typeface="Trebuchet MS"/>
                <a:cs typeface="Trebuchet MS"/>
              </a:rPr>
              <a:t>D </a:t>
            </a:r>
            <a:r>
              <a:rPr sz="2000" spc="-5" dirty="0">
                <a:latin typeface="Trebuchet MS"/>
                <a:cs typeface="Trebuchet MS"/>
              </a:rPr>
              <a:t>with </a:t>
            </a:r>
            <a:r>
              <a:rPr sz="2000" dirty="0">
                <a:latin typeface="Trebuchet MS"/>
                <a:cs typeface="Trebuchet MS"/>
              </a:rPr>
              <a:t>t </a:t>
            </a:r>
            <a:r>
              <a:rPr sz="2000" spc="-5" dirty="0">
                <a:latin typeface="Trebuchet MS"/>
                <a:cs typeface="Trebuchet MS"/>
              </a:rPr>
              <a:t>number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endParaRPr sz="2000">
              <a:latin typeface="Trebuchet MS"/>
              <a:cs typeface="Trebuchet MS"/>
            </a:endParaRPr>
          </a:p>
          <a:p>
            <a:pPr marL="16700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rebuchet MS"/>
                <a:cs typeface="Trebuchet MS"/>
              </a:rPr>
              <a:t>features</a:t>
            </a:r>
            <a:endParaRPr sz="2000">
              <a:latin typeface="Trebuchet MS"/>
              <a:cs typeface="Trebuchet MS"/>
            </a:endParaRPr>
          </a:p>
          <a:p>
            <a:pPr marL="167005" marR="860425" indent="-129539">
              <a:lnSpc>
                <a:spcPct val="100000"/>
              </a:lnSpc>
              <a:spcBef>
                <a:spcPts val="480"/>
              </a:spcBef>
              <a:buClr>
                <a:srgbClr val="93B6D2"/>
              </a:buClr>
              <a:buFont typeface="Arial"/>
              <a:buChar char="•"/>
              <a:tabLst>
                <a:tab pos="167640" algn="l"/>
              </a:tabLst>
            </a:pPr>
            <a:r>
              <a:rPr sz="2000" spc="-5" dirty="0">
                <a:latin typeface="Trebuchet MS"/>
                <a:cs typeface="Trebuchet MS"/>
              </a:rPr>
              <a:t>Draw </a:t>
            </a:r>
            <a:r>
              <a:rPr sz="2000" dirty="0">
                <a:latin typeface="Trebuchet MS"/>
                <a:cs typeface="Trebuchet MS"/>
              </a:rPr>
              <a:t>k </a:t>
            </a:r>
            <a:r>
              <a:rPr sz="2000" spc="-5" dirty="0">
                <a:latin typeface="Trebuchet MS"/>
                <a:cs typeface="Trebuchet MS"/>
              </a:rPr>
              <a:t>boot </a:t>
            </a:r>
            <a:r>
              <a:rPr sz="2000" dirty="0">
                <a:latin typeface="Trebuchet MS"/>
                <a:cs typeface="Trebuchet MS"/>
              </a:rPr>
              <a:t>strap sample sets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from  </a:t>
            </a:r>
            <a:r>
              <a:rPr sz="2000" spc="-5" dirty="0">
                <a:latin typeface="Trebuchet MS"/>
                <a:cs typeface="Trebuchet MS"/>
              </a:rPr>
              <a:t>dataset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</a:t>
            </a:r>
            <a:endParaRPr sz="2000">
              <a:latin typeface="Trebuchet MS"/>
              <a:cs typeface="Trebuchet MS"/>
            </a:endParaRPr>
          </a:p>
          <a:p>
            <a:pPr marL="167640" indent="-129539">
              <a:lnSpc>
                <a:spcPct val="100000"/>
              </a:lnSpc>
              <a:spcBef>
                <a:spcPts val="480"/>
              </a:spcBef>
              <a:buClr>
                <a:srgbClr val="93B6D2"/>
              </a:buClr>
              <a:buFont typeface="Arial"/>
              <a:buChar char="•"/>
              <a:tabLst>
                <a:tab pos="167640" algn="l"/>
              </a:tabLst>
            </a:pPr>
            <a:r>
              <a:rPr sz="2000" dirty="0">
                <a:latin typeface="Trebuchet MS"/>
                <a:cs typeface="Trebuchet MS"/>
              </a:rPr>
              <a:t>For each boot strap sample</a:t>
            </a:r>
            <a:r>
              <a:rPr sz="2000" spc="-1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</a:t>
            </a:r>
            <a:endParaRPr sz="2000">
              <a:latin typeface="Trebuchet MS"/>
              <a:cs typeface="Trebuchet MS"/>
            </a:endParaRPr>
          </a:p>
          <a:p>
            <a:pPr marL="335280" marR="393065" lvl="1" indent="-129539">
              <a:lnSpc>
                <a:spcPct val="100000"/>
              </a:lnSpc>
              <a:spcBef>
                <a:spcPts val="440"/>
              </a:spcBef>
              <a:buClr>
                <a:srgbClr val="DD8046"/>
              </a:buClr>
              <a:buFont typeface="Arial"/>
              <a:buChar char="•"/>
              <a:tabLst>
                <a:tab pos="335280" algn="l"/>
              </a:tabLst>
            </a:pPr>
            <a:r>
              <a:rPr sz="1800" spc="-5" dirty="0">
                <a:latin typeface="Trebuchet MS"/>
                <a:cs typeface="Trebuchet MS"/>
              </a:rPr>
              <a:t>Build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decision tree </a:t>
            </a:r>
            <a:r>
              <a:rPr sz="1800" dirty="0">
                <a:latin typeface="Trebuchet MS"/>
                <a:cs typeface="Trebuchet MS"/>
              </a:rPr>
              <a:t>model </a:t>
            </a:r>
            <a:r>
              <a:rPr sz="1800" spc="-5" dirty="0">
                <a:latin typeface="Trebuchet MS"/>
                <a:cs typeface="Trebuchet MS"/>
              </a:rPr>
              <a:t>M</a:t>
            </a:r>
            <a:r>
              <a:rPr sz="1800" i="1" spc="-7" baseline="-20833" dirty="0">
                <a:latin typeface="Trebuchet MS"/>
                <a:cs typeface="Trebuchet MS"/>
              </a:rPr>
              <a:t>i </a:t>
            </a:r>
            <a:r>
              <a:rPr sz="1800" spc="-5" dirty="0">
                <a:latin typeface="Trebuchet MS"/>
                <a:cs typeface="Trebuchet MS"/>
              </a:rPr>
              <a:t>using </a:t>
            </a:r>
            <a:r>
              <a:rPr sz="1800" spc="-10" dirty="0">
                <a:latin typeface="Trebuchet MS"/>
                <a:cs typeface="Trebuchet MS"/>
              </a:rPr>
              <a:t>only </a:t>
            </a:r>
            <a:r>
              <a:rPr sz="1800" dirty="0">
                <a:latin typeface="Trebuchet MS"/>
                <a:cs typeface="Trebuchet MS"/>
              </a:rPr>
              <a:t>p  number of </a:t>
            </a:r>
            <a:r>
              <a:rPr sz="1800" spc="-5" dirty="0">
                <a:latin typeface="Trebuchet MS"/>
                <a:cs typeface="Trebuchet MS"/>
              </a:rPr>
              <a:t>features </a:t>
            </a:r>
            <a:r>
              <a:rPr sz="1800" dirty="0">
                <a:latin typeface="Trebuchet MS"/>
                <a:cs typeface="Trebuchet MS"/>
              </a:rPr>
              <a:t>(where </a:t>
            </a:r>
            <a:r>
              <a:rPr sz="1800" spc="-5" dirty="0">
                <a:latin typeface="Trebuchet MS"/>
                <a:cs typeface="Trebuchet MS"/>
              </a:rPr>
              <a:t>p&lt;&lt;t)</a:t>
            </a:r>
            <a:endParaRPr sz="1800">
              <a:latin typeface="Trebuchet MS"/>
              <a:cs typeface="Trebuchet MS"/>
            </a:endParaRPr>
          </a:p>
          <a:p>
            <a:pPr marL="335280" marR="30480" lvl="1" indent="-129539">
              <a:lnSpc>
                <a:spcPct val="100000"/>
              </a:lnSpc>
              <a:spcBef>
                <a:spcPts val="430"/>
              </a:spcBef>
              <a:buClr>
                <a:srgbClr val="DD8046"/>
              </a:buClr>
              <a:buFont typeface="Arial"/>
              <a:buChar char="•"/>
              <a:tabLst>
                <a:tab pos="335280" algn="l"/>
              </a:tabLst>
            </a:pPr>
            <a:r>
              <a:rPr sz="1800" dirty="0">
                <a:latin typeface="Trebuchet MS"/>
                <a:cs typeface="Trebuchet MS"/>
              </a:rPr>
              <a:t>Each </a:t>
            </a:r>
            <a:r>
              <a:rPr sz="1800" spc="-5" dirty="0">
                <a:latin typeface="Trebuchet MS"/>
                <a:cs typeface="Trebuchet MS"/>
              </a:rPr>
              <a:t>tree </a:t>
            </a:r>
            <a:r>
              <a:rPr sz="1800" dirty="0">
                <a:latin typeface="Trebuchet MS"/>
                <a:cs typeface="Trebuchet MS"/>
              </a:rPr>
              <a:t>has maximal strength </a:t>
            </a:r>
            <a:r>
              <a:rPr sz="1800" spc="-5" dirty="0">
                <a:latin typeface="Trebuchet MS"/>
                <a:cs typeface="Trebuchet MS"/>
              </a:rPr>
              <a:t>they </a:t>
            </a:r>
            <a:r>
              <a:rPr sz="1800" dirty="0">
                <a:latin typeface="Trebuchet MS"/>
                <a:cs typeface="Trebuchet MS"/>
              </a:rPr>
              <a:t>are fully  </a:t>
            </a:r>
            <a:r>
              <a:rPr sz="1800" spc="-5" dirty="0">
                <a:latin typeface="Trebuchet MS"/>
                <a:cs typeface="Trebuchet MS"/>
              </a:rPr>
              <a:t>grown and not </a:t>
            </a:r>
            <a:r>
              <a:rPr sz="1800" dirty="0">
                <a:latin typeface="Trebuchet MS"/>
                <a:cs typeface="Trebuchet MS"/>
              </a:rPr>
              <a:t>pruned.</a:t>
            </a:r>
            <a:endParaRPr sz="1800">
              <a:latin typeface="Trebuchet MS"/>
              <a:cs typeface="Trebuchet MS"/>
            </a:endParaRPr>
          </a:p>
          <a:p>
            <a:pPr marL="316865" lvl="1" indent="-130175">
              <a:lnSpc>
                <a:spcPct val="100000"/>
              </a:lnSpc>
              <a:spcBef>
                <a:spcPts val="434"/>
              </a:spcBef>
              <a:buClr>
                <a:srgbClr val="93B6D2"/>
              </a:buClr>
              <a:buFont typeface="Arial"/>
              <a:buChar char="•"/>
              <a:tabLst>
                <a:tab pos="317500" algn="l"/>
              </a:tabLst>
            </a:pPr>
            <a:r>
              <a:rPr sz="1800" spc="-45" dirty="0">
                <a:latin typeface="Trebuchet MS"/>
                <a:cs typeface="Trebuchet MS"/>
              </a:rPr>
              <a:t>We </a:t>
            </a:r>
            <a:r>
              <a:rPr sz="1800" spc="-5" dirty="0">
                <a:latin typeface="Trebuchet MS"/>
                <a:cs typeface="Trebuchet MS"/>
              </a:rPr>
              <a:t>will have </a:t>
            </a:r>
            <a:r>
              <a:rPr sz="1800" spc="-10" dirty="0">
                <a:latin typeface="Trebuchet MS"/>
                <a:cs typeface="Trebuchet MS"/>
              </a:rPr>
              <a:t>total </a:t>
            </a:r>
            <a:r>
              <a:rPr sz="1800" spc="-5" dirty="0">
                <a:latin typeface="Trebuchet MS"/>
                <a:cs typeface="Trebuchet MS"/>
              </a:rPr>
              <a:t>of </a:t>
            </a:r>
            <a:r>
              <a:rPr sz="1800" dirty="0">
                <a:latin typeface="Trebuchet MS"/>
                <a:cs typeface="Trebuchet MS"/>
              </a:rPr>
              <a:t>k </a:t>
            </a:r>
            <a:r>
              <a:rPr sz="1800" spc="-5" dirty="0">
                <a:latin typeface="Trebuchet MS"/>
                <a:cs typeface="Trebuchet MS"/>
              </a:rPr>
              <a:t>decision treed </a:t>
            </a:r>
            <a:r>
              <a:rPr sz="1800" dirty="0">
                <a:latin typeface="Trebuchet MS"/>
                <a:cs typeface="Trebuchet MS"/>
              </a:rPr>
              <a:t>M</a:t>
            </a:r>
            <a:r>
              <a:rPr sz="1800" i="1" baseline="-20833" dirty="0">
                <a:latin typeface="Trebuchet MS"/>
                <a:cs typeface="Trebuchet MS"/>
              </a:rPr>
              <a:t>1 ,</a:t>
            </a:r>
            <a:r>
              <a:rPr sz="1800" i="1" spc="7" baseline="-20833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</a:t>
            </a:r>
            <a:r>
              <a:rPr sz="1800" i="1" spc="-7" baseline="-20833" dirty="0">
                <a:latin typeface="Trebuchet MS"/>
                <a:cs typeface="Trebuchet MS"/>
              </a:rPr>
              <a:t>2</a:t>
            </a:r>
            <a:endParaRPr sz="1800" baseline="-20833">
              <a:latin typeface="Trebuchet MS"/>
              <a:cs typeface="Trebuchet MS"/>
            </a:endParaRPr>
          </a:p>
          <a:p>
            <a:pPr marL="316865" marR="665480">
              <a:lnSpc>
                <a:spcPct val="100000"/>
              </a:lnSpc>
            </a:pPr>
            <a:r>
              <a:rPr sz="1800" i="1" baseline="-20833" dirty="0">
                <a:latin typeface="Trebuchet MS"/>
                <a:cs typeface="Trebuchet MS"/>
              </a:rPr>
              <a:t>,</a:t>
            </a:r>
            <a:r>
              <a:rPr sz="1800" i="1" dirty="0">
                <a:latin typeface="Trebuchet MS"/>
                <a:cs typeface="Trebuchet MS"/>
              </a:rPr>
              <a:t>….. </a:t>
            </a:r>
            <a:r>
              <a:rPr sz="1800" spc="-10" dirty="0">
                <a:latin typeface="Trebuchet MS"/>
                <a:cs typeface="Trebuchet MS"/>
              </a:rPr>
              <a:t>M</a:t>
            </a:r>
            <a:r>
              <a:rPr sz="1800" i="1" spc="-15" baseline="-20833" dirty="0">
                <a:latin typeface="Trebuchet MS"/>
                <a:cs typeface="Trebuchet MS"/>
              </a:rPr>
              <a:t>k</a:t>
            </a:r>
            <a:r>
              <a:rPr sz="1800" i="1" spc="-10" dirty="0">
                <a:latin typeface="Trebuchet MS"/>
                <a:cs typeface="Trebuchet MS"/>
              </a:rPr>
              <a:t>; </a:t>
            </a:r>
            <a:r>
              <a:rPr sz="1800" dirty="0">
                <a:latin typeface="Trebuchet MS"/>
                <a:cs typeface="Trebuchet MS"/>
              </a:rPr>
              <a:t>Each </a:t>
            </a:r>
            <a:r>
              <a:rPr sz="1800" spc="-5" dirty="0">
                <a:latin typeface="Trebuchet MS"/>
                <a:cs typeface="Trebuchet MS"/>
              </a:rPr>
              <a:t>of these trees are built on  reactively different training data and  different </a:t>
            </a:r>
            <a:r>
              <a:rPr sz="1800" dirty="0">
                <a:latin typeface="Trebuchet MS"/>
                <a:cs typeface="Trebuchet MS"/>
              </a:rPr>
              <a:t>set </a:t>
            </a:r>
            <a:r>
              <a:rPr sz="1800" spc="-5" dirty="0">
                <a:latin typeface="Trebuchet MS"/>
                <a:cs typeface="Trebuchet MS"/>
              </a:rPr>
              <a:t>of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features</a:t>
            </a:r>
            <a:endParaRPr sz="1800">
              <a:latin typeface="Trebuchet MS"/>
              <a:cs typeface="Trebuchet MS"/>
            </a:endParaRPr>
          </a:p>
          <a:p>
            <a:pPr marL="316865" lvl="1" indent="-130175">
              <a:lnSpc>
                <a:spcPct val="100000"/>
              </a:lnSpc>
              <a:spcBef>
                <a:spcPts val="434"/>
              </a:spcBef>
              <a:buClr>
                <a:srgbClr val="93B6D2"/>
              </a:buClr>
              <a:buFont typeface="Arial"/>
              <a:buChar char="•"/>
              <a:tabLst>
                <a:tab pos="317500" algn="l"/>
              </a:tabLst>
            </a:pPr>
            <a:r>
              <a:rPr sz="1800" spc="-35" dirty="0">
                <a:latin typeface="Trebuchet MS"/>
                <a:cs typeface="Trebuchet MS"/>
              </a:rPr>
              <a:t>Vote </a:t>
            </a:r>
            <a:r>
              <a:rPr sz="1800" spc="-5" dirty="0">
                <a:latin typeface="Trebuchet MS"/>
                <a:cs typeface="Trebuchet MS"/>
              </a:rPr>
              <a:t>over for the final classifier output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and</a:t>
            </a:r>
            <a:endParaRPr sz="1800">
              <a:latin typeface="Trebuchet MS"/>
              <a:cs typeface="Trebuchet MS"/>
            </a:endParaRPr>
          </a:p>
          <a:p>
            <a:pPr marL="316865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take the average </a:t>
            </a:r>
            <a:r>
              <a:rPr sz="1800" spc="-10" dirty="0">
                <a:latin typeface="Trebuchet MS"/>
                <a:cs typeface="Trebuchet MS"/>
              </a:rPr>
              <a:t>for </a:t>
            </a:r>
            <a:r>
              <a:rPr sz="1800" spc="-5" dirty="0">
                <a:latin typeface="Trebuchet MS"/>
                <a:cs typeface="Trebuchet MS"/>
              </a:rPr>
              <a:t>regression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07323" y="1650492"/>
            <a:ext cx="1287780" cy="620395"/>
            <a:chOff x="8307323" y="1650492"/>
            <a:chExt cx="1287780" cy="620395"/>
          </a:xfrm>
        </p:grpSpPr>
        <p:sp>
          <p:nvSpPr>
            <p:cNvPr id="5" name="object 5"/>
            <p:cNvSpPr/>
            <p:nvPr/>
          </p:nvSpPr>
          <p:spPr>
            <a:xfrm>
              <a:off x="8320277" y="1737741"/>
              <a:ext cx="1262380" cy="520065"/>
            </a:xfrm>
            <a:custGeom>
              <a:avLst/>
              <a:gdLst/>
              <a:ahLst/>
              <a:cxnLst/>
              <a:rect l="l" t="t" r="r" b="b"/>
              <a:pathLst>
                <a:path w="1262379" h="520064">
                  <a:moveTo>
                    <a:pt x="1261872" y="0"/>
                  </a:moveTo>
                  <a:lnTo>
                    <a:pt x="1219406" y="26847"/>
                  </a:lnTo>
                  <a:lnTo>
                    <a:pt x="1148837" y="42441"/>
                  </a:lnTo>
                  <a:lnTo>
                    <a:pt x="1102649" y="49337"/>
                  </a:lnTo>
                  <a:lnTo>
                    <a:pt x="1049978" y="55540"/>
                  </a:lnTo>
                  <a:lnTo>
                    <a:pt x="991417" y="60980"/>
                  </a:lnTo>
                  <a:lnTo>
                    <a:pt x="927556" y="65588"/>
                  </a:lnTo>
                  <a:lnTo>
                    <a:pt x="858986" y="69292"/>
                  </a:lnTo>
                  <a:lnTo>
                    <a:pt x="786299" y="72025"/>
                  </a:lnTo>
                  <a:lnTo>
                    <a:pt x="710085" y="73715"/>
                  </a:lnTo>
                  <a:lnTo>
                    <a:pt x="630936" y="74295"/>
                  </a:lnTo>
                  <a:lnTo>
                    <a:pt x="551786" y="73715"/>
                  </a:lnTo>
                  <a:lnTo>
                    <a:pt x="475572" y="72025"/>
                  </a:lnTo>
                  <a:lnTo>
                    <a:pt x="402885" y="69292"/>
                  </a:lnTo>
                  <a:lnTo>
                    <a:pt x="334315" y="65588"/>
                  </a:lnTo>
                  <a:lnTo>
                    <a:pt x="270454" y="60980"/>
                  </a:lnTo>
                  <a:lnTo>
                    <a:pt x="211893" y="55540"/>
                  </a:lnTo>
                  <a:lnTo>
                    <a:pt x="159222" y="49337"/>
                  </a:lnTo>
                  <a:lnTo>
                    <a:pt x="113034" y="42441"/>
                  </a:lnTo>
                  <a:lnTo>
                    <a:pt x="73917" y="34921"/>
                  </a:lnTo>
                  <a:lnTo>
                    <a:pt x="19267" y="18289"/>
                  </a:lnTo>
                  <a:lnTo>
                    <a:pt x="0" y="0"/>
                  </a:lnTo>
                  <a:lnTo>
                    <a:pt x="0" y="445770"/>
                  </a:lnTo>
                  <a:lnTo>
                    <a:pt x="42465" y="472617"/>
                  </a:lnTo>
                  <a:lnTo>
                    <a:pt x="113034" y="488211"/>
                  </a:lnTo>
                  <a:lnTo>
                    <a:pt x="159222" y="495107"/>
                  </a:lnTo>
                  <a:lnTo>
                    <a:pt x="211893" y="501310"/>
                  </a:lnTo>
                  <a:lnTo>
                    <a:pt x="270454" y="506750"/>
                  </a:lnTo>
                  <a:lnTo>
                    <a:pt x="334315" y="511358"/>
                  </a:lnTo>
                  <a:lnTo>
                    <a:pt x="402885" y="515062"/>
                  </a:lnTo>
                  <a:lnTo>
                    <a:pt x="475572" y="517795"/>
                  </a:lnTo>
                  <a:lnTo>
                    <a:pt x="551786" y="519485"/>
                  </a:lnTo>
                  <a:lnTo>
                    <a:pt x="630936" y="520064"/>
                  </a:lnTo>
                  <a:lnTo>
                    <a:pt x="710085" y="519485"/>
                  </a:lnTo>
                  <a:lnTo>
                    <a:pt x="786299" y="517795"/>
                  </a:lnTo>
                  <a:lnTo>
                    <a:pt x="858986" y="515062"/>
                  </a:lnTo>
                  <a:lnTo>
                    <a:pt x="927556" y="511358"/>
                  </a:lnTo>
                  <a:lnTo>
                    <a:pt x="991417" y="506750"/>
                  </a:lnTo>
                  <a:lnTo>
                    <a:pt x="1049978" y="501310"/>
                  </a:lnTo>
                  <a:lnTo>
                    <a:pt x="1102649" y="495107"/>
                  </a:lnTo>
                  <a:lnTo>
                    <a:pt x="1148837" y="488211"/>
                  </a:lnTo>
                  <a:lnTo>
                    <a:pt x="1187954" y="480691"/>
                  </a:lnTo>
                  <a:lnTo>
                    <a:pt x="1242604" y="464059"/>
                  </a:lnTo>
                  <a:lnTo>
                    <a:pt x="1261872" y="445770"/>
                  </a:lnTo>
                  <a:lnTo>
                    <a:pt x="1261872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20277" y="1663446"/>
              <a:ext cx="1262380" cy="148590"/>
            </a:xfrm>
            <a:custGeom>
              <a:avLst/>
              <a:gdLst/>
              <a:ahLst/>
              <a:cxnLst/>
              <a:rect l="l" t="t" r="r" b="b"/>
              <a:pathLst>
                <a:path w="1262379" h="148589">
                  <a:moveTo>
                    <a:pt x="630936" y="0"/>
                  </a:moveTo>
                  <a:lnTo>
                    <a:pt x="551786" y="579"/>
                  </a:lnTo>
                  <a:lnTo>
                    <a:pt x="475572" y="2269"/>
                  </a:lnTo>
                  <a:lnTo>
                    <a:pt x="402885" y="5002"/>
                  </a:lnTo>
                  <a:lnTo>
                    <a:pt x="334315" y="8706"/>
                  </a:lnTo>
                  <a:lnTo>
                    <a:pt x="270454" y="13314"/>
                  </a:lnTo>
                  <a:lnTo>
                    <a:pt x="211893" y="18754"/>
                  </a:lnTo>
                  <a:lnTo>
                    <a:pt x="159222" y="24957"/>
                  </a:lnTo>
                  <a:lnTo>
                    <a:pt x="113034" y="31853"/>
                  </a:lnTo>
                  <a:lnTo>
                    <a:pt x="73917" y="39373"/>
                  </a:lnTo>
                  <a:lnTo>
                    <a:pt x="19267" y="56005"/>
                  </a:lnTo>
                  <a:lnTo>
                    <a:pt x="0" y="74294"/>
                  </a:lnTo>
                  <a:lnTo>
                    <a:pt x="4915" y="83612"/>
                  </a:lnTo>
                  <a:lnTo>
                    <a:pt x="42465" y="101142"/>
                  </a:lnTo>
                  <a:lnTo>
                    <a:pt x="113034" y="116736"/>
                  </a:lnTo>
                  <a:lnTo>
                    <a:pt x="159222" y="123632"/>
                  </a:lnTo>
                  <a:lnTo>
                    <a:pt x="211893" y="129835"/>
                  </a:lnTo>
                  <a:lnTo>
                    <a:pt x="270454" y="135275"/>
                  </a:lnTo>
                  <a:lnTo>
                    <a:pt x="334315" y="139883"/>
                  </a:lnTo>
                  <a:lnTo>
                    <a:pt x="402885" y="143587"/>
                  </a:lnTo>
                  <a:lnTo>
                    <a:pt x="475572" y="146320"/>
                  </a:lnTo>
                  <a:lnTo>
                    <a:pt x="551786" y="148010"/>
                  </a:lnTo>
                  <a:lnTo>
                    <a:pt x="630936" y="148589"/>
                  </a:lnTo>
                  <a:lnTo>
                    <a:pt x="710085" y="148010"/>
                  </a:lnTo>
                  <a:lnTo>
                    <a:pt x="786299" y="146320"/>
                  </a:lnTo>
                  <a:lnTo>
                    <a:pt x="858986" y="143587"/>
                  </a:lnTo>
                  <a:lnTo>
                    <a:pt x="927556" y="139883"/>
                  </a:lnTo>
                  <a:lnTo>
                    <a:pt x="991417" y="135275"/>
                  </a:lnTo>
                  <a:lnTo>
                    <a:pt x="1049978" y="129835"/>
                  </a:lnTo>
                  <a:lnTo>
                    <a:pt x="1102649" y="123632"/>
                  </a:lnTo>
                  <a:lnTo>
                    <a:pt x="1148837" y="116736"/>
                  </a:lnTo>
                  <a:lnTo>
                    <a:pt x="1187954" y="109216"/>
                  </a:lnTo>
                  <a:lnTo>
                    <a:pt x="1242604" y="92584"/>
                  </a:lnTo>
                  <a:lnTo>
                    <a:pt x="1261872" y="74294"/>
                  </a:lnTo>
                  <a:lnTo>
                    <a:pt x="1256956" y="64977"/>
                  </a:lnTo>
                  <a:lnTo>
                    <a:pt x="1219406" y="47447"/>
                  </a:lnTo>
                  <a:lnTo>
                    <a:pt x="1148837" y="31853"/>
                  </a:lnTo>
                  <a:lnTo>
                    <a:pt x="1102649" y="24957"/>
                  </a:lnTo>
                  <a:lnTo>
                    <a:pt x="1049978" y="18754"/>
                  </a:lnTo>
                  <a:lnTo>
                    <a:pt x="991417" y="13314"/>
                  </a:lnTo>
                  <a:lnTo>
                    <a:pt x="927556" y="8706"/>
                  </a:lnTo>
                  <a:lnTo>
                    <a:pt x="858986" y="5002"/>
                  </a:lnTo>
                  <a:lnTo>
                    <a:pt x="786299" y="2269"/>
                  </a:lnTo>
                  <a:lnTo>
                    <a:pt x="710085" y="579"/>
                  </a:lnTo>
                  <a:lnTo>
                    <a:pt x="630936" y="0"/>
                  </a:lnTo>
                  <a:close/>
                </a:path>
              </a:pathLst>
            </a:custGeom>
            <a:solidFill>
              <a:srgbClr val="BED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20277" y="1663446"/>
              <a:ext cx="1262380" cy="594360"/>
            </a:xfrm>
            <a:custGeom>
              <a:avLst/>
              <a:gdLst/>
              <a:ahLst/>
              <a:cxnLst/>
              <a:rect l="l" t="t" r="r" b="b"/>
              <a:pathLst>
                <a:path w="1262379" h="594360">
                  <a:moveTo>
                    <a:pt x="1261872" y="74294"/>
                  </a:moveTo>
                  <a:lnTo>
                    <a:pt x="1219406" y="101142"/>
                  </a:lnTo>
                  <a:lnTo>
                    <a:pt x="1148837" y="116736"/>
                  </a:lnTo>
                  <a:lnTo>
                    <a:pt x="1102649" y="123632"/>
                  </a:lnTo>
                  <a:lnTo>
                    <a:pt x="1049978" y="129835"/>
                  </a:lnTo>
                  <a:lnTo>
                    <a:pt x="991417" y="135275"/>
                  </a:lnTo>
                  <a:lnTo>
                    <a:pt x="927556" y="139883"/>
                  </a:lnTo>
                  <a:lnTo>
                    <a:pt x="858986" y="143587"/>
                  </a:lnTo>
                  <a:lnTo>
                    <a:pt x="786299" y="146320"/>
                  </a:lnTo>
                  <a:lnTo>
                    <a:pt x="710085" y="148010"/>
                  </a:lnTo>
                  <a:lnTo>
                    <a:pt x="630936" y="148589"/>
                  </a:lnTo>
                  <a:lnTo>
                    <a:pt x="551786" y="148010"/>
                  </a:lnTo>
                  <a:lnTo>
                    <a:pt x="475572" y="146320"/>
                  </a:lnTo>
                  <a:lnTo>
                    <a:pt x="402885" y="143587"/>
                  </a:lnTo>
                  <a:lnTo>
                    <a:pt x="334315" y="139883"/>
                  </a:lnTo>
                  <a:lnTo>
                    <a:pt x="270454" y="135275"/>
                  </a:lnTo>
                  <a:lnTo>
                    <a:pt x="211893" y="129835"/>
                  </a:lnTo>
                  <a:lnTo>
                    <a:pt x="159222" y="123632"/>
                  </a:lnTo>
                  <a:lnTo>
                    <a:pt x="113034" y="116736"/>
                  </a:lnTo>
                  <a:lnTo>
                    <a:pt x="73917" y="109216"/>
                  </a:lnTo>
                  <a:lnTo>
                    <a:pt x="19267" y="92584"/>
                  </a:lnTo>
                  <a:lnTo>
                    <a:pt x="0" y="74294"/>
                  </a:lnTo>
                  <a:lnTo>
                    <a:pt x="4915" y="64977"/>
                  </a:lnTo>
                  <a:lnTo>
                    <a:pt x="42465" y="47447"/>
                  </a:lnTo>
                  <a:lnTo>
                    <a:pt x="113034" y="31853"/>
                  </a:lnTo>
                  <a:lnTo>
                    <a:pt x="159222" y="24957"/>
                  </a:lnTo>
                  <a:lnTo>
                    <a:pt x="211893" y="18754"/>
                  </a:lnTo>
                  <a:lnTo>
                    <a:pt x="270454" y="13314"/>
                  </a:lnTo>
                  <a:lnTo>
                    <a:pt x="334315" y="8706"/>
                  </a:lnTo>
                  <a:lnTo>
                    <a:pt x="402885" y="5002"/>
                  </a:lnTo>
                  <a:lnTo>
                    <a:pt x="475572" y="2269"/>
                  </a:lnTo>
                  <a:lnTo>
                    <a:pt x="551786" y="579"/>
                  </a:lnTo>
                  <a:lnTo>
                    <a:pt x="630936" y="0"/>
                  </a:lnTo>
                  <a:lnTo>
                    <a:pt x="710085" y="579"/>
                  </a:lnTo>
                  <a:lnTo>
                    <a:pt x="786299" y="2269"/>
                  </a:lnTo>
                  <a:lnTo>
                    <a:pt x="858986" y="5002"/>
                  </a:lnTo>
                  <a:lnTo>
                    <a:pt x="927556" y="8706"/>
                  </a:lnTo>
                  <a:lnTo>
                    <a:pt x="991417" y="13314"/>
                  </a:lnTo>
                  <a:lnTo>
                    <a:pt x="1049978" y="18754"/>
                  </a:lnTo>
                  <a:lnTo>
                    <a:pt x="1102649" y="24957"/>
                  </a:lnTo>
                  <a:lnTo>
                    <a:pt x="1148837" y="31853"/>
                  </a:lnTo>
                  <a:lnTo>
                    <a:pt x="1187954" y="39373"/>
                  </a:lnTo>
                  <a:lnTo>
                    <a:pt x="1242604" y="56005"/>
                  </a:lnTo>
                  <a:lnTo>
                    <a:pt x="1261872" y="74294"/>
                  </a:lnTo>
                  <a:close/>
                </a:path>
                <a:path w="1262379" h="594360">
                  <a:moveTo>
                    <a:pt x="1261872" y="74294"/>
                  </a:moveTo>
                  <a:lnTo>
                    <a:pt x="1261872" y="520064"/>
                  </a:lnTo>
                  <a:lnTo>
                    <a:pt x="1256956" y="529382"/>
                  </a:lnTo>
                  <a:lnTo>
                    <a:pt x="1219406" y="546912"/>
                  </a:lnTo>
                  <a:lnTo>
                    <a:pt x="1148837" y="562506"/>
                  </a:lnTo>
                  <a:lnTo>
                    <a:pt x="1102649" y="569402"/>
                  </a:lnTo>
                  <a:lnTo>
                    <a:pt x="1049978" y="575605"/>
                  </a:lnTo>
                  <a:lnTo>
                    <a:pt x="991417" y="581045"/>
                  </a:lnTo>
                  <a:lnTo>
                    <a:pt x="927556" y="585653"/>
                  </a:lnTo>
                  <a:lnTo>
                    <a:pt x="858986" y="589357"/>
                  </a:lnTo>
                  <a:lnTo>
                    <a:pt x="786299" y="592090"/>
                  </a:lnTo>
                  <a:lnTo>
                    <a:pt x="710085" y="593780"/>
                  </a:lnTo>
                  <a:lnTo>
                    <a:pt x="630936" y="594359"/>
                  </a:lnTo>
                  <a:lnTo>
                    <a:pt x="551786" y="593780"/>
                  </a:lnTo>
                  <a:lnTo>
                    <a:pt x="475572" y="592090"/>
                  </a:lnTo>
                  <a:lnTo>
                    <a:pt x="402885" y="589357"/>
                  </a:lnTo>
                  <a:lnTo>
                    <a:pt x="334315" y="585653"/>
                  </a:lnTo>
                  <a:lnTo>
                    <a:pt x="270454" y="581045"/>
                  </a:lnTo>
                  <a:lnTo>
                    <a:pt x="211893" y="575605"/>
                  </a:lnTo>
                  <a:lnTo>
                    <a:pt x="159222" y="569402"/>
                  </a:lnTo>
                  <a:lnTo>
                    <a:pt x="113034" y="562506"/>
                  </a:lnTo>
                  <a:lnTo>
                    <a:pt x="73917" y="554986"/>
                  </a:lnTo>
                  <a:lnTo>
                    <a:pt x="19267" y="538354"/>
                  </a:lnTo>
                  <a:lnTo>
                    <a:pt x="0" y="520064"/>
                  </a:lnTo>
                  <a:lnTo>
                    <a:pt x="0" y="74294"/>
                  </a:lnTo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702802" y="1841753"/>
            <a:ext cx="496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181344" y="4378452"/>
            <a:ext cx="1080770" cy="719455"/>
            <a:chOff x="6181344" y="4378452"/>
            <a:chExt cx="1080770" cy="719455"/>
          </a:xfrm>
        </p:grpSpPr>
        <p:sp>
          <p:nvSpPr>
            <p:cNvPr id="10" name="object 10"/>
            <p:cNvSpPr/>
            <p:nvPr/>
          </p:nvSpPr>
          <p:spPr>
            <a:xfrm>
              <a:off x="6285484" y="4482592"/>
              <a:ext cx="872490" cy="511175"/>
            </a:xfrm>
            <a:custGeom>
              <a:avLst/>
              <a:gdLst/>
              <a:ahLst/>
              <a:cxnLst/>
              <a:rect l="l" t="t" r="r" b="b"/>
              <a:pathLst>
                <a:path w="872490" h="511175">
                  <a:moveTo>
                    <a:pt x="872109" y="0"/>
                  </a:moveTo>
                  <a:lnTo>
                    <a:pt x="0" y="0"/>
                  </a:lnTo>
                  <a:lnTo>
                    <a:pt x="0" y="510920"/>
                  </a:lnTo>
                  <a:lnTo>
                    <a:pt x="872109" y="510920"/>
                  </a:lnTo>
                  <a:lnTo>
                    <a:pt x="872109" y="0"/>
                  </a:lnTo>
                  <a:close/>
                </a:path>
              </a:pathLst>
            </a:custGeom>
            <a:solidFill>
              <a:srgbClr val="D7B1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00394" y="4397502"/>
              <a:ext cx="1042669" cy="85090"/>
            </a:xfrm>
            <a:custGeom>
              <a:avLst/>
              <a:gdLst/>
              <a:ahLst/>
              <a:cxnLst/>
              <a:rect l="l" t="t" r="r" b="b"/>
              <a:pathLst>
                <a:path w="1042670" h="85089">
                  <a:moveTo>
                    <a:pt x="1042415" y="0"/>
                  </a:moveTo>
                  <a:lnTo>
                    <a:pt x="0" y="0"/>
                  </a:lnTo>
                  <a:lnTo>
                    <a:pt x="85089" y="85090"/>
                  </a:lnTo>
                  <a:lnTo>
                    <a:pt x="957199" y="85090"/>
                  </a:lnTo>
                  <a:lnTo>
                    <a:pt x="1042415" y="0"/>
                  </a:lnTo>
                  <a:close/>
                </a:path>
              </a:pathLst>
            </a:custGeom>
            <a:solidFill>
              <a:srgbClr val="DFC1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0394" y="4993513"/>
              <a:ext cx="1042669" cy="85725"/>
            </a:xfrm>
            <a:custGeom>
              <a:avLst/>
              <a:gdLst/>
              <a:ahLst/>
              <a:cxnLst/>
              <a:rect l="l" t="t" r="r" b="b"/>
              <a:pathLst>
                <a:path w="1042670" h="85725">
                  <a:moveTo>
                    <a:pt x="957199" y="0"/>
                  </a:moveTo>
                  <a:lnTo>
                    <a:pt x="85089" y="0"/>
                  </a:lnTo>
                  <a:lnTo>
                    <a:pt x="0" y="85217"/>
                  </a:lnTo>
                  <a:lnTo>
                    <a:pt x="1042415" y="85217"/>
                  </a:lnTo>
                  <a:lnTo>
                    <a:pt x="957199" y="0"/>
                  </a:lnTo>
                  <a:close/>
                </a:path>
              </a:pathLst>
            </a:custGeom>
            <a:solidFill>
              <a:srgbClr val="AD8F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00394" y="4397502"/>
              <a:ext cx="85090" cy="681355"/>
            </a:xfrm>
            <a:custGeom>
              <a:avLst/>
              <a:gdLst/>
              <a:ahLst/>
              <a:cxnLst/>
              <a:rect l="l" t="t" r="r" b="b"/>
              <a:pathLst>
                <a:path w="85089" h="681354">
                  <a:moveTo>
                    <a:pt x="0" y="0"/>
                  </a:moveTo>
                  <a:lnTo>
                    <a:pt x="0" y="681228"/>
                  </a:lnTo>
                  <a:lnTo>
                    <a:pt x="85089" y="596011"/>
                  </a:lnTo>
                  <a:lnTo>
                    <a:pt x="85089" y="850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D1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57593" y="4397502"/>
              <a:ext cx="85725" cy="681355"/>
            </a:xfrm>
            <a:custGeom>
              <a:avLst/>
              <a:gdLst/>
              <a:ahLst/>
              <a:cxnLst/>
              <a:rect l="l" t="t" r="r" b="b"/>
              <a:pathLst>
                <a:path w="85725" h="681354">
                  <a:moveTo>
                    <a:pt x="85216" y="0"/>
                  </a:moveTo>
                  <a:lnTo>
                    <a:pt x="0" y="85090"/>
                  </a:lnTo>
                  <a:lnTo>
                    <a:pt x="0" y="596011"/>
                  </a:lnTo>
                  <a:lnTo>
                    <a:pt x="85216" y="681228"/>
                  </a:lnTo>
                  <a:lnTo>
                    <a:pt x="85216" y="0"/>
                  </a:lnTo>
                  <a:close/>
                </a:path>
              </a:pathLst>
            </a:custGeom>
            <a:solidFill>
              <a:srgbClr val="826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00394" y="4397502"/>
              <a:ext cx="1042669" cy="681355"/>
            </a:xfrm>
            <a:custGeom>
              <a:avLst/>
              <a:gdLst/>
              <a:ahLst/>
              <a:cxnLst/>
              <a:rect l="l" t="t" r="r" b="b"/>
              <a:pathLst>
                <a:path w="1042670" h="681354">
                  <a:moveTo>
                    <a:pt x="0" y="0"/>
                  </a:moveTo>
                  <a:lnTo>
                    <a:pt x="1042415" y="0"/>
                  </a:lnTo>
                  <a:lnTo>
                    <a:pt x="1042415" y="681228"/>
                  </a:lnTo>
                  <a:lnTo>
                    <a:pt x="0" y="681228"/>
                  </a:lnTo>
                  <a:lnTo>
                    <a:pt x="0" y="0"/>
                  </a:lnTo>
                  <a:close/>
                </a:path>
                <a:path w="1042670" h="681354">
                  <a:moveTo>
                    <a:pt x="85089" y="85090"/>
                  </a:moveTo>
                  <a:lnTo>
                    <a:pt x="957199" y="85090"/>
                  </a:lnTo>
                  <a:lnTo>
                    <a:pt x="957199" y="596011"/>
                  </a:lnTo>
                  <a:lnTo>
                    <a:pt x="85089" y="596011"/>
                  </a:lnTo>
                  <a:lnTo>
                    <a:pt x="85089" y="85090"/>
                  </a:lnTo>
                  <a:close/>
                </a:path>
                <a:path w="1042670" h="681354">
                  <a:moveTo>
                    <a:pt x="0" y="0"/>
                  </a:moveTo>
                  <a:lnTo>
                    <a:pt x="85089" y="85090"/>
                  </a:lnTo>
                </a:path>
                <a:path w="1042670" h="681354">
                  <a:moveTo>
                    <a:pt x="0" y="681228"/>
                  </a:moveTo>
                  <a:lnTo>
                    <a:pt x="85089" y="596011"/>
                  </a:lnTo>
                </a:path>
                <a:path w="1042670" h="681354">
                  <a:moveTo>
                    <a:pt x="1042415" y="0"/>
                  </a:moveTo>
                  <a:lnTo>
                    <a:pt x="957199" y="85090"/>
                  </a:lnTo>
                </a:path>
                <a:path w="1042670" h="681354">
                  <a:moveTo>
                    <a:pt x="1042415" y="681228"/>
                  </a:moveTo>
                  <a:lnTo>
                    <a:pt x="957199" y="596011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285484" y="4482591"/>
            <a:ext cx="872490" cy="51117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D1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382256" y="4378452"/>
            <a:ext cx="1080770" cy="719455"/>
            <a:chOff x="7382256" y="4378452"/>
            <a:chExt cx="1080770" cy="719455"/>
          </a:xfrm>
        </p:grpSpPr>
        <p:sp>
          <p:nvSpPr>
            <p:cNvPr id="18" name="object 18"/>
            <p:cNvSpPr/>
            <p:nvPr/>
          </p:nvSpPr>
          <p:spPr>
            <a:xfrm>
              <a:off x="7486396" y="4482592"/>
              <a:ext cx="872490" cy="511175"/>
            </a:xfrm>
            <a:custGeom>
              <a:avLst/>
              <a:gdLst/>
              <a:ahLst/>
              <a:cxnLst/>
              <a:rect l="l" t="t" r="r" b="b"/>
              <a:pathLst>
                <a:path w="872490" h="511175">
                  <a:moveTo>
                    <a:pt x="872108" y="0"/>
                  </a:moveTo>
                  <a:lnTo>
                    <a:pt x="0" y="0"/>
                  </a:lnTo>
                  <a:lnTo>
                    <a:pt x="0" y="510920"/>
                  </a:lnTo>
                  <a:lnTo>
                    <a:pt x="872108" y="510920"/>
                  </a:lnTo>
                  <a:lnTo>
                    <a:pt x="872108" y="0"/>
                  </a:lnTo>
                  <a:close/>
                </a:path>
              </a:pathLst>
            </a:custGeom>
            <a:solidFill>
              <a:srgbClr val="D7B1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01306" y="4397502"/>
              <a:ext cx="1042669" cy="85090"/>
            </a:xfrm>
            <a:custGeom>
              <a:avLst/>
              <a:gdLst/>
              <a:ahLst/>
              <a:cxnLst/>
              <a:rect l="l" t="t" r="r" b="b"/>
              <a:pathLst>
                <a:path w="1042670" h="85089">
                  <a:moveTo>
                    <a:pt x="1042416" y="0"/>
                  </a:moveTo>
                  <a:lnTo>
                    <a:pt x="0" y="0"/>
                  </a:lnTo>
                  <a:lnTo>
                    <a:pt x="85090" y="85090"/>
                  </a:lnTo>
                  <a:lnTo>
                    <a:pt x="957199" y="85090"/>
                  </a:lnTo>
                  <a:lnTo>
                    <a:pt x="1042416" y="0"/>
                  </a:lnTo>
                  <a:close/>
                </a:path>
              </a:pathLst>
            </a:custGeom>
            <a:solidFill>
              <a:srgbClr val="DFC1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01306" y="4993513"/>
              <a:ext cx="1042669" cy="85725"/>
            </a:xfrm>
            <a:custGeom>
              <a:avLst/>
              <a:gdLst/>
              <a:ahLst/>
              <a:cxnLst/>
              <a:rect l="l" t="t" r="r" b="b"/>
              <a:pathLst>
                <a:path w="1042670" h="85725">
                  <a:moveTo>
                    <a:pt x="957199" y="0"/>
                  </a:moveTo>
                  <a:lnTo>
                    <a:pt x="85090" y="0"/>
                  </a:lnTo>
                  <a:lnTo>
                    <a:pt x="0" y="85217"/>
                  </a:lnTo>
                  <a:lnTo>
                    <a:pt x="1042416" y="85217"/>
                  </a:lnTo>
                  <a:lnTo>
                    <a:pt x="957199" y="0"/>
                  </a:lnTo>
                  <a:close/>
                </a:path>
              </a:pathLst>
            </a:custGeom>
            <a:solidFill>
              <a:srgbClr val="AD8F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01306" y="4397502"/>
              <a:ext cx="85090" cy="681355"/>
            </a:xfrm>
            <a:custGeom>
              <a:avLst/>
              <a:gdLst/>
              <a:ahLst/>
              <a:cxnLst/>
              <a:rect l="l" t="t" r="r" b="b"/>
              <a:pathLst>
                <a:path w="85090" h="681354">
                  <a:moveTo>
                    <a:pt x="0" y="0"/>
                  </a:moveTo>
                  <a:lnTo>
                    <a:pt x="0" y="681228"/>
                  </a:lnTo>
                  <a:lnTo>
                    <a:pt x="85090" y="596011"/>
                  </a:lnTo>
                  <a:lnTo>
                    <a:pt x="85090" y="850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D1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358505" y="4397502"/>
              <a:ext cx="85725" cy="681355"/>
            </a:xfrm>
            <a:custGeom>
              <a:avLst/>
              <a:gdLst/>
              <a:ahLst/>
              <a:cxnLst/>
              <a:rect l="l" t="t" r="r" b="b"/>
              <a:pathLst>
                <a:path w="85725" h="681354">
                  <a:moveTo>
                    <a:pt x="85217" y="0"/>
                  </a:moveTo>
                  <a:lnTo>
                    <a:pt x="0" y="85090"/>
                  </a:lnTo>
                  <a:lnTo>
                    <a:pt x="0" y="596011"/>
                  </a:lnTo>
                  <a:lnTo>
                    <a:pt x="85217" y="681228"/>
                  </a:lnTo>
                  <a:lnTo>
                    <a:pt x="85217" y="0"/>
                  </a:lnTo>
                  <a:close/>
                </a:path>
              </a:pathLst>
            </a:custGeom>
            <a:solidFill>
              <a:srgbClr val="826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01306" y="4397502"/>
              <a:ext cx="1042669" cy="681355"/>
            </a:xfrm>
            <a:custGeom>
              <a:avLst/>
              <a:gdLst/>
              <a:ahLst/>
              <a:cxnLst/>
              <a:rect l="l" t="t" r="r" b="b"/>
              <a:pathLst>
                <a:path w="1042670" h="681354">
                  <a:moveTo>
                    <a:pt x="0" y="0"/>
                  </a:moveTo>
                  <a:lnTo>
                    <a:pt x="1042416" y="0"/>
                  </a:lnTo>
                  <a:lnTo>
                    <a:pt x="1042416" y="681228"/>
                  </a:lnTo>
                  <a:lnTo>
                    <a:pt x="0" y="681228"/>
                  </a:lnTo>
                  <a:lnTo>
                    <a:pt x="0" y="0"/>
                  </a:lnTo>
                  <a:close/>
                </a:path>
                <a:path w="1042670" h="681354">
                  <a:moveTo>
                    <a:pt x="85090" y="85090"/>
                  </a:moveTo>
                  <a:lnTo>
                    <a:pt x="957199" y="85090"/>
                  </a:lnTo>
                  <a:lnTo>
                    <a:pt x="957199" y="596011"/>
                  </a:lnTo>
                  <a:lnTo>
                    <a:pt x="85090" y="596011"/>
                  </a:lnTo>
                  <a:lnTo>
                    <a:pt x="85090" y="85090"/>
                  </a:lnTo>
                  <a:close/>
                </a:path>
                <a:path w="1042670" h="681354">
                  <a:moveTo>
                    <a:pt x="0" y="0"/>
                  </a:moveTo>
                  <a:lnTo>
                    <a:pt x="85090" y="85090"/>
                  </a:lnTo>
                </a:path>
                <a:path w="1042670" h="681354">
                  <a:moveTo>
                    <a:pt x="0" y="681228"/>
                  </a:moveTo>
                  <a:lnTo>
                    <a:pt x="85090" y="596011"/>
                  </a:lnTo>
                </a:path>
                <a:path w="1042670" h="681354">
                  <a:moveTo>
                    <a:pt x="1042416" y="0"/>
                  </a:moveTo>
                  <a:lnTo>
                    <a:pt x="957199" y="85090"/>
                  </a:lnTo>
                </a:path>
                <a:path w="1042670" h="681354">
                  <a:moveTo>
                    <a:pt x="1042416" y="681228"/>
                  </a:moveTo>
                  <a:lnTo>
                    <a:pt x="957199" y="596011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486395" y="4482591"/>
            <a:ext cx="872490" cy="51117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D2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613647" y="4378452"/>
            <a:ext cx="1080770" cy="719455"/>
            <a:chOff x="8613647" y="4378452"/>
            <a:chExt cx="1080770" cy="719455"/>
          </a:xfrm>
        </p:grpSpPr>
        <p:sp>
          <p:nvSpPr>
            <p:cNvPr id="26" name="object 26"/>
            <p:cNvSpPr/>
            <p:nvPr/>
          </p:nvSpPr>
          <p:spPr>
            <a:xfrm>
              <a:off x="8717787" y="4482592"/>
              <a:ext cx="872490" cy="511175"/>
            </a:xfrm>
            <a:custGeom>
              <a:avLst/>
              <a:gdLst/>
              <a:ahLst/>
              <a:cxnLst/>
              <a:rect l="l" t="t" r="r" b="b"/>
              <a:pathLst>
                <a:path w="872490" h="511175">
                  <a:moveTo>
                    <a:pt x="872108" y="0"/>
                  </a:moveTo>
                  <a:lnTo>
                    <a:pt x="0" y="0"/>
                  </a:lnTo>
                  <a:lnTo>
                    <a:pt x="0" y="510920"/>
                  </a:lnTo>
                  <a:lnTo>
                    <a:pt x="872108" y="510920"/>
                  </a:lnTo>
                  <a:lnTo>
                    <a:pt x="872108" y="0"/>
                  </a:lnTo>
                  <a:close/>
                </a:path>
              </a:pathLst>
            </a:custGeom>
            <a:solidFill>
              <a:srgbClr val="D7B1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632697" y="4397502"/>
              <a:ext cx="1042669" cy="85090"/>
            </a:xfrm>
            <a:custGeom>
              <a:avLst/>
              <a:gdLst/>
              <a:ahLst/>
              <a:cxnLst/>
              <a:rect l="l" t="t" r="r" b="b"/>
              <a:pathLst>
                <a:path w="1042670" h="85089">
                  <a:moveTo>
                    <a:pt x="1042416" y="0"/>
                  </a:moveTo>
                  <a:lnTo>
                    <a:pt x="0" y="0"/>
                  </a:lnTo>
                  <a:lnTo>
                    <a:pt x="85090" y="85090"/>
                  </a:lnTo>
                  <a:lnTo>
                    <a:pt x="957199" y="85090"/>
                  </a:lnTo>
                  <a:lnTo>
                    <a:pt x="1042416" y="0"/>
                  </a:lnTo>
                  <a:close/>
                </a:path>
              </a:pathLst>
            </a:custGeom>
            <a:solidFill>
              <a:srgbClr val="DFC1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632697" y="4993513"/>
              <a:ext cx="1042669" cy="85725"/>
            </a:xfrm>
            <a:custGeom>
              <a:avLst/>
              <a:gdLst/>
              <a:ahLst/>
              <a:cxnLst/>
              <a:rect l="l" t="t" r="r" b="b"/>
              <a:pathLst>
                <a:path w="1042670" h="85725">
                  <a:moveTo>
                    <a:pt x="957199" y="0"/>
                  </a:moveTo>
                  <a:lnTo>
                    <a:pt x="85090" y="0"/>
                  </a:lnTo>
                  <a:lnTo>
                    <a:pt x="0" y="85217"/>
                  </a:lnTo>
                  <a:lnTo>
                    <a:pt x="1042416" y="85217"/>
                  </a:lnTo>
                  <a:lnTo>
                    <a:pt x="957199" y="0"/>
                  </a:lnTo>
                  <a:close/>
                </a:path>
              </a:pathLst>
            </a:custGeom>
            <a:solidFill>
              <a:srgbClr val="AD8F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632697" y="4397502"/>
              <a:ext cx="85090" cy="681355"/>
            </a:xfrm>
            <a:custGeom>
              <a:avLst/>
              <a:gdLst/>
              <a:ahLst/>
              <a:cxnLst/>
              <a:rect l="l" t="t" r="r" b="b"/>
              <a:pathLst>
                <a:path w="85090" h="681354">
                  <a:moveTo>
                    <a:pt x="0" y="0"/>
                  </a:moveTo>
                  <a:lnTo>
                    <a:pt x="0" y="681228"/>
                  </a:lnTo>
                  <a:lnTo>
                    <a:pt x="85090" y="596011"/>
                  </a:lnTo>
                  <a:lnTo>
                    <a:pt x="85090" y="850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D1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589896" y="4397502"/>
              <a:ext cx="85725" cy="681355"/>
            </a:xfrm>
            <a:custGeom>
              <a:avLst/>
              <a:gdLst/>
              <a:ahLst/>
              <a:cxnLst/>
              <a:rect l="l" t="t" r="r" b="b"/>
              <a:pathLst>
                <a:path w="85725" h="681354">
                  <a:moveTo>
                    <a:pt x="85217" y="0"/>
                  </a:moveTo>
                  <a:lnTo>
                    <a:pt x="0" y="85090"/>
                  </a:lnTo>
                  <a:lnTo>
                    <a:pt x="0" y="596011"/>
                  </a:lnTo>
                  <a:lnTo>
                    <a:pt x="85217" y="681228"/>
                  </a:lnTo>
                  <a:lnTo>
                    <a:pt x="85217" y="0"/>
                  </a:lnTo>
                  <a:close/>
                </a:path>
              </a:pathLst>
            </a:custGeom>
            <a:solidFill>
              <a:srgbClr val="826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32697" y="4397502"/>
              <a:ext cx="1042669" cy="681355"/>
            </a:xfrm>
            <a:custGeom>
              <a:avLst/>
              <a:gdLst/>
              <a:ahLst/>
              <a:cxnLst/>
              <a:rect l="l" t="t" r="r" b="b"/>
              <a:pathLst>
                <a:path w="1042670" h="681354">
                  <a:moveTo>
                    <a:pt x="0" y="0"/>
                  </a:moveTo>
                  <a:lnTo>
                    <a:pt x="1042416" y="0"/>
                  </a:lnTo>
                  <a:lnTo>
                    <a:pt x="1042416" y="681228"/>
                  </a:lnTo>
                  <a:lnTo>
                    <a:pt x="0" y="681228"/>
                  </a:lnTo>
                  <a:lnTo>
                    <a:pt x="0" y="0"/>
                  </a:lnTo>
                  <a:close/>
                </a:path>
                <a:path w="1042670" h="681354">
                  <a:moveTo>
                    <a:pt x="85090" y="85090"/>
                  </a:moveTo>
                  <a:lnTo>
                    <a:pt x="957199" y="85090"/>
                  </a:lnTo>
                  <a:lnTo>
                    <a:pt x="957199" y="596011"/>
                  </a:lnTo>
                  <a:lnTo>
                    <a:pt x="85090" y="596011"/>
                  </a:lnTo>
                  <a:lnTo>
                    <a:pt x="85090" y="85090"/>
                  </a:lnTo>
                  <a:close/>
                </a:path>
                <a:path w="1042670" h="681354">
                  <a:moveTo>
                    <a:pt x="0" y="0"/>
                  </a:moveTo>
                  <a:lnTo>
                    <a:pt x="85090" y="85090"/>
                  </a:lnTo>
                </a:path>
                <a:path w="1042670" h="681354">
                  <a:moveTo>
                    <a:pt x="0" y="681228"/>
                  </a:moveTo>
                  <a:lnTo>
                    <a:pt x="85090" y="596011"/>
                  </a:lnTo>
                </a:path>
                <a:path w="1042670" h="681354">
                  <a:moveTo>
                    <a:pt x="1042416" y="0"/>
                  </a:moveTo>
                  <a:lnTo>
                    <a:pt x="957199" y="85090"/>
                  </a:lnTo>
                </a:path>
                <a:path w="1042670" h="681354">
                  <a:moveTo>
                    <a:pt x="1042416" y="681228"/>
                  </a:moveTo>
                  <a:lnTo>
                    <a:pt x="957199" y="596011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717788" y="4482591"/>
            <a:ext cx="872490" cy="51117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D3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1045952" y="4378452"/>
            <a:ext cx="1080770" cy="719455"/>
            <a:chOff x="11045952" y="4378452"/>
            <a:chExt cx="1080770" cy="719455"/>
          </a:xfrm>
        </p:grpSpPr>
        <p:sp>
          <p:nvSpPr>
            <p:cNvPr id="34" name="object 34"/>
            <p:cNvSpPr/>
            <p:nvPr/>
          </p:nvSpPr>
          <p:spPr>
            <a:xfrm>
              <a:off x="11150092" y="4482592"/>
              <a:ext cx="872490" cy="511175"/>
            </a:xfrm>
            <a:custGeom>
              <a:avLst/>
              <a:gdLst/>
              <a:ahLst/>
              <a:cxnLst/>
              <a:rect l="l" t="t" r="r" b="b"/>
              <a:pathLst>
                <a:path w="872490" h="511175">
                  <a:moveTo>
                    <a:pt x="872108" y="0"/>
                  </a:moveTo>
                  <a:lnTo>
                    <a:pt x="0" y="0"/>
                  </a:lnTo>
                  <a:lnTo>
                    <a:pt x="0" y="510920"/>
                  </a:lnTo>
                  <a:lnTo>
                    <a:pt x="872108" y="510920"/>
                  </a:lnTo>
                  <a:lnTo>
                    <a:pt x="872108" y="0"/>
                  </a:lnTo>
                  <a:close/>
                </a:path>
              </a:pathLst>
            </a:custGeom>
            <a:solidFill>
              <a:srgbClr val="D7B1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065002" y="4397502"/>
              <a:ext cx="1042669" cy="85090"/>
            </a:xfrm>
            <a:custGeom>
              <a:avLst/>
              <a:gdLst/>
              <a:ahLst/>
              <a:cxnLst/>
              <a:rect l="l" t="t" r="r" b="b"/>
              <a:pathLst>
                <a:path w="1042670" h="85089">
                  <a:moveTo>
                    <a:pt x="1042416" y="0"/>
                  </a:moveTo>
                  <a:lnTo>
                    <a:pt x="0" y="0"/>
                  </a:lnTo>
                  <a:lnTo>
                    <a:pt x="85090" y="85090"/>
                  </a:lnTo>
                  <a:lnTo>
                    <a:pt x="957199" y="85090"/>
                  </a:lnTo>
                  <a:lnTo>
                    <a:pt x="1042416" y="0"/>
                  </a:lnTo>
                  <a:close/>
                </a:path>
              </a:pathLst>
            </a:custGeom>
            <a:solidFill>
              <a:srgbClr val="DFC1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065002" y="4993513"/>
              <a:ext cx="1042669" cy="85725"/>
            </a:xfrm>
            <a:custGeom>
              <a:avLst/>
              <a:gdLst/>
              <a:ahLst/>
              <a:cxnLst/>
              <a:rect l="l" t="t" r="r" b="b"/>
              <a:pathLst>
                <a:path w="1042670" h="85725">
                  <a:moveTo>
                    <a:pt x="957199" y="0"/>
                  </a:moveTo>
                  <a:lnTo>
                    <a:pt x="85090" y="0"/>
                  </a:lnTo>
                  <a:lnTo>
                    <a:pt x="0" y="85217"/>
                  </a:lnTo>
                  <a:lnTo>
                    <a:pt x="1042416" y="85217"/>
                  </a:lnTo>
                  <a:lnTo>
                    <a:pt x="957199" y="0"/>
                  </a:lnTo>
                  <a:close/>
                </a:path>
              </a:pathLst>
            </a:custGeom>
            <a:solidFill>
              <a:srgbClr val="AD8F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065002" y="4397502"/>
              <a:ext cx="85090" cy="681355"/>
            </a:xfrm>
            <a:custGeom>
              <a:avLst/>
              <a:gdLst/>
              <a:ahLst/>
              <a:cxnLst/>
              <a:rect l="l" t="t" r="r" b="b"/>
              <a:pathLst>
                <a:path w="85090" h="681354">
                  <a:moveTo>
                    <a:pt x="0" y="0"/>
                  </a:moveTo>
                  <a:lnTo>
                    <a:pt x="0" y="681228"/>
                  </a:lnTo>
                  <a:lnTo>
                    <a:pt x="85090" y="596011"/>
                  </a:lnTo>
                  <a:lnTo>
                    <a:pt x="85090" y="850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D1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022201" y="4397502"/>
              <a:ext cx="85725" cy="681355"/>
            </a:xfrm>
            <a:custGeom>
              <a:avLst/>
              <a:gdLst/>
              <a:ahLst/>
              <a:cxnLst/>
              <a:rect l="l" t="t" r="r" b="b"/>
              <a:pathLst>
                <a:path w="85725" h="681354">
                  <a:moveTo>
                    <a:pt x="85217" y="0"/>
                  </a:moveTo>
                  <a:lnTo>
                    <a:pt x="0" y="85090"/>
                  </a:lnTo>
                  <a:lnTo>
                    <a:pt x="0" y="596011"/>
                  </a:lnTo>
                  <a:lnTo>
                    <a:pt x="85217" y="681228"/>
                  </a:lnTo>
                  <a:lnTo>
                    <a:pt x="85217" y="0"/>
                  </a:lnTo>
                  <a:close/>
                </a:path>
              </a:pathLst>
            </a:custGeom>
            <a:solidFill>
              <a:srgbClr val="826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065002" y="4397502"/>
              <a:ext cx="1042669" cy="681355"/>
            </a:xfrm>
            <a:custGeom>
              <a:avLst/>
              <a:gdLst/>
              <a:ahLst/>
              <a:cxnLst/>
              <a:rect l="l" t="t" r="r" b="b"/>
              <a:pathLst>
                <a:path w="1042670" h="681354">
                  <a:moveTo>
                    <a:pt x="0" y="0"/>
                  </a:moveTo>
                  <a:lnTo>
                    <a:pt x="1042416" y="0"/>
                  </a:lnTo>
                  <a:lnTo>
                    <a:pt x="1042416" y="681228"/>
                  </a:lnTo>
                  <a:lnTo>
                    <a:pt x="0" y="681228"/>
                  </a:lnTo>
                  <a:lnTo>
                    <a:pt x="0" y="0"/>
                  </a:lnTo>
                  <a:close/>
                </a:path>
                <a:path w="1042670" h="681354">
                  <a:moveTo>
                    <a:pt x="85090" y="85090"/>
                  </a:moveTo>
                  <a:lnTo>
                    <a:pt x="957199" y="85090"/>
                  </a:lnTo>
                  <a:lnTo>
                    <a:pt x="957199" y="596011"/>
                  </a:lnTo>
                  <a:lnTo>
                    <a:pt x="85090" y="596011"/>
                  </a:lnTo>
                  <a:lnTo>
                    <a:pt x="85090" y="85090"/>
                  </a:lnTo>
                  <a:close/>
                </a:path>
                <a:path w="1042670" h="681354">
                  <a:moveTo>
                    <a:pt x="0" y="0"/>
                  </a:moveTo>
                  <a:lnTo>
                    <a:pt x="85090" y="85090"/>
                  </a:lnTo>
                </a:path>
                <a:path w="1042670" h="681354">
                  <a:moveTo>
                    <a:pt x="0" y="681228"/>
                  </a:moveTo>
                  <a:lnTo>
                    <a:pt x="85090" y="596011"/>
                  </a:lnTo>
                </a:path>
                <a:path w="1042670" h="681354">
                  <a:moveTo>
                    <a:pt x="1042416" y="0"/>
                  </a:moveTo>
                  <a:lnTo>
                    <a:pt x="957199" y="85090"/>
                  </a:lnTo>
                </a:path>
                <a:path w="1042670" h="681354">
                  <a:moveTo>
                    <a:pt x="1042416" y="681228"/>
                  </a:moveTo>
                  <a:lnTo>
                    <a:pt x="957199" y="596011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1150092" y="4482591"/>
            <a:ext cx="872490" cy="51117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Dk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9927335" y="4378452"/>
            <a:ext cx="958850" cy="719455"/>
            <a:chOff x="9927335" y="4378452"/>
            <a:chExt cx="958850" cy="719455"/>
          </a:xfrm>
        </p:grpSpPr>
        <p:sp>
          <p:nvSpPr>
            <p:cNvPr id="42" name="object 42"/>
            <p:cNvSpPr/>
            <p:nvPr/>
          </p:nvSpPr>
          <p:spPr>
            <a:xfrm>
              <a:off x="10031475" y="4482719"/>
              <a:ext cx="750570" cy="511175"/>
            </a:xfrm>
            <a:custGeom>
              <a:avLst/>
              <a:gdLst/>
              <a:ahLst/>
              <a:cxnLst/>
              <a:rect l="l" t="t" r="r" b="b"/>
              <a:pathLst>
                <a:path w="750570" h="511175">
                  <a:moveTo>
                    <a:pt x="750189" y="0"/>
                  </a:moveTo>
                  <a:lnTo>
                    <a:pt x="0" y="0"/>
                  </a:lnTo>
                  <a:lnTo>
                    <a:pt x="0" y="510920"/>
                  </a:lnTo>
                  <a:lnTo>
                    <a:pt x="750189" y="510920"/>
                  </a:lnTo>
                  <a:lnTo>
                    <a:pt x="750189" y="0"/>
                  </a:lnTo>
                  <a:close/>
                </a:path>
              </a:pathLst>
            </a:custGeom>
            <a:solidFill>
              <a:srgbClr val="D7B1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946385" y="4397502"/>
              <a:ext cx="920750" cy="85725"/>
            </a:xfrm>
            <a:custGeom>
              <a:avLst/>
              <a:gdLst/>
              <a:ahLst/>
              <a:cxnLst/>
              <a:rect l="l" t="t" r="r" b="b"/>
              <a:pathLst>
                <a:path w="920750" h="85725">
                  <a:moveTo>
                    <a:pt x="920496" y="0"/>
                  </a:moveTo>
                  <a:lnTo>
                    <a:pt x="0" y="0"/>
                  </a:lnTo>
                  <a:lnTo>
                    <a:pt x="85090" y="85217"/>
                  </a:lnTo>
                  <a:lnTo>
                    <a:pt x="835279" y="85217"/>
                  </a:lnTo>
                  <a:lnTo>
                    <a:pt x="920496" y="0"/>
                  </a:lnTo>
                  <a:close/>
                </a:path>
              </a:pathLst>
            </a:custGeom>
            <a:solidFill>
              <a:srgbClr val="DFC1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946385" y="4993640"/>
              <a:ext cx="920750" cy="85090"/>
            </a:xfrm>
            <a:custGeom>
              <a:avLst/>
              <a:gdLst/>
              <a:ahLst/>
              <a:cxnLst/>
              <a:rect l="l" t="t" r="r" b="b"/>
              <a:pathLst>
                <a:path w="920750" h="85089">
                  <a:moveTo>
                    <a:pt x="835279" y="0"/>
                  </a:moveTo>
                  <a:lnTo>
                    <a:pt x="85090" y="0"/>
                  </a:lnTo>
                  <a:lnTo>
                    <a:pt x="0" y="85090"/>
                  </a:lnTo>
                  <a:lnTo>
                    <a:pt x="920496" y="85090"/>
                  </a:lnTo>
                  <a:lnTo>
                    <a:pt x="835279" y="0"/>
                  </a:lnTo>
                  <a:close/>
                </a:path>
              </a:pathLst>
            </a:custGeom>
            <a:solidFill>
              <a:srgbClr val="AD8F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946385" y="4397502"/>
              <a:ext cx="85090" cy="681355"/>
            </a:xfrm>
            <a:custGeom>
              <a:avLst/>
              <a:gdLst/>
              <a:ahLst/>
              <a:cxnLst/>
              <a:rect l="l" t="t" r="r" b="b"/>
              <a:pathLst>
                <a:path w="85090" h="681354">
                  <a:moveTo>
                    <a:pt x="0" y="0"/>
                  </a:moveTo>
                  <a:lnTo>
                    <a:pt x="0" y="681228"/>
                  </a:lnTo>
                  <a:lnTo>
                    <a:pt x="85090" y="596138"/>
                  </a:lnTo>
                  <a:lnTo>
                    <a:pt x="85090" y="852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D1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781664" y="4397502"/>
              <a:ext cx="85725" cy="681355"/>
            </a:xfrm>
            <a:custGeom>
              <a:avLst/>
              <a:gdLst/>
              <a:ahLst/>
              <a:cxnLst/>
              <a:rect l="l" t="t" r="r" b="b"/>
              <a:pathLst>
                <a:path w="85725" h="681354">
                  <a:moveTo>
                    <a:pt x="85216" y="0"/>
                  </a:moveTo>
                  <a:lnTo>
                    <a:pt x="0" y="85217"/>
                  </a:lnTo>
                  <a:lnTo>
                    <a:pt x="0" y="596138"/>
                  </a:lnTo>
                  <a:lnTo>
                    <a:pt x="85216" y="681228"/>
                  </a:lnTo>
                  <a:lnTo>
                    <a:pt x="85216" y="0"/>
                  </a:lnTo>
                  <a:close/>
                </a:path>
              </a:pathLst>
            </a:custGeom>
            <a:solidFill>
              <a:srgbClr val="826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946385" y="4397502"/>
              <a:ext cx="920750" cy="681355"/>
            </a:xfrm>
            <a:custGeom>
              <a:avLst/>
              <a:gdLst/>
              <a:ahLst/>
              <a:cxnLst/>
              <a:rect l="l" t="t" r="r" b="b"/>
              <a:pathLst>
                <a:path w="920750" h="681354">
                  <a:moveTo>
                    <a:pt x="0" y="0"/>
                  </a:moveTo>
                  <a:lnTo>
                    <a:pt x="920496" y="0"/>
                  </a:lnTo>
                  <a:lnTo>
                    <a:pt x="920496" y="681228"/>
                  </a:lnTo>
                  <a:lnTo>
                    <a:pt x="0" y="681228"/>
                  </a:lnTo>
                  <a:lnTo>
                    <a:pt x="0" y="0"/>
                  </a:lnTo>
                  <a:close/>
                </a:path>
                <a:path w="920750" h="681354">
                  <a:moveTo>
                    <a:pt x="85090" y="85217"/>
                  </a:moveTo>
                  <a:lnTo>
                    <a:pt x="835279" y="85217"/>
                  </a:lnTo>
                  <a:lnTo>
                    <a:pt x="835279" y="596138"/>
                  </a:lnTo>
                  <a:lnTo>
                    <a:pt x="85090" y="596138"/>
                  </a:lnTo>
                  <a:lnTo>
                    <a:pt x="85090" y="85217"/>
                  </a:lnTo>
                  <a:close/>
                </a:path>
                <a:path w="920750" h="681354">
                  <a:moveTo>
                    <a:pt x="0" y="0"/>
                  </a:moveTo>
                  <a:lnTo>
                    <a:pt x="85090" y="85217"/>
                  </a:lnTo>
                </a:path>
                <a:path w="920750" h="681354">
                  <a:moveTo>
                    <a:pt x="0" y="681228"/>
                  </a:moveTo>
                  <a:lnTo>
                    <a:pt x="85090" y="596138"/>
                  </a:lnTo>
                </a:path>
                <a:path w="920750" h="681354">
                  <a:moveTo>
                    <a:pt x="920496" y="0"/>
                  </a:moveTo>
                  <a:lnTo>
                    <a:pt x="835279" y="85217"/>
                  </a:lnTo>
                </a:path>
                <a:path w="920750" h="681354">
                  <a:moveTo>
                    <a:pt x="920496" y="681228"/>
                  </a:moveTo>
                  <a:lnTo>
                    <a:pt x="835279" y="596138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0031476" y="4482719"/>
            <a:ext cx="750570" cy="51117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88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…..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8735568" y="2360676"/>
            <a:ext cx="431800" cy="504825"/>
            <a:chOff x="8735568" y="2360676"/>
            <a:chExt cx="431800" cy="504825"/>
          </a:xfrm>
        </p:grpSpPr>
        <p:sp>
          <p:nvSpPr>
            <p:cNvPr id="50" name="object 50"/>
            <p:cNvSpPr/>
            <p:nvPr/>
          </p:nvSpPr>
          <p:spPr>
            <a:xfrm>
              <a:off x="8748522" y="2373630"/>
              <a:ext cx="405765" cy="478790"/>
            </a:xfrm>
            <a:custGeom>
              <a:avLst/>
              <a:gdLst/>
              <a:ahLst/>
              <a:cxnLst/>
              <a:rect l="l" t="t" r="r" b="b"/>
              <a:pathLst>
                <a:path w="405765" h="478789">
                  <a:moveTo>
                    <a:pt x="304037" y="0"/>
                  </a:moveTo>
                  <a:lnTo>
                    <a:pt x="101346" y="0"/>
                  </a:lnTo>
                  <a:lnTo>
                    <a:pt x="101346" y="12700"/>
                  </a:lnTo>
                  <a:lnTo>
                    <a:pt x="304037" y="12700"/>
                  </a:lnTo>
                  <a:lnTo>
                    <a:pt x="304037" y="0"/>
                  </a:lnTo>
                  <a:close/>
                </a:path>
                <a:path w="405765" h="478789">
                  <a:moveTo>
                    <a:pt x="304037" y="25400"/>
                  </a:moveTo>
                  <a:lnTo>
                    <a:pt x="101346" y="25400"/>
                  </a:lnTo>
                  <a:lnTo>
                    <a:pt x="101346" y="50673"/>
                  </a:lnTo>
                  <a:lnTo>
                    <a:pt x="304037" y="50673"/>
                  </a:lnTo>
                  <a:lnTo>
                    <a:pt x="304037" y="25400"/>
                  </a:lnTo>
                  <a:close/>
                </a:path>
                <a:path w="405765" h="478789">
                  <a:moveTo>
                    <a:pt x="405383" y="275844"/>
                  </a:moveTo>
                  <a:lnTo>
                    <a:pt x="0" y="275844"/>
                  </a:lnTo>
                  <a:lnTo>
                    <a:pt x="202692" y="478536"/>
                  </a:lnTo>
                  <a:lnTo>
                    <a:pt x="405383" y="275844"/>
                  </a:lnTo>
                  <a:close/>
                </a:path>
                <a:path w="405765" h="478789">
                  <a:moveTo>
                    <a:pt x="304037" y="63373"/>
                  </a:moveTo>
                  <a:lnTo>
                    <a:pt x="101346" y="63373"/>
                  </a:lnTo>
                  <a:lnTo>
                    <a:pt x="101346" y="275844"/>
                  </a:lnTo>
                  <a:lnTo>
                    <a:pt x="304037" y="275844"/>
                  </a:lnTo>
                  <a:lnTo>
                    <a:pt x="304037" y="63373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748522" y="2373630"/>
              <a:ext cx="405765" cy="478790"/>
            </a:xfrm>
            <a:custGeom>
              <a:avLst/>
              <a:gdLst/>
              <a:ahLst/>
              <a:cxnLst/>
              <a:rect l="l" t="t" r="r" b="b"/>
              <a:pathLst>
                <a:path w="405765" h="478789">
                  <a:moveTo>
                    <a:pt x="304037" y="0"/>
                  </a:moveTo>
                  <a:lnTo>
                    <a:pt x="304037" y="12700"/>
                  </a:lnTo>
                  <a:lnTo>
                    <a:pt x="101346" y="12700"/>
                  </a:lnTo>
                  <a:lnTo>
                    <a:pt x="101346" y="0"/>
                  </a:lnTo>
                  <a:lnTo>
                    <a:pt x="304037" y="0"/>
                  </a:lnTo>
                  <a:close/>
                </a:path>
                <a:path w="405765" h="478789">
                  <a:moveTo>
                    <a:pt x="304037" y="25400"/>
                  </a:moveTo>
                  <a:lnTo>
                    <a:pt x="304037" y="50673"/>
                  </a:lnTo>
                  <a:lnTo>
                    <a:pt x="101346" y="50673"/>
                  </a:lnTo>
                  <a:lnTo>
                    <a:pt x="101346" y="25400"/>
                  </a:lnTo>
                  <a:lnTo>
                    <a:pt x="304037" y="25400"/>
                  </a:lnTo>
                  <a:close/>
                </a:path>
                <a:path w="405765" h="478789">
                  <a:moveTo>
                    <a:pt x="304037" y="63373"/>
                  </a:moveTo>
                  <a:lnTo>
                    <a:pt x="304037" y="275844"/>
                  </a:lnTo>
                  <a:lnTo>
                    <a:pt x="405383" y="275844"/>
                  </a:lnTo>
                  <a:lnTo>
                    <a:pt x="202692" y="478536"/>
                  </a:lnTo>
                  <a:lnTo>
                    <a:pt x="0" y="275844"/>
                  </a:lnTo>
                  <a:lnTo>
                    <a:pt x="101346" y="275844"/>
                  </a:lnTo>
                  <a:lnTo>
                    <a:pt x="101346" y="63373"/>
                  </a:lnTo>
                  <a:lnTo>
                    <a:pt x="304037" y="63373"/>
                  </a:lnTo>
                  <a:close/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8827007" y="5148071"/>
            <a:ext cx="431800" cy="502920"/>
            <a:chOff x="8827007" y="5148071"/>
            <a:chExt cx="431800" cy="502920"/>
          </a:xfrm>
        </p:grpSpPr>
        <p:sp>
          <p:nvSpPr>
            <p:cNvPr id="53" name="object 53"/>
            <p:cNvSpPr/>
            <p:nvPr/>
          </p:nvSpPr>
          <p:spPr>
            <a:xfrm>
              <a:off x="8839961" y="5161025"/>
              <a:ext cx="405765" cy="477520"/>
            </a:xfrm>
            <a:custGeom>
              <a:avLst/>
              <a:gdLst/>
              <a:ahLst/>
              <a:cxnLst/>
              <a:rect l="l" t="t" r="r" b="b"/>
              <a:pathLst>
                <a:path w="405765" h="477520">
                  <a:moveTo>
                    <a:pt x="304038" y="0"/>
                  </a:moveTo>
                  <a:lnTo>
                    <a:pt x="101346" y="0"/>
                  </a:lnTo>
                  <a:lnTo>
                    <a:pt x="101346" y="12700"/>
                  </a:lnTo>
                  <a:lnTo>
                    <a:pt x="304038" y="12700"/>
                  </a:lnTo>
                  <a:lnTo>
                    <a:pt x="304038" y="0"/>
                  </a:lnTo>
                  <a:close/>
                </a:path>
                <a:path w="405765" h="477520">
                  <a:moveTo>
                    <a:pt x="304038" y="25273"/>
                  </a:moveTo>
                  <a:lnTo>
                    <a:pt x="101346" y="25273"/>
                  </a:lnTo>
                  <a:lnTo>
                    <a:pt x="101346" y="50673"/>
                  </a:lnTo>
                  <a:lnTo>
                    <a:pt x="304038" y="50673"/>
                  </a:lnTo>
                  <a:lnTo>
                    <a:pt x="304038" y="25273"/>
                  </a:lnTo>
                  <a:close/>
                </a:path>
                <a:path w="405765" h="477520">
                  <a:moveTo>
                    <a:pt x="405384" y="274320"/>
                  </a:moveTo>
                  <a:lnTo>
                    <a:pt x="0" y="274320"/>
                  </a:lnTo>
                  <a:lnTo>
                    <a:pt x="202692" y="477012"/>
                  </a:lnTo>
                  <a:lnTo>
                    <a:pt x="405384" y="274320"/>
                  </a:lnTo>
                  <a:close/>
                </a:path>
                <a:path w="405765" h="477520">
                  <a:moveTo>
                    <a:pt x="304038" y="63373"/>
                  </a:moveTo>
                  <a:lnTo>
                    <a:pt x="101346" y="63373"/>
                  </a:lnTo>
                  <a:lnTo>
                    <a:pt x="101346" y="274320"/>
                  </a:lnTo>
                  <a:lnTo>
                    <a:pt x="304038" y="274320"/>
                  </a:lnTo>
                  <a:lnTo>
                    <a:pt x="304038" y="63373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839961" y="5161025"/>
              <a:ext cx="405765" cy="477520"/>
            </a:xfrm>
            <a:custGeom>
              <a:avLst/>
              <a:gdLst/>
              <a:ahLst/>
              <a:cxnLst/>
              <a:rect l="l" t="t" r="r" b="b"/>
              <a:pathLst>
                <a:path w="405765" h="477520">
                  <a:moveTo>
                    <a:pt x="304038" y="0"/>
                  </a:moveTo>
                  <a:lnTo>
                    <a:pt x="304038" y="12700"/>
                  </a:lnTo>
                  <a:lnTo>
                    <a:pt x="101346" y="12700"/>
                  </a:lnTo>
                  <a:lnTo>
                    <a:pt x="101346" y="0"/>
                  </a:lnTo>
                  <a:lnTo>
                    <a:pt x="304038" y="0"/>
                  </a:lnTo>
                  <a:close/>
                </a:path>
                <a:path w="405765" h="477520">
                  <a:moveTo>
                    <a:pt x="304038" y="25273"/>
                  </a:moveTo>
                  <a:lnTo>
                    <a:pt x="304038" y="50673"/>
                  </a:lnTo>
                  <a:lnTo>
                    <a:pt x="101346" y="50673"/>
                  </a:lnTo>
                  <a:lnTo>
                    <a:pt x="101346" y="25273"/>
                  </a:lnTo>
                  <a:lnTo>
                    <a:pt x="304038" y="25273"/>
                  </a:lnTo>
                  <a:close/>
                </a:path>
                <a:path w="405765" h="477520">
                  <a:moveTo>
                    <a:pt x="304038" y="63373"/>
                  </a:moveTo>
                  <a:lnTo>
                    <a:pt x="304038" y="274320"/>
                  </a:lnTo>
                  <a:lnTo>
                    <a:pt x="405384" y="274320"/>
                  </a:lnTo>
                  <a:lnTo>
                    <a:pt x="202692" y="477012"/>
                  </a:lnTo>
                  <a:lnTo>
                    <a:pt x="0" y="274320"/>
                  </a:lnTo>
                  <a:lnTo>
                    <a:pt x="101346" y="274320"/>
                  </a:lnTo>
                  <a:lnTo>
                    <a:pt x="101346" y="63373"/>
                  </a:lnTo>
                  <a:lnTo>
                    <a:pt x="304038" y="63373"/>
                  </a:lnTo>
                  <a:close/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8228076" y="5701284"/>
            <a:ext cx="1629410" cy="719455"/>
            <a:chOff x="8228076" y="5701284"/>
            <a:chExt cx="1629410" cy="719455"/>
          </a:xfrm>
        </p:grpSpPr>
        <p:sp>
          <p:nvSpPr>
            <p:cNvPr id="56" name="object 56"/>
            <p:cNvSpPr/>
            <p:nvPr/>
          </p:nvSpPr>
          <p:spPr>
            <a:xfrm>
              <a:off x="8332216" y="5805487"/>
              <a:ext cx="1421130" cy="511175"/>
            </a:xfrm>
            <a:custGeom>
              <a:avLst/>
              <a:gdLst/>
              <a:ahLst/>
              <a:cxnLst/>
              <a:rect l="l" t="t" r="r" b="b"/>
              <a:pathLst>
                <a:path w="1421129" h="511175">
                  <a:moveTo>
                    <a:pt x="1420749" y="0"/>
                  </a:moveTo>
                  <a:lnTo>
                    <a:pt x="0" y="0"/>
                  </a:lnTo>
                  <a:lnTo>
                    <a:pt x="0" y="510920"/>
                  </a:lnTo>
                  <a:lnTo>
                    <a:pt x="1420749" y="510920"/>
                  </a:lnTo>
                  <a:lnTo>
                    <a:pt x="1420749" y="0"/>
                  </a:lnTo>
                  <a:close/>
                </a:path>
              </a:pathLst>
            </a:custGeom>
            <a:solidFill>
              <a:srgbClr val="A4AB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247126" y="5720334"/>
              <a:ext cx="1591310" cy="85725"/>
            </a:xfrm>
            <a:custGeom>
              <a:avLst/>
              <a:gdLst/>
              <a:ahLst/>
              <a:cxnLst/>
              <a:rect l="l" t="t" r="r" b="b"/>
              <a:pathLst>
                <a:path w="1591309" h="85725">
                  <a:moveTo>
                    <a:pt x="1591055" y="0"/>
                  </a:moveTo>
                  <a:lnTo>
                    <a:pt x="0" y="0"/>
                  </a:lnTo>
                  <a:lnTo>
                    <a:pt x="85090" y="85153"/>
                  </a:lnTo>
                  <a:lnTo>
                    <a:pt x="1505839" y="85153"/>
                  </a:lnTo>
                  <a:lnTo>
                    <a:pt x="1591055" y="0"/>
                  </a:lnTo>
                  <a:close/>
                </a:path>
              </a:pathLst>
            </a:custGeom>
            <a:solidFill>
              <a:srgbClr val="B7B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247126" y="6316408"/>
              <a:ext cx="1591310" cy="85725"/>
            </a:xfrm>
            <a:custGeom>
              <a:avLst/>
              <a:gdLst/>
              <a:ahLst/>
              <a:cxnLst/>
              <a:rect l="l" t="t" r="r" b="b"/>
              <a:pathLst>
                <a:path w="1591309" h="85725">
                  <a:moveTo>
                    <a:pt x="1505839" y="0"/>
                  </a:moveTo>
                  <a:lnTo>
                    <a:pt x="85090" y="0"/>
                  </a:lnTo>
                  <a:lnTo>
                    <a:pt x="0" y="85153"/>
                  </a:lnTo>
                  <a:lnTo>
                    <a:pt x="1591055" y="85153"/>
                  </a:lnTo>
                  <a:lnTo>
                    <a:pt x="1505839" y="0"/>
                  </a:lnTo>
                  <a:close/>
                </a:path>
              </a:pathLst>
            </a:custGeom>
            <a:solidFill>
              <a:srgbClr val="858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247126" y="5720334"/>
              <a:ext cx="85090" cy="681355"/>
            </a:xfrm>
            <a:custGeom>
              <a:avLst/>
              <a:gdLst/>
              <a:ahLst/>
              <a:cxnLst/>
              <a:rect l="l" t="t" r="r" b="b"/>
              <a:pathLst>
                <a:path w="85090" h="681354">
                  <a:moveTo>
                    <a:pt x="0" y="0"/>
                  </a:moveTo>
                  <a:lnTo>
                    <a:pt x="0" y="681227"/>
                  </a:lnTo>
                  <a:lnTo>
                    <a:pt x="85090" y="596074"/>
                  </a:lnTo>
                  <a:lnTo>
                    <a:pt x="85090" y="851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C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752965" y="5720334"/>
              <a:ext cx="85725" cy="681355"/>
            </a:xfrm>
            <a:custGeom>
              <a:avLst/>
              <a:gdLst/>
              <a:ahLst/>
              <a:cxnLst/>
              <a:rect l="l" t="t" r="r" b="b"/>
              <a:pathLst>
                <a:path w="85725" h="681354">
                  <a:moveTo>
                    <a:pt x="85216" y="0"/>
                  </a:moveTo>
                  <a:lnTo>
                    <a:pt x="0" y="85153"/>
                  </a:lnTo>
                  <a:lnTo>
                    <a:pt x="0" y="596074"/>
                  </a:lnTo>
                  <a:lnTo>
                    <a:pt x="85216" y="681227"/>
                  </a:lnTo>
                  <a:lnTo>
                    <a:pt x="85216" y="0"/>
                  </a:lnTo>
                  <a:close/>
                </a:path>
              </a:pathLst>
            </a:custGeom>
            <a:solidFill>
              <a:srgbClr val="6267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247126" y="5720334"/>
              <a:ext cx="1591310" cy="681355"/>
            </a:xfrm>
            <a:custGeom>
              <a:avLst/>
              <a:gdLst/>
              <a:ahLst/>
              <a:cxnLst/>
              <a:rect l="l" t="t" r="r" b="b"/>
              <a:pathLst>
                <a:path w="1591309" h="681354">
                  <a:moveTo>
                    <a:pt x="0" y="0"/>
                  </a:moveTo>
                  <a:lnTo>
                    <a:pt x="1591055" y="0"/>
                  </a:lnTo>
                  <a:lnTo>
                    <a:pt x="1591055" y="681227"/>
                  </a:lnTo>
                  <a:lnTo>
                    <a:pt x="0" y="681227"/>
                  </a:lnTo>
                  <a:lnTo>
                    <a:pt x="0" y="0"/>
                  </a:lnTo>
                  <a:close/>
                </a:path>
                <a:path w="1591309" h="681354">
                  <a:moveTo>
                    <a:pt x="85090" y="85153"/>
                  </a:moveTo>
                  <a:lnTo>
                    <a:pt x="1505839" y="85153"/>
                  </a:lnTo>
                  <a:lnTo>
                    <a:pt x="1505839" y="596074"/>
                  </a:lnTo>
                  <a:lnTo>
                    <a:pt x="85090" y="596074"/>
                  </a:lnTo>
                  <a:lnTo>
                    <a:pt x="85090" y="85153"/>
                  </a:lnTo>
                  <a:close/>
                </a:path>
                <a:path w="1591309" h="681354">
                  <a:moveTo>
                    <a:pt x="0" y="0"/>
                  </a:moveTo>
                  <a:lnTo>
                    <a:pt x="85090" y="85153"/>
                  </a:lnTo>
                </a:path>
                <a:path w="1591309" h="681354">
                  <a:moveTo>
                    <a:pt x="0" y="681227"/>
                  </a:moveTo>
                  <a:lnTo>
                    <a:pt x="85090" y="596074"/>
                  </a:lnTo>
                </a:path>
                <a:path w="1591309" h="681354">
                  <a:moveTo>
                    <a:pt x="1591055" y="0"/>
                  </a:moveTo>
                  <a:lnTo>
                    <a:pt x="1505839" y="85153"/>
                  </a:lnTo>
                </a:path>
                <a:path w="1591309" h="681354">
                  <a:moveTo>
                    <a:pt x="1591055" y="681227"/>
                  </a:moveTo>
                  <a:lnTo>
                    <a:pt x="1505839" y="596074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8332216" y="5805487"/>
            <a:ext cx="1421130" cy="511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7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RF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ts val="2055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6086855" y="2916935"/>
            <a:ext cx="1082040" cy="718185"/>
            <a:chOff x="6086855" y="2916935"/>
            <a:chExt cx="1082040" cy="718185"/>
          </a:xfrm>
        </p:grpSpPr>
        <p:sp>
          <p:nvSpPr>
            <p:cNvPr id="64" name="object 64"/>
            <p:cNvSpPr/>
            <p:nvPr/>
          </p:nvSpPr>
          <p:spPr>
            <a:xfrm>
              <a:off x="6190868" y="3020948"/>
              <a:ext cx="874394" cy="509905"/>
            </a:xfrm>
            <a:custGeom>
              <a:avLst/>
              <a:gdLst/>
              <a:ahLst/>
              <a:cxnLst/>
              <a:rect l="l" t="t" r="r" b="b"/>
              <a:pathLst>
                <a:path w="874395" h="509904">
                  <a:moveTo>
                    <a:pt x="874013" y="0"/>
                  </a:moveTo>
                  <a:lnTo>
                    <a:pt x="0" y="0"/>
                  </a:lnTo>
                  <a:lnTo>
                    <a:pt x="0" y="509777"/>
                  </a:lnTo>
                  <a:lnTo>
                    <a:pt x="874013" y="509777"/>
                  </a:lnTo>
                  <a:lnTo>
                    <a:pt x="87401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105905" y="2935985"/>
              <a:ext cx="1043940" cy="85090"/>
            </a:xfrm>
            <a:custGeom>
              <a:avLst/>
              <a:gdLst/>
              <a:ahLst/>
              <a:cxnLst/>
              <a:rect l="l" t="t" r="r" b="b"/>
              <a:pathLst>
                <a:path w="1043940" h="85089">
                  <a:moveTo>
                    <a:pt x="1043940" y="0"/>
                  </a:moveTo>
                  <a:lnTo>
                    <a:pt x="0" y="0"/>
                  </a:lnTo>
                  <a:lnTo>
                    <a:pt x="84963" y="84962"/>
                  </a:lnTo>
                  <a:lnTo>
                    <a:pt x="958976" y="84962"/>
                  </a:lnTo>
                  <a:lnTo>
                    <a:pt x="1043940" y="0"/>
                  </a:lnTo>
                  <a:close/>
                </a:path>
              </a:pathLst>
            </a:custGeom>
            <a:solidFill>
              <a:srgbClr val="31BE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105905" y="3530726"/>
              <a:ext cx="1043940" cy="85090"/>
            </a:xfrm>
            <a:custGeom>
              <a:avLst/>
              <a:gdLst/>
              <a:ahLst/>
              <a:cxnLst/>
              <a:rect l="l" t="t" r="r" b="b"/>
              <a:pathLst>
                <a:path w="1043940" h="85089">
                  <a:moveTo>
                    <a:pt x="958976" y="0"/>
                  </a:moveTo>
                  <a:lnTo>
                    <a:pt x="84963" y="0"/>
                  </a:lnTo>
                  <a:lnTo>
                    <a:pt x="0" y="84962"/>
                  </a:lnTo>
                  <a:lnTo>
                    <a:pt x="1043940" y="84962"/>
                  </a:lnTo>
                  <a:lnTo>
                    <a:pt x="958976" y="0"/>
                  </a:lnTo>
                  <a:close/>
                </a:path>
              </a:pathLst>
            </a:custGeom>
            <a:solidFill>
              <a:srgbClr val="008D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105905" y="2935985"/>
              <a:ext cx="85090" cy="680085"/>
            </a:xfrm>
            <a:custGeom>
              <a:avLst/>
              <a:gdLst/>
              <a:ahLst/>
              <a:cxnLst/>
              <a:rect l="l" t="t" r="r" b="b"/>
              <a:pathLst>
                <a:path w="85089" h="680085">
                  <a:moveTo>
                    <a:pt x="0" y="0"/>
                  </a:moveTo>
                  <a:lnTo>
                    <a:pt x="0" y="679703"/>
                  </a:lnTo>
                  <a:lnTo>
                    <a:pt x="84963" y="594740"/>
                  </a:lnTo>
                  <a:lnTo>
                    <a:pt x="84963" y="849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D0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064883" y="2935985"/>
              <a:ext cx="85090" cy="680085"/>
            </a:xfrm>
            <a:custGeom>
              <a:avLst/>
              <a:gdLst/>
              <a:ahLst/>
              <a:cxnLst/>
              <a:rect l="l" t="t" r="r" b="b"/>
              <a:pathLst>
                <a:path w="85090" h="680085">
                  <a:moveTo>
                    <a:pt x="84963" y="0"/>
                  </a:moveTo>
                  <a:lnTo>
                    <a:pt x="0" y="84962"/>
                  </a:lnTo>
                  <a:lnTo>
                    <a:pt x="0" y="594740"/>
                  </a:lnTo>
                  <a:lnTo>
                    <a:pt x="84963" y="679703"/>
                  </a:lnTo>
                  <a:lnTo>
                    <a:pt x="84963" y="0"/>
                  </a:lnTo>
                  <a:close/>
                </a:path>
              </a:pathLst>
            </a:custGeom>
            <a:solidFill>
              <a:srgbClr val="006A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105905" y="2935985"/>
              <a:ext cx="1043940" cy="680085"/>
            </a:xfrm>
            <a:custGeom>
              <a:avLst/>
              <a:gdLst/>
              <a:ahLst/>
              <a:cxnLst/>
              <a:rect l="l" t="t" r="r" b="b"/>
              <a:pathLst>
                <a:path w="1043940" h="680085">
                  <a:moveTo>
                    <a:pt x="0" y="0"/>
                  </a:moveTo>
                  <a:lnTo>
                    <a:pt x="1043940" y="0"/>
                  </a:lnTo>
                  <a:lnTo>
                    <a:pt x="1043940" y="679703"/>
                  </a:lnTo>
                  <a:lnTo>
                    <a:pt x="0" y="679703"/>
                  </a:lnTo>
                  <a:lnTo>
                    <a:pt x="0" y="0"/>
                  </a:lnTo>
                  <a:close/>
                </a:path>
                <a:path w="1043940" h="680085">
                  <a:moveTo>
                    <a:pt x="84963" y="84962"/>
                  </a:moveTo>
                  <a:lnTo>
                    <a:pt x="958976" y="84962"/>
                  </a:lnTo>
                  <a:lnTo>
                    <a:pt x="958976" y="594740"/>
                  </a:lnTo>
                  <a:lnTo>
                    <a:pt x="84963" y="594740"/>
                  </a:lnTo>
                  <a:lnTo>
                    <a:pt x="84963" y="84962"/>
                  </a:lnTo>
                  <a:close/>
                </a:path>
                <a:path w="1043940" h="680085">
                  <a:moveTo>
                    <a:pt x="0" y="0"/>
                  </a:moveTo>
                  <a:lnTo>
                    <a:pt x="84963" y="84962"/>
                  </a:lnTo>
                </a:path>
                <a:path w="1043940" h="680085">
                  <a:moveTo>
                    <a:pt x="0" y="679703"/>
                  </a:moveTo>
                  <a:lnTo>
                    <a:pt x="84963" y="594740"/>
                  </a:lnTo>
                </a:path>
                <a:path w="1043940" h="680085">
                  <a:moveTo>
                    <a:pt x="1043940" y="0"/>
                  </a:moveTo>
                  <a:lnTo>
                    <a:pt x="958976" y="84962"/>
                  </a:lnTo>
                </a:path>
                <a:path w="1043940" h="680085">
                  <a:moveTo>
                    <a:pt x="1043940" y="679703"/>
                  </a:moveTo>
                  <a:lnTo>
                    <a:pt x="958976" y="59474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6190869" y="3020948"/>
            <a:ext cx="874394" cy="50990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B1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7287768" y="2916935"/>
            <a:ext cx="1082040" cy="718185"/>
            <a:chOff x="7287768" y="2916935"/>
            <a:chExt cx="1082040" cy="718185"/>
          </a:xfrm>
        </p:grpSpPr>
        <p:sp>
          <p:nvSpPr>
            <p:cNvPr id="72" name="object 72"/>
            <p:cNvSpPr/>
            <p:nvPr/>
          </p:nvSpPr>
          <p:spPr>
            <a:xfrm>
              <a:off x="7391781" y="3020948"/>
              <a:ext cx="874394" cy="509905"/>
            </a:xfrm>
            <a:custGeom>
              <a:avLst/>
              <a:gdLst/>
              <a:ahLst/>
              <a:cxnLst/>
              <a:rect l="l" t="t" r="r" b="b"/>
              <a:pathLst>
                <a:path w="874395" h="509904">
                  <a:moveTo>
                    <a:pt x="874013" y="0"/>
                  </a:moveTo>
                  <a:lnTo>
                    <a:pt x="0" y="0"/>
                  </a:lnTo>
                  <a:lnTo>
                    <a:pt x="0" y="509777"/>
                  </a:lnTo>
                  <a:lnTo>
                    <a:pt x="874013" y="509777"/>
                  </a:lnTo>
                  <a:lnTo>
                    <a:pt x="87401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306818" y="2935985"/>
              <a:ext cx="1043940" cy="85090"/>
            </a:xfrm>
            <a:custGeom>
              <a:avLst/>
              <a:gdLst/>
              <a:ahLst/>
              <a:cxnLst/>
              <a:rect l="l" t="t" r="r" b="b"/>
              <a:pathLst>
                <a:path w="1043940" h="85089">
                  <a:moveTo>
                    <a:pt x="1043939" y="0"/>
                  </a:moveTo>
                  <a:lnTo>
                    <a:pt x="0" y="0"/>
                  </a:lnTo>
                  <a:lnTo>
                    <a:pt x="84962" y="84962"/>
                  </a:lnTo>
                  <a:lnTo>
                    <a:pt x="958976" y="84962"/>
                  </a:lnTo>
                  <a:lnTo>
                    <a:pt x="1043939" y="0"/>
                  </a:lnTo>
                  <a:close/>
                </a:path>
              </a:pathLst>
            </a:custGeom>
            <a:solidFill>
              <a:srgbClr val="31BE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306818" y="3530726"/>
              <a:ext cx="1043940" cy="85090"/>
            </a:xfrm>
            <a:custGeom>
              <a:avLst/>
              <a:gdLst/>
              <a:ahLst/>
              <a:cxnLst/>
              <a:rect l="l" t="t" r="r" b="b"/>
              <a:pathLst>
                <a:path w="1043940" h="85089">
                  <a:moveTo>
                    <a:pt x="958976" y="0"/>
                  </a:moveTo>
                  <a:lnTo>
                    <a:pt x="84962" y="0"/>
                  </a:lnTo>
                  <a:lnTo>
                    <a:pt x="0" y="84962"/>
                  </a:lnTo>
                  <a:lnTo>
                    <a:pt x="1043939" y="84962"/>
                  </a:lnTo>
                  <a:lnTo>
                    <a:pt x="958976" y="0"/>
                  </a:lnTo>
                  <a:close/>
                </a:path>
              </a:pathLst>
            </a:custGeom>
            <a:solidFill>
              <a:srgbClr val="008D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306818" y="2935985"/>
              <a:ext cx="85090" cy="680085"/>
            </a:xfrm>
            <a:custGeom>
              <a:avLst/>
              <a:gdLst/>
              <a:ahLst/>
              <a:cxnLst/>
              <a:rect l="l" t="t" r="r" b="b"/>
              <a:pathLst>
                <a:path w="85090" h="680085">
                  <a:moveTo>
                    <a:pt x="0" y="0"/>
                  </a:moveTo>
                  <a:lnTo>
                    <a:pt x="0" y="679703"/>
                  </a:lnTo>
                  <a:lnTo>
                    <a:pt x="84962" y="594740"/>
                  </a:lnTo>
                  <a:lnTo>
                    <a:pt x="84962" y="849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D0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265795" y="2935985"/>
              <a:ext cx="85090" cy="680085"/>
            </a:xfrm>
            <a:custGeom>
              <a:avLst/>
              <a:gdLst/>
              <a:ahLst/>
              <a:cxnLst/>
              <a:rect l="l" t="t" r="r" b="b"/>
              <a:pathLst>
                <a:path w="85090" h="680085">
                  <a:moveTo>
                    <a:pt x="84962" y="0"/>
                  </a:moveTo>
                  <a:lnTo>
                    <a:pt x="0" y="84962"/>
                  </a:lnTo>
                  <a:lnTo>
                    <a:pt x="0" y="594740"/>
                  </a:lnTo>
                  <a:lnTo>
                    <a:pt x="84962" y="679703"/>
                  </a:lnTo>
                  <a:lnTo>
                    <a:pt x="84962" y="0"/>
                  </a:lnTo>
                  <a:close/>
                </a:path>
              </a:pathLst>
            </a:custGeom>
            <a:solidFill>
              <a:srgbClr val="006A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306818" y="2935985"/>
              <a:ext cx="1043940" cy="680085"/>
            </a:xfrm>
            <a:custGeom>
              <a:avLst/>
              <a:gdLst/>
              <a:ahLst/>
              <a:cxnLst/>
              <a:rect l="l" t="t" r="r" b="b"/>
              <a:pathLst>
                <a:path w="1043940" h="680085">
                  <a:moveTo>
                    <a:pt x="0" y="0"/>
                  </a:moveTo>
                  <a:lnTo>
                    <a:pt x="1043939" y="0"/>
                  </a:lnTo>
                  <a:lnTo>
                    <a:pt x="1043939" y="679703"/>
                  </a:lnTo>
                  <a:lnTo>
                    <a:pt x="0" y="679703"/>
                  </a:lnTo>
                  <a:lnTo>
                    <a:pt x="0" y="0"/>
                  </a:lnTo>
                  <a:close/>
                </a:path>
                <a:path w="1043940" h="680085">
                  <a:moveTo>
                    <a:pt x="84962" y="84962"/>
                  </a:moveTo>
                  <a:lnTo>
                    <a:pt x="958976" y="84962"/>
                  </a:lnTo>
                  <a:lnTo>
                    <a:pt x="958976" y="594740"/>
                  </a:lnTo>
                  <a:lnTo>
                    <a:pt x="84962" y="594740"/>
                  </a:lnTo>
                  <a:lnTo>
                    <a:pt x="84962" y="84962"/>
                  </a:lnTo>
                  <a:close/>
                </a:path>
                <a:path w="1043940" h="680085">
                  <a:moveTo>
                    <a:pt x="0" y="0"/>
                  </a:moveTo>
                  <a:lnTo>
                    <a:pt x="84962" y="84962"/>
                  </a:lnTo>
                </a:path>
                <a:path w="1043940" h="680085">
                  <a:moveTo>
                    <a:pt x="0" y="679703"/>
                  </a:moveTo>
                  <a:lnTo>
                    <a:pt x="84962" y="594740"/>
                  </a:lnTo>
                </a:path>
                <a:path w="1043940" h="680085">
                  <a:moveTo>
                    <a:pt x="1043939" y="0"/>
                  </a:moveTo>
                  <a:lnTo>
                    <a:pt x="958976" y="84962"/>
                  </a:lnTo>
                </a:path>
                <a:path w="1043940" h="680085">
                  <a:moveTo>
                    <a:pt x="1043939" y="679703"/>
                  </a:moveTo>
                  <a:lnTo>
                    <a:pt x="958976" y="59474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7391781" y="3020948"/>
            <a:ext cx="874394" cy="50990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B2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8519159" y="2916935"/>
            <a:ext cx="1082040" cy="718185"/>
            <a:chOff x="8519159" y="2916935"/>
            <a:chExt cx="1082040" cy="718185"/>
          </a:xfrm>
        </p:grpSpPr>
        <p:sp>
          <p:nvSpPr>
            <p:cNvPr id="80" name="object 80"/>
            <p:cNvSpPr/>
            <p:nvPr/>
          </p:nvSpPr>
          <p:spPr>
            <a:xfrm>
              <a:off x="8623172" y="3020948"/>
              <a:ext cx="874394" cy="509905"/>
            </a:xfrm>
            <a:custGeom>
              <a:avLst/>
              <a:gdLst/>
              <a:ahLst/>
              <a:cxnLst/>
              <a:rect l="l" t="t" r="r" b="b"/>
              <a:pathLst>
                <a:path w="874395" h="509904">
                  <a:moveTo>
                    <a:pt x="874013" y="0"/>
                  </a:moveTo>
                  <a:lnTo>
                    <a:pt x="0" y="0"/>
                  </a:lnTo>
                  <a:lnTo>
                    <a:pt x="0" y="509777"/>
                  </a:lnTo>
                  <a:lnTo>
                    <a:pt x="874013" y="509777"/>
                  </a:lnTo>
                  <a:lnTo>
                    <a:pt x="87401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538209" y="2935985"/>
              <a:ext cx="1043940" cy="85090"/>
            </a:xfrm>
            <a:custGeom>
              <a:avLst/>
              <a:gdLst/>
              <a:ahLst/>
              <a:cxnLst/>
              <a:rect l="l" t="t" r="r" b="b"/>
              <a:pathLst>
                <a:path w="1043940" h="85089">
                  <a:moveTo>
                    <a:pt x="1043940" y="0"/>
                  </a:moveTo>
                  <a:lnTo>
                    <a:pt x="0" y="0"/>
                  </a:lnTo>
                  <a:lnTo>
                    <a:pt x="84963" y="84962"/>
                  </a:lnTo>
                  <a:lnTo>
                    <a:pt x="958976" y="84962"/>
                  </a:lnTo>
                  <a:lnTo>
                    <a:pt x="1043940" y="0"/>
                  </a:lnTo>
                  <a:close/>
                </a:path>
              </a:pathLst>
            </a:custGeom>
            <a:solidFill>
              <a:srgbClr val="31BE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538209" y="3530726"/>
              <a:ext cx="1043940" cy="85090"/>
            </a:xfrm>
            <a:custGeom>
              <a:avLst/>
              <a:gdLst/>
              <a:ahLst/>
              <a:cxnLst/>
              <a:rect l="l" t="t" r="r" b="b"/>
              <a:pathLst>
                <a:path w="1043940" h="85089">
                  <a:moveTo>
                    <a:pt x="958976" y="0"/>
                  </a:moveTo>
                  <a:lnTo>
                    <a:pt x="84963" y="0"/>
                  </a:lnTo>
                  <a:lnTo>
                    <a:pt x="0" y="84962"/>
                  </a:lnTo>
                  <a:lnTo>
                    <a:pt x="1043940" y="84962"/>
                  </a:lnTo>
                  <a:lnTo>
                    <a:pt x="958976" y="0"/>
                  </a:lnTo>
                  <a:close/>
                </a:path>
              </a:pathLst>
            </a:custGeom>
            <a:solidFill>
              <a:srgbClr val="008D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538209" y="2935985"/>
              <a:ext cx="85090" cy="680085"/>
            </a:xfrm>
            <a:custGeom>
              <a:avLst/>
              <a:gdLst/>
              <a:ahLst/>
              <a:cxnLst/>
              <a:rect l="l" t="t" r="r" b="b"/>
              <a:pathLst>
                <a:path w="85090" h="680085">
                  <a:moveTo>
                    <a:pt x="0" y="0"/>
                  </a:moveTo>
                  <a:lnTo>
                    <a:pt x="0" y="679703"/>
                  </a:lnTo>
                  <a:lnTo>
                    <a:pt x="84963" y="594740"/>
                  </a:lnTo>
                  <a:lnTo>
                    <a:pt x="84963" y="849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D0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9497186" y="2935985"/>
              <a:ext cx="85090" cy="680085"/>
            </a:xfrm>
            <a:custGeom>
              <a:avLst/>
              <a:gdLst/>
              <a:ahLst/>
              <a:cxnLst/>
              <a:rect l="l" t="t" r="r" b="b"/>
              <a:pathLst>
                <a:path w="85090" h="680085">
                  <a:moveTo>
                    <a:pt x="84963" y="0"/>
                  </a:moveTo>
                  <a:lnTo>
                    <a:pt x="0" y="84962"/>
                  </a:lnTo>
                  <a:lnTo>
                    <a:pt x="0" y="594740"/>
                  </a:lnTo>
                  <a:lnTo>
                    <a:pt x="84963" y="679703"/>
                  </a:lnTo>
                  <a:lnTo>
                    <a:pt x="84963" y="0"/>
                  </a:lnTo>
                  <a:close/>
                </a:path>
              </a:pathLst>
            </a:custGeom>
            <a:solidFill>
              <a:srgbClr val="006A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538209" y="2935985"/>
              <a:ext cx="1043940" cy="680085"/>
            </a:xfrm>
            <a:custGeom>
              <a:avLst/>
              <a:gdLst/>
              <a:ahLst/>
              <a:cxnLst/>
              <a:rect l="l" t="t" r="r" b="b"/>
              <a:pathLst>
                <a:path w="1043940" h="680085">
                  <a:moveTo>
                    <a:pt x="0" y="0"/>
                  </a:moveTo>
                  <a:lnTo>
                    <a:pt x="1043940" y="0"/>
                  </a:lnTo>
                  <a:lnTo>
                    <a:pt x="1043940" y="679703"/>
                  </a:lnTo>
                  <a:lnTo>
                    <a:pt x="0" y="679703"/>
                  </a:lnTo>
                  <a:lnTo>
                    <a:pt x="0" y="0"/>
                  </a:lnTo>
                  <a:close/>
                </a:path>
                <a:path w="1043940" h="680085">
                  <a:moveTo>
                    <a:pt x="84963" y="84962"/>
                  </a:moveTo>
                  <a:lnTo>
                    <a:pt x="958976" y="84962"/>
                  </a:lnTo>
                  <a:lnTo>
                    <a:pt x="958976" y="594740"/>
                  </a:lnTo>
                  <a:lnTo>
                    <a:pt x="84963" y="594740"/>
                  </a:lnTo>
                  <a:lnTo>
                    <a:pt x="84963" y="84962"/>
                  </a:lnTo>
                  <a:close/>
                </a:path>
                <a:path w="1043940" h="680085">
                  <a:moveTo>
                    <a:pt x="0" y="0"/>
                  </a:moveTo>
                  <a:lnTo>
                    <a:pt x="84963" y="84962"/>
                  </a:lnTo>
                </a:path>
                <a:path w="1043940" h="680085">
                  <a:moveTo>
                    <a:pt x="0" y="679703"/>
                  </a:moveTo>
                  <a:lnTo>
                    <a:pt x="84963" y="594740"/>
                  </a:lnTo>
                </a:path>
                <a:path w="1043940" h="680085">
                  <a:moveTo>
                    <a:pt x="1043940" y="0"/>
                  </a:moveTo>
                  <a:lnTo>
                    <a:pt x="958976" y="84962"/>
                  </a:lnTo>
                </a:path>
                <a:path w="1043940" h="680085">
                  <a:moveTo>
                    <a:pt x="1043940" y="679703"/>
                  </a:moveTo>
                  <a:lnTo>
                    <a:pt x="958976" y="59474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8623172" y="3020948"/>
            <a:ext cx="874394" cy="50990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B3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10951464" y="2916935"/>
            <a:ext cx="1082040" cy="718185"/>
            <a:chOff x="10951464" y="2916935"/>
            <a:chExt cx="1082040" cy="718185"/>
          </a:xfrm>
        </p:grpSpPr>
        <p:sp>
          <p:nvSpPr>
            <p:cNvPr id="88" name="object 88"/>
            <p:cNvSpPr/>
            <p:nvPr/>
          </p:nvSpPr>
          <p:spPr>
            <a:xfrm>
              <a:off x="11055477" y="3020948"/>
              <a:ext cx="874394" cy="509905"/>
            </a:xfrm>
            <a:custGeom>
              <a:avLst/>
              <a:gdLst/>
              <a:ahLst/>
              <a:cxnLst/>
              <a:rect l="l" t="t" r="r" b="b"/>
              <a:pathLst>
                <a:path w="874395" h="509904">
                  <a:moveTo>
                    <a:pt x="874013" y="0"/>
                  </a:moveTo>
                  <a:lnTo>
                    <a:pt x="0" y="0"/>
                  </a:lnTo>
                  <a:lnTo>
                    <a:pt x="0" y="509777"/>
                  </a:lnTo>
                  <a:lnTo>
                    <a:pt x="874013" y="509777"/>
                  </a:lnTo>
                  <a:lnTo>
                    <a:pt x="87401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0970514" y="2935985"/>
              <a:ext cx="1043940" cy="85090"/>
            </a:xfrm>
            <a:custGeom>
              <a:avLst/>
              <a:gdLst/>
              <a:ahLst/>
              <a:cxnLst/>
              <a:rect l="l" t="t" r="r" b="b"/>
              <a:pathLst>
                <a:path w="1043940" h="85089">
                  <a:moveTo>
                    <a:pt x="1043939" y="0"/>
                  </a:moveTo>
                  <a:lnTo>
                    <a:pt x="0" y="0"/>
                  </a:lnTo>
                  <a:lnTo>
                    <a:pt x="84962" y="84962"/>
                  </a:lnTo>
                  <a:lnTo>
                    <a:pt x="958976" y="84962"/>
                  </a:lnTo>
                  <a:lnTo>
                    <a:pt x="1043939" y="0"/>
                  </a:lnTo>
                  <a:close/>
                </a:path>
              </a:pathLst>
            </a:custGeom>
            <a:solidFill>
              <a:srgbClr val="31BE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0970514" y="3530726"/>
              <a:ext cx="1043940" cy="85090"/>
            </a:xfrm>
            <a:custGeom>
              <a:avLst/>
              <a:gdLst/>
              <a:ahLst/>
              <a:cxnLst/>
              <a:rect l="l" t="t" r="r" b="b"/>
              <a:pathLst>
                <a:path w="1043940" h="85089">
                  <a:moveTo>
                    <a:pt x="958976" y="0"/>
                  </a:moveTo>
                  <a:lnTo>
                    <a:pt x="84962" y="0"/>
                  </a:lnTo>
                  <a:lnTo>
                    <a:pt x="0" y="84962"/>
                  </a:lnTo>
                  <a:lnTo>
                    <a:pt x="1043939" y="84962"/>
                  </a:lnTo>
                  <a:lnTo>
                    <a:pt x="958976" y="0"/>
                  </a:lnTo>
                  <a:close/>
                </a:path>
              </a:pathLst>
            </a:custGeom>
            <a:solidFill>
              <a:srgbClr val="008D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0970514" y="2935985"/>
              <a:ext cx="85090" cy="680085"/>
            </a:xfrm>
            <a:custGeom>
              <a:avLst/>
              <a:gdLst/>
              <a:ahLst/>
              <a:cxnLst/>
              <a:rect l="l" t="t" r="r" b="b"/>
              <a:pathLst>
                <a:path w="85090" h="680085">
                  <a:moveTo>
                    <a:pt x="0" y="0"/>
                  </a:moveTo>
                  <a:lnTo>
                    <a:pt x="0" y="679703"/>
                  </a:lnTo>
                  <a:lnTo>
                    <a:pt x="84962" y="594740"/>
                  </a:lnTo>
                  <a:lnTo>
                    <a:pt x="84962" y="849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D0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1929491" y="2935985"/>
              <a:ext cx="85090" cy="680085"/>
            </a:xfrm>
            <a:custGeom>
              <a:avLst/>
              <a:gdLst/>
              <a:ahLst/>
              <a:cxnLst/>
              <a:rect l="l" t="t" r="r" b="b"/>
              <a:pathLst>
                <a:path w="85090" h="680085">
                  <a:moveTo>
                    <a:pt x="84962" y="0"/>
                  </a:moveTo>
                  <a:lnTo>
                    <a:pt x="0" y="84962"/>
                  </a:lnTo>
                  <a:lnTo>
                    <a:pt x="0" y="594740"/>
                  </a:lnTo>
                  <a:lnTo>
                    <a:pt x="84962" y="679703"/>
                  </a:lnTo>
                  <a:lnTo>
                    <a:pt x="84962" y="0"/>
                  </a:lnTo>
                  <a:close/>
                </a:path>
              </a:pathLst>
            </a:custGeom>
            <a:solidFill>
              <a:srgbClr val="006A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0970514" y="2935985"/>
              <a:ext cx="1043940" cy="680085"/>
            </a:xfrm>
            <a:custGeom>
              <a:avLst/>
              <a:gdLst/>
              <a:ahLst/>
              <a:cxnLst/>
              <a:rect l="l" t="t" r="r" b="b"/>
              <a:pathLst>
                <a:path w="1043940" h="680085">
                  <a:moveTo>
                    <a:pt x="0" y="0"/>
                  </a:moveTo>
                  <a:lnTo>
                    <a:pt x="1043939" y="0"/>
                  </a:lnTo>
                  <a:lnTo>
                    <a:pt x="1043939" y="679703"/>
                  </a:lnTo>
                  <a:lnTo>
                    <a:pt x="0" y="679703"/>
                  </a:lnTo>
                  <a:lnTo>
                    <a:pt x="0" y="0"/>
                  </a:lnTo>
                  <a:close/>
                </a:path>
                <a:path w="1043940" h="680085">
                  <a:moveTo>
                    <a:pt x="84962" y="84962"/>
                  </a:moveTo>
                  <a:lnTo>
                    <a:pt x="958976" y="84962"/>
                  </a:lnTo>
                  <a:lnTo>
                    <a:pt x="958976" y="594740"/>
                  </a:lnTo>
                  <a:lnTo>
                    <a:pt x="84962" y="594740"/>
                  </a:lnTo>
                  <a:lnTo>
                    <a:pt x="84962" y="84962"/>
                  </a:lnTo>
                  <a:close/>
                </a:path>
                <a:path w="1043940" h="680085">
                  <a:moveTo>
                    <a:pt x="0" y="0"/>
                  </a:moveTo>
                  <a:lnTo>
                    <a:pt x="84962" y="84962"/>
                  </a:lnTo>
                </a:path>
                <a:path w="1043940" h="680085">
                  <a:moveTo>
                    <a:pt x="0" y="679703"/>
                  </a:moveTo>
                  <a:lnTo>
                    <a:pt x="84962" y="594740"/>
                  </a:lnTo>
                </a:path>
                <a:path w="1043940" h="680085">
                  <a:moveTo>
                    <a:pt x="1043939" y="0"/>
                  </a:moveTo>
                  <a:lnTo>
                    <a:pt x="958976" y="84962"/>
                  </a:lnTo>
                </a:path>
                <a:path w="1043940" h="680085">
                  <a:moveTo>
                    <a:pt x="1043939" y="679703"/>
                  </a:moveTo>
                  <a:lnTo>
                    <a:pt x="958976" y="59474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11055477" y="3020948"/>
            <a:ext cx="874394" cy="50990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Bk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9832847" y="2916935"/>
            <a:ext cx="960119" cy="718185"/>
            <a:chOff x="9832847" y="2916935"/>
            <a:chExt cx="960119" cy="718185"/>
          </a:xfrm>
        </p:grpSpPr>
        <p:sp>
          <p:nvSpPr>
            <p:cNvPr id="96" name="object 96"/>
            <p:cNvSpPr/>
            <p:nvPr/>
          </p:nvSpPr>
          <p:spPr>
            <a:xfrm>
              <a:off x="9936860" y="3020948"/>
              <a:ext cx="752475" cy="509905"/>
            </a:xfrm>
            <a:custGeom>
              <a:avLst/>
              <a:gdLst/>
              <a:ahLst/>
              <a:cxnLst/>
              <a:rect l="l" t="t" r="r" b="b"/>
              <a:pathLst>
                <a:path w="752475" h="509904">
                  <a:moveTo>
                    <a:pt x="752094" y="0"/>
                  </a:moveTo>
                  <a:lnTo>
                    <a:pt x="0" y="0"/>
                  </a:lnTo>
                  <a:lnTo>
                    <a:pt x="0" y="509777"/>
                  </a:lnTo>
                  <a:lnTo>
                    <a:pt x="752094" y="509777"/>
                  </a:lnTo>
                  <a:lnTo>
                    <a:pt x="75209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9851897" y="2935985"/>
              <a:ext cx="922019" cy="85090"/>
            </a:xfrm>
            <a:custGeom>
              <a:avLst/>
              <a:gdLst/>
              <a:ahLst/>
              <a:cxnLst/>
              <a:rect l="l" t="t" r="r" b="b"/>
              <a:pathLst>
                <a:path w="922020" h="85089">
                  <a:moveTo>
                    <a:pt x="922020" y="0"/>
                  </a:moveTo>
                  <a:lnTo>
                    <a:pt x="0" y="0"/>
                  </a:lnTo>
                  <a:lnTo>
                    <a:pt x="84962" y="84962"/>
                  </a:lnTo>
                  <a:lnTo>
                    <a:pt x="837056" y="84962"/>
                  </a:lnTo>
                  <a:lnTo>
                    <a:pt x="922020" y="0"/>
                  </a:lnTo>
                  <a:close/>
                </a:path>
              </a:pathLst>
            </a:custGeom>
            <a:solidFill>
              <a:srgbClr val="31BE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9851897" y="3530726"/>
              <a:ext cx="922019" cy="85090"/>
            </a:xfrm>
            <a:custGeom>
              <a:avLst/>
              <a:gdLst/>
              <a:ahLst/>
              <a:cxnLst/>
              <a:rect l="l" t="t" r="r" b="b"/>
              <a:pathLst>
                <a:path w="922020" h="85089">
                  <a:moveTo>
                    <a:pt x="837056" y="0"/>
                  </a:moveTo>
                  <a:lnTo>
                    <a:pt x="84962" y="0"/>
                  </a:lnTo>
                  <a:lnTo>
                    <a:pt x="0" y="84962"/>
                  </a:lnTo>
                  <a:lnTo>
                    <a:pt x="922020" y="84962"/>
                  </a:lnTo>
                  <a:lnTo>
                    <a:pt x="837056" y="0"/>
                  </a:lnTo>
                  <a:close/>
                </a:path>
              </a:pathLst>
            </a:custGeom>
            <a:solidFill>
              <a:srgbClr val="008D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9851897" y="2935985"/>
              <a:ext cx="85090" cy="680085"/>
            </a:xfrm>
            <a:custGeom>
              <a:avLst/>
              <a:gdLst/>
              <a:ahLst/>
              <a:cxnLst/>
              <a:rect l="l" t="t" r="r" b="b"/>
              <a:pathLst>
                <a:path w="85090" h="680085">
                  <a:moveTo>
                    <a:pt x="0" y="0"/>
                  </a:moveTo>
                  <a:lnTo>
                    <a:pt x="0" y="679703"/>
                  </a:lnTo>
                  <a:lnTo>
                    <a:pt x="84962" y="594740"/>
                  </a:lnTo>
                  <a:lnTo>
                    <a:pt x="84962" y="849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D0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0688954" y="2935985"/>
              <a:ext cx="85090" cy="680085"/>
            </a:xfrm>
            <a:custGeom>
              <a:avLst/>
              <a:gdLst/>
              <a:ahLst/>
              <a:cxnLst/>
              <a:rect l="l" t="t" r="r" b="b"/>
              <a:pathLst>
                <a:path w="85090" h="680085">
                  <a:moveTo>
                    <a:pt x="84963" y="0"/>
                  </a:moveTo>
                  <a:lnTo>
                    <a:pt x="0" y="84962"/>
                  </a:lnTo>
                  <a:lnTo>
                    <a:pt x="0" y="594740"/>
                  </a:lnTo>
                  <a:lnTo>
                    <a:pt x="84963" y="679703"/>
                  </a:lnTo>
                  <a:lnTo>
                    <a:pt x="84963" y="0"/>
                  </a:lnTo>
                  <a:close/>
                </a:path>
              </a:pathLst>
            </a:custGeom>
            <a:solidFill>
              <a:srgbClr val="006A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9851897" y="2935985"/>
              <a:ext cx="922019" cy="680085"/>
            </a:xfrm>
            <a:custGeom>
              <a:avLst/>
              <a:gdLst/>
              <a:ahLst/>
              <a:cxnLst/>
              <a:rect l="l" t="t" r="r" b="b"/>
              <a:pathLst>
                <a:path w="922020" h="680085">
                  <a:moveTo>
                    <a:pt x="0" y="0"/>
                  </a:moveTo>
                  <a:lnTo>
                    <a:pt x="922020" y="0"/>
                  </a:lnTo>
                  <a:lnTo>
                    <a:pt x="922020" y="679703"/>
                  </a:lnTo>
                  <a:lnTo>
                    <a:pt x="0" y="679703"/>
                  </a:lnTo>
                  <a:lnTo>
                    <a:pt x="0" y="0"/>
                  </a:lnTo>
                  <a:close/>
                </a:path>
                <a:path w="922020" h="680085">
                  <a:moveTo>
                    <a:pt x="84962" y="84962"/>
                  </a:moveTo>
                  <a:lnTo>
                    <a:pt x="837056" y="84962"/>
                  </a:lnTo>
                  <a:lnTo>
                    <a:pt x="837056" y="594740"/>
                  </a:lnTo>
                  <a:lnTo>
                    <a:pt x="84962" y="594740"/>
                  </a:lnTo>
                  <a:lnTo>
                    <a:pt x="84962" y="84962"/>
                  </a:lnTo>
                  <a:close/>
                </a:path>
                <a:path w="922020" h="680085">
                  <a:moveTo>
                    <a:pt x="0" y="0"/>
                  </a:moveTo>
                  <a:lnTo>
                    <a:pt x="84962" y="84962"/>
                  </a:lnTo>
                </a:path>
                <a:path w="922020" h="680085">
                  <a:moveTo>
                    <a:pt x="0" y="679703"/>
                  </a:moveTo>
                  <a:lnTo>
                    <a:pt x="84962" y="594740"/>
                  </a:lnTo>
                </a:path>
                <a:path w="922020" h="680085">
                  <a:moveTo>
                    <a:pt x="922020" y="0"/>
                  </a:moveTo>
                  <a:lnTo>
                    <a:pt x="837056" y="84962"/>
                  </a:lnTo>
                </a:path>
                <a:path w="922020" h="680085">
                  <a:moveTo>
                    <a:pt x="922020" y="679703"/>
                  </a:moveTo>
                  <a:lnTo>
                    <a:pt x="837056" y="59474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9936860" y="3020948"/>
            <a:ext cx="752475" cy="50990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87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…..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6333744" y="3518915"/>
            <a:ext cx="619125" cy="847725"/>
            <a:chOff x="6333744" y="3518915"/>
            <a:chExt cx="619125" cy="847725"/>
          </a:xfrm>
        </p:grpSpPr>
        <p:sp>
          <p:nvSpPr>
            <p:cNvPr id="104" name="object 104"/>
            <p:cNvSpPr/>
            <p:nvPr/>
          </p:nvSpPr>
          <p:spPr>
            <a:xfrm>
              <a:off x="6424422" y="3874769"/>
              <a:ext cx="407034" cy="478790"/>
            </a:xfrm>
            <a:custGeom>
              <a:avLst/>
              <a:gdLst/>
              <a:ahLst/>
              <a:cxnLst/>
              <a:rect l="l" t="t" r="r" b="b"/>
              <a:pathLst>
                <a:path w="407034" h="478789">
                  <a:moveTo>
                    <a:pt x="305180" y="0"/>
                  </a:moveTo>
                  <a:lnTo>
                    <a:pt x="101726" y="0"/>
                  </a:lnTo>
                  <a:lnTo>
                    <a:pt x="101726" y="12699"/>
                  </a:lnTo>
                  <a:lnTo>
                    <a:pt x="305180" y="12699"/>
                  </a:lnTo>
                  <a:lnTo>
                    <a:pt x="305180" y="0"/>
                  </a:lnTo>
                  <a:close/>
                </a:path>
                <a:path w="407034" h="478789">
                  <a:moveTo>
                    <a:pt x="305180" y="25399"/>
                  </a:moveTo>
                  <a:lnTo>
                    <a:pt x="101726" y="25399"/>
                  </a:lnTo>
                  <a:lnTo>
                    <a:pt x="101726" y="50799"/>
                  </a:lnTo>
                  <a:lnTo>
                    <a:pt x="305180" y="50799"/>
                  </a:lnTo>
                  <a:lnTo>
                    <a:pt x="305180" y="25399"/>
                  </a:lnTo>
                  <a:close/>
                </a:path>
                <a:path w="407034" h="478789">
                  <a:moveTo>
                    <a:pt x="406907" y="275081"/>
                  </a:moveTo>
                  <a:lnTo>
                    <a:pt x="0" y="275081"/>
                  </a:lnTo>
                  <a:lnTo>
                    <a:pt x="203453" y="478535"/>
                  </a:lnTo>
                  <a:lnTo>
                    <a:pt x="406907" y="275081"/>
                  </a:lnTo>
                  <a:close/>
                </a:path>
                <a:path w="407034" h="478789">
                  <a:moveTo>
                    <a:pt x="305180" y="63626"/>
                  </a:moveTo>
                  <a:lnTo>
                    <a:pt x="101726" y="63626"/>
                  </a:lnTo>
                  <a:lnTo>
                    <a:pt x="101726" y="275081"/>
                  </a:lnTo>
                  <a:lnTo>
                    <a:pt x="305180" y="275081"/>
                  </a:lnTo>
                  <a:lnTo>
                    <a:pt x="305180" y="63626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424422" y="3874769"/>
              <a:ext cx="407034" cy="478790"/>
            </a:xfrm>
            <a:custGeom>
              <a:avLst/>
              <a:gdLst/>
              <a:ahLst/>
              <a:cxnLst/>
              <a:rect l="l" t="t" r="r" b="b"/>
              <a:pathLst>
                <a:path w="407034" h="478789">
                  <a:moveTo>
                    <a:pt x="305180" y="0"/>
                  </a:moveTo>
                  <a:lnTo>
                    <a:pt x="305180" y="12699"/>
                  </a:lnTo>
                  <a:lnTo>
                    <a:pt x="101726" y="12699"/>
                  </a:lnTo>
                  <a:lnTo>
                    <a:pt x="101726" y="0"/>
                  </a:lnTo>
                  <a:lnTo>
                    <a:pt x="305180" y="0"/>
                  </a:lnTo>
                  <a:close/>
                </a:path>
                <a:path w="407034" h="478789">
                  <a:moveTo>
                    <a:pt x="305180" y="25399"/>
                  </a:moveTo>
                  <a:lnTo>
                    <a:pt x="305180" y="50799"/>
                  </a:lnTo>
                  <a:lnTo>
                    <a:pt x="101726" y="50799"/>
                  </a:lnTo>
                  <a:lnTo>
                    <a:pt x="101726" y="25399"/>
                  </a:lnTo>
                  <a:lnTo>
                    <a:pt x="305180" y="25399"/>
                  </a:lnTo>
                  <a:close/>
                </a:path>
                <a:path w="407034" h="478789">
                  <a:moveTo>
                    <a:pt x="305180" y="63626"/>
                  </a:moveTo>
                  <a:lnTo>
                    <a:pt x="305180" y="275081"/>
                  </a:lnTo>
                  <a:lnTo>
                    <a:pt x="406907" y="275081"/>
                  </a:lnTo>
                  <a:lnTo>
                    <a:pt x="203453" y="478535"/>
                  </a:lnTo>
                  <a:lnTo>
                    <a:pt x="0" y="275081"/>
                  </a:lnTo>
                  <a:lnTo>
                    <a:pt x="101726" y="275081"/>
                  </a:lnTo>
                  <a:lnTo>
                    <a:pt x="101726" y="63626"/>
                  </a:lnTo>
                  <a:lnTo>
                    <a:pt x="305180" y="63626"/>
                  </a:lnTo>
                  <a:close/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346698" y="3531869"/>
              <a:ext cx="593090" cy="273050"/>
            </a:xfrm>
            <a:custGeom>
              <a:avLst/>
              <a:gdLst/>
              <a:ahLst/>
              <a:cxnLst/>
              <a:rect l="l" t="t" r="r" b="b"/>
              <a:pathLst>
                <a:path w="593090" h="273050">
                  <a:moveTo>
                    <a:pt x="547370" y="0"/>
                  </a:moveTo>
                  <a:lnTo>
                    <a:pt x="45465" y="0"/>
                  </a:lnTo>
                  <a:lnTo>
                    <a:pt x="27753" y="3567"/>
                  </a:lnTo>
                  <a:lnTo>
                    <a:pt x="13303" y="13303"/>
                  </a:lnTo>
                  <a:lnTo>
                    <a:pt x="3567" y="27753"/>
                  </a:lnTo>
                  <a:lnTo>
                    <a:pt x="0" y="45465"/>
                  </a:lnTo>
                  <a:lnTo>
                    <a:pt x="0" y="227329"/>
                  </a:lnTo>
                  <a:lnTo>
                    <a:pt x="3567" y="245042"/>
                  </a:lnTo>
                  <a:lnTo>
                    <a:pt x="13303" y="259492"/>
                  </a:lnTo>
                  <a:lnTo>
                    <a:pt x="27753" y="269228"/>
                  </a:lnTo>
                  <a:lnTo>
                    <a:pt x="45465" y="272795"/>
                  </a:lnTo>
                  <a:lnTo>
                    <a:pt x="547370" y="272795"/>
                  </a:lnTo>
                  <a:lnTo>
                    <a:pt x="565082" y="269228"/>
                  </a:lnTo>
                  <a:lnTo>
                    <a:pt x="579532" y="259492"/>
                  </a:lnTo>
                  <a:lnTo>
                    <a:pt x="589268" y="245042"/>
                  </a:lnTo>
                  <a:lnTo>
                    <a:pt x="592835" y="227329"/>
                  </a:lnTo>
                  <a:lnTo>
                    <a:pt x="592835" y="45465"/>
                  </a:lnTo>
                  <a:lnTo>
                    <a:pt x="589268" y="27753"/>
                  </a:lnTo>
                  <a:lnTo>
                    <a:pt x="579532" y="13303"/>
                  </a:lnTo>
                  <a:lnTo>
                    <a:pt x="565082" y="3567"/>
                  </a:lnTo>
                  <a:lnTo>
                    <a:pt x="54737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346698" y="3531869"/>
              <a:ext cx="593090" cy="273050"/>
            </a:xfrm>
            <a:custGeom>
              <a:avLst/>
              <a:gdLst/>
              <a:ahLst/>
              <a:cxnLst/>
              <a:rect l="l" t="t" r="r" b="b"/>
              <a:pathLst>
                <a:path w="593090" h="273050">
                  <a:moveTo>
                    <a:pt x="0" y="45465"/>
                  </a:moveTo>
                  <a:lnTo>
                    <a:pt x="3567" y="27753"/>
                  </a:lnTo>
                  <a:lnTo>
                    <a:pt x="13303" y="13303"/>
                  </a:lnTo>
                  <a:lnTo>
                    <a:pt x="27753" y="3567"/>
                  </a:lnTo>
                  <a:lnTo>
                    <a:pt x="45465" y="0"/>
                  </a:lnTo>
                  <a:lnTo>
                    <a:pt x="547370" y="0"/>
                  </a:lnTo>
                  <a:lnTo>
                    <a:pt x="565082" y="3567"/>
                  </a:lnTo>
                  <a:lnTo>
                    <a:pt x="579532" y="13303"/>
                  </a:lnTo>
                  <a:lnTo>
                    <a:pt x="589268" y="27753"/>
                  </a:lnTo>
                  <a:lnTo>
                    <a:pt x="592835" y="45465"/>
                  </a:lnTo>
                  <a:lnTo>
                    <a:pt x="592835" y="227329"/>
                  </a:lnTo>
                  <a:lnTo>
                    <a:pt x="589268" y="245042"/>
                  </a:lnTo>
                  <a:lnTo>
                    <a:pt x="579532" y="259492"/>
                  </a:lnTo>
                  <a:lnTo>
                    <a:pt x="565082" y="269228"/>
                  </a:lnTo>
                  <a:lnTo>
                    <a:pt x="547370" y="272795"/>
                  </a:lnTo>
                  <a:lnTo>
                    <a:pt x="45465" y="272795"/>
                  </a:lnTo>
                  <a:lnTo>
                    <a:pt x="27753" y="269228"/>
                  </a:lnTo>
                  <a:lnTo>
                    <a:pt x="13303" y="259492"/>
                  </a:lnTo>
                  <a:lnTo>
                    <a:pt x="3567" y="245042"/>
                  </a:lnTo>
                  <a:lnTo>
                    <a:pt x="0" y="227329"/>
                  </a:lnTo>
                  <a:lnTo>
                    <a:pt x="0" y="45465"/>
                  </a:lnTo>
                  <a:close/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8" name="object 108"/>
          <p:cNvGrpSpPr/>
          <p:nvPr/>
        </p:nvGrpSpPr>
        <p:grpSpPr>
          <a:xfrm>
            <a:off x="7586471" y="3544823"/>
            <a:ext cx="619125" cy="821690"/>
            <a:chOff x="7586471" y="3544823"/>
            <a:chExt cx="619125" cy="821690"/>
          </a:xfrm>
        </p:grpSpPr>
        <p:sp>
          <p:nvSpPr>
            <p:cNvPr id="109" name="object 109"/>
            <p:cNvSpPr/>
            <p:nvPr/>
          </p:nvSpPr>
          <p:spPr>
            <a:xfrm>
              <a:off x="7695437" y="3874769"/>
              <a:ext cx="405765" cy="478790"/>
            </a:xfrm>
            <a:custGeom>
              <a:avLst/>
              <a:gdLst/>
              <a:ahLst/>
              <a:cxnLst/>
              <a:rect l="l" t="t" r="r" b="b"/>
              <a:pathLst>
                <a:path w="405765" h="478789">
                  <a:moveTo>
                    <a:pt x="304037" y="0"/>
                  </a:moveTo>
                  <a:lnTo>
                    <a:pt x="101345" y="0"/>
                  </a:lnTo>
                  <a:lnTo>
                    <a:pt x="101345" y="12699"/>
                  </a:lnTo>
                  <a:lnTo>
                    <a:pt x="304037" y="12699"/>
                  </a:lnTo>
                  <a:lnTo>
                    <a:pt x="304037" y="0"/>
                  </a:lnTo>
                  <a:close/>
                </a:path>
                <a:path w="405765" h="478789">
                  <a:moveTo>
                    <a:pt x="304037" y="25272"/>
                  </a:moveTo>
                  <a:lnTo>
                    <a:pt x="101345" y="25272"/>
                  </a:lnTo>
                  <a:lnTo>
                    <a:pt x="101345" y="50672"/>
                  </a:lnTo>
                  <a:lnTo>
                    <a:pt x="304037" y="50672"/>
                  </a:lnTo>
                  <a:lnTo>
                    <a:pt x="304037" y="25272"/>
                  </a:lnTo>
                  <a:close/>
                </a:path>
                <a:path w="405765" h="478789">
                  <a:moveTo>
                    <a:pt x="405383" y="275843"/>
                  </a:moveTo>
                  <a:lnTo>
                    <a:pt x="0" y="275843"/>
                  </a:lnTo>
                  <a:lnTo>
                    <a:pt x="202691" y="478535"/>
                  </a:lnTo>
                  <a:lnTo>
                    <a:pt x="405383" y="275843"/>
                  </a:lnTo>
                  <a:close/>
                </a:path>
                <a:path w="405765" h="478789">
                  <a:moveTo>
                    <a:pt x="304037" y="63372"/>
                  </a:moveTo>
                  <a:lnTo>
                    <a:pt x="101345" y="63372"/>
                  </a:lnTo>
                  <a:lnTo>
                    <a:pt x="101345" y="275843"/>
                  </a:lnTo>
                  <a:lnTo>
                    <a:pt x="304037" y="275843"/>
                  </a:lnTo>
                  <a:lnTo>
                    <a:pt x="304037" y="63372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695437" y="3874769"/>
              <a:ext cx="405765" cy="478790"/>
            </a:xfrm>
            <a:custGeom>
              <a:avLst/>
              <a:gdLst/>
              <a:ahLst/>
              <a:cxnLst/>
              <a:rect l="l" t="t" r="r" b="b"/>
              <a:pathLst>
                <a:path w="405765" h="478789">
                  <a:moveTo>
                    <a:pt x="304037" y="0"/>
                  </a:moveTo>
                  <a:lnTo>
                    <a:pt x="304037" y="12699"/>
                  </a:lnTo>
                  <a:lnTo>
                    <a:pt x="101345" y="12699"/>
                  </a:lnTo>
                  <a:lnTo>
                    <a:pt x="101345" y="0"/>
                  </a:lnTo>
                  <a:lnTo>
                    <a:pt x="304037" y="0"/>
                  </a:lnTo>
                  <a:close/>
                </a:path>
                <a:path w="405765" h="478789">
                  <a:moveTo>
                    <a:pt x="304037" y="25272"/>
                  </a:moveTo>
                  <a:lnTo>
                    <a:pt x="304037" y="50672"/>
                  </a:lnTo>
                  <a:lnTo>
                    <a:pt x="101345" y="50672"/>
                  </a:lnTo>
                  <a:lnTo>
                    <a:pt x="101345" y="25272"/>
                  </a:lnTo>
                  <a:lnTo>
                    <a:pt x="304037" y="25272"/>
                  </a:lnTo>
                  <a:close/>
                </a:path>
                <a:path w="405765" h="478789">
                  <a:moveTo>
                    <a:pt x="304037" y="63372"/>
                  </a:moveTo>
                  <a:lnTo>
                    <a:pt x="304037" y="275843"/>
                  </a:lnTo>
                  <a:lnTo>
                    <a:pt x="405383" y="275843"/>
                  </a:lnTo>
                  <a:lnTo>
                    <a:pt x="202691" y="478535"/>
                  </a:lnTo>
                  <a:lnTo>
                    <a:pt x="0" y="275843"/>
                  </a:lnTo>
                  <a:lnTo>
                    <a:pt x="101345" y="275843"/>
                  </a:lnTo>
                  <a:lnTo>
                    <a:pt x="101345" y="63372"/>
                  </a:lnTo>
                  <a:lnTo>
                    <a:pt x="304037" y="63372"/>
                  </a:lnTo>
                  <a:close/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599425" y="3557777"/>
              <a:ext cx="593090" cy="274320"/>
            </a:xfrm>
            <a:custGeom>
              <a:avLst/>
              <a:gdLst/>
              <a:ahLst/>
              <a:cxnLst/>
              <a:rect l="l" t="t" r="r" b="b"/>
              <a:pathLst>
                <a:path w="593090" h="274320">
                  <a:moveTo>
                    <a:pt x="547116" y="0"/>
                  </a:moveTo>
                  <a:lnTo>
                    <a:pt x="45720" y="0"/>
                  </a:lnTo>
                  <a:lnTo>
                    <a:pt x="27914" y="3589"/>
                  </a:lnTo>
                  <a:lnTo>
                    <a:pt x="13382" y="13382"/>
                  </a:lnTo>
                  <a:lnTo>
                    <a:pt x="3589" y="27914"/>
                  </a:lnTo>
                  <a:lnTo>
                    <a:pt x="0" y="45720"/>
                  </a:lnTo>
                  <a:lnTo>
                    <a:pt x="0" y="228600"/>
                  </a:lnTo>
                  <a:lnTo>
                    <a:pt x="3589" y="246405"/>
                  </a:lnTo>
                  <a:lnTo>
                    <a:pt x="13382" y="260937"/>
                  </a:lnTo>
                  <a:lnTo>
                    <a:pt x="27914" y="270730"/>
                  </a:lnTo>
                  <a:lnTo>
                    <a:pt x="45720" y="274320"/>
                  </a:lnTo>
                  <a:lnTo>
                    <a:pt x="547116" y="274320"/>
                  </a:lnTo>
                  <a:lnTo>
                    <a:pt x="564921" y="270730"/>
                  </a:lnTo>
                  <a:lnTo>
                    <a:pt x="579453" y="260937"/>
                  </a:lnTo>
                  <a:lnTo>
                    <a:pt x="589246" y="246405"/>
                  </a:lnTo>
                  <a:lnTo>
                    <a:pt x="592835" y="228600"/>
                  </a:lnTo>
                  <a:lnTo>
                    <a:pt x="592835" y="45720"/>
                  </a:lnTo>
                  <a:lnTo>
                    <a:pt x="589246" y="27914"/>
                  </a:lnTo>
                  <a:lnTo>
                    <a:pt x="579453" y="13382"/>
                  </a:lnTo>
                  <a:lnTo>
                    <a:pt x="564921" y="3589"/>
                  </a:lnTo>
                  <a:lnTo>
                    <a:pt x="547116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599425" y="3557777"/>
              <a:ext cx="593090" cy="274320"/>
            </a:xfrm>
            <a:custGeom>
              <a:avLst/>
              <a:gdLst/>
              <a:ahLst/>
              <a:cxnLst/>
              <a:rect l="l" t="t" r="r" b="b"/>
              <a:pathLst>
                <a:path w="593090" h="274320">
                  <a:moveTo>
                    <a:pt x="0" y="45720"/>
                  </a:moveTo>
                  <a:lnTo>
                    <a:pt x="3589" y="27914"/>
                  </a:lnTo>
                  <a:lnTo>
                    <a:pt x="13382" y="13382"/>
                  </a:lnTo>
                  <a:lnTo>
                    <a:pt x="27914" y="3589"/>
                  </a:lnTo>
                  <a:lnTo>
                    <a:pt x="45720" y="0"/>
                  </a:lnTo>
                  <a:lnTo>
                    <a:pt x="547116" y="0"/>
                  </a:lnTo>
                  <a:lnTo>
                    <a:pt x="564921" y="3589"/>
                  </a:lnTo>
                  <a:lnTo>
                    <a:pt x="579453" y="13382"/>
                  </a:lnTo>
                  <a:lnTo>
                    <a:pt x="589246" y="27914"/>
                  </a:lnTo>
                  <a:lnTo>
                    <a:pt x="592835" y="45720"/>
                  </a:lnTo>
                  <a:lnTo>
                    <a:pt x="592835" y="228600"/>
                  </a:lnTo>
                  <a:lnTo>
                    <a:pt x="589246" y="246405"/>
                  </a:lnTo>
                  <a:lnTo>
                    <a:pt x="579453" y="260937"/>
                  </a:lnTo>
                  <a:lnTo>
                    <a:pt x="564921" y="270730"/>
                  </a:lnTo>
                  <a:lnTo>
                    <a:pt x="547116" y="274320"/>
                  </a:lnTo>
                  <a:lnTo>
                    <a:pt x="45720" y="274320"/>
                  </a:lnTo>
                  <a:lnTo>
                    <a:pt x="27914" y="270730"/>
                  </a:lnTo>
                  <a:lnTo>
                    <a:pt x="13382" y="260937"/>
                  </a:lnTo>
                  <a:lnTo>
                    <a:pt x="3589" y="246405"/>
                  </a:lnTo>
                  <a:lnTo>
                    <a:pt x="0" y="228600"/>
                  </a:lnTo>
                  <a:lnTo>
                    <a:pt x="0" y="45720"/>
                  </a:lnTo>
                  <a:close/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3" name="object 113"/>
          <p:cNvGrpSpPr/>
          <p:nvPr/>
        </p:nvGrpSpPr>
        <p:grpSpPr>
          <a:xfrm>
            <a:off x="8816340" y="3525011"/>
            <a:ext cx="619125" cy="841375"/>
            <a:chOff x="8816340" y="3525011"/>
            <a:chExt cx="619125" cy="841375"/>
          </a:xfrm>
        </p:grpSpPr>
        <p:sp>
          <p:nvSpPr>
            <p:cNvPr id="114" name="object 114"/>
            <p:cNvSpPr/>
            <p:nvPr/>
          </p:nvSpPr>
          <p:spPr>
            <a:xfrm>
              <a:off x="8981694" y="3874769"/>
              <a:ext cx="407034" cy="478790"/>
            </a:xfrm>
            <a:custGeom>
              <a:avLst/>
              <a:gdLst/>
              <a:ahLst/>
              <a:cxnLst/>
              <a:rect l="l" t="t" r="r" b="b"/>
              <a:pathLst>
                <a:path w="407034" h="478789">
                  <a:moveTo>
                    <a:pt x="305180" y="0"/>
                  </a:moveTo>
                  <a:lnTo>
                    <a:pt x="101726" y="0"/>
                  </a:lnTo>
                  <a:lnTo>
                    <a:pt x="101726" y="12699"/>
                  </a:lnTo>
                  <a:lnTo>
                    <a:pt x="305180" y="12699"/>
                  </a:lnTo>
                  <a:lnTo>
                    <a:pt x="305180" y="0"/>
                  </a:lnTo>
                  <a:close/>
                </a:path>
                <a:path w="407034" h="478789">
                  <a:moveTo>
                    <a:pt x="305180" y="25399"/>
                  </a:moveTo>
                  <a:lnTo>
                    <a:pt x="101726" y="25399"/>
                  </a:lnTo>
                  <a:lnTo>
                    <a:pt x="101726" y="50799"/>
                  </a:lnTo>
                  <a:lnTo>
                    <a:pt x="305180" y="50799"/>
                  </a:lnTo>
                  <a:lnTo>
                    <a:pt x="305180" y="25399"/>
                  </a:lnTo>
                  <a:close/>
                </a:path>
                <a:path w="407034" h="478789">
                  <a:moveTo>
                    <a:pt x="406907" y="275081"/>
                  </a:moveTo>
                  <a:lnTo>
                    <a:pt x="0" y="275081"/>
                  </a:lnTo>
                  <a:lnTo>
                    <a:pt x="203453" y="478535"/>
                  </a:lnTo>
                  <a:lnTo>
                    <a:pt x="406907" y="275081"/>
                  </a:lnTo>
                  <a:close/>
                </a:path>
                <a:path w="407034" h="478789">
                  <a:moveTo>
                    <a:pt x="305180" y="63626"/>
                  </a:moveTo>
                  <a:lnTo>
                    <a:pt x="101726" y="63626"/>
                  </a:lnTo>
                  <a:lnTo>
                    <a:pt x="101726" y="275081"/>
                  </a:lnTo>
                  <a:lnTo>
                    <a:pt x="305180" y="275081"/>
                  </a:lnTo>
                  <a:lnTo>
                    <a:pt x="305180" y="63626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981694" y="3874769"/>
              <a:ext cx="407034" cy="478790"/>
            </a:xfrm>
            <a:custGeom>
              <a:avLst/>
              <a:gdLst/>
              <a:ahLst/>
              <a:cxnLst/>
              <a:rect l="l" t="t" r="r" b="b"/>
              <a:pathLst>
                <a:path w="407034" h="478789">
                  <a:moveTo>
                    <a:pt x="305180" y="0"/>
                  </a:moveTo>
                  <a:lnTo>
                    <a:pt x="305180" y="12699"/>
                  </a:lnTo>
                  <a:lnTo>
                    <a:pt x="101726" y="12699"/>
                  </a:lnTo>
                  <a:lnTo>
                    <a:pt x="101726" y="0"/>
                  </a:lnTo>
                  <a:lnTo>
                    <a:pt x="305180" y="0"/>
                  </a:lnTo>
                  <a:close/>
                </a:path>
                <a:path w="407034" h="478789">
                  <a:moveTo>
                    <a:pt x="305180" y="25399"/>
                  </a:moveTo>
                  <a:lnTo>
                    <a:pt x="305180" y="50799"/>
                  </a:lnTo>
                  <a:lnTo>
                    <a:pt x="101726" y="50799"/>
                  </a:lnTo>
                  <a:lnTo>
                    <a:pt x="101726" y="25399"/>
                  </a:lnTo>
                  <a:lnTo>
                    <a:pt x="305180" y="25399"/>
                  </a:lnTo>
                  <a:close/>
                </a:path>
                <a:path w="407034" h="478789">
                  <a:moveTo>
                    <a:pt x="305180" y="63626"/>
                  </a:moveTo>
                  <a:lnTo>
                    <a:pt x="305180" y="275081"/>
                  </a:lnTo>
                  <a:lnTo>
                    <a:pt x="406907" y="275081"/>
                  </a:lnTo>
                  <a:lnTo>
                    <a:pt x="203453" y="478535"/>
                  </a:lnTo>
                  <a:lnTo>
                    <a:pt x="0" y="275081"/>
                  </a:lnTo>
                  <a:lnTo>
                    <a:pt x="101726" y="275081"/>
                  </a:lnTo>
                  <a:lnTo>
                    <a:pt x="101726" y="63626"/>
                  </a:lnTo>
                  <a:lnTo>
                    <a:pt x="305180" y="63626"/>
                  </a:lnTo>
                  <a:close/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829294" y="3537965"/>
              <a:ext cx="593090" cy="273050"/>
            </a:xfrm>
            <a:custGeom>
              <a:avLst/>
              <a:gdLst/>
              <a:ahLst/>
              <a:cxnLst/>
              <a:rect l="l" t="t" r="r" b="b"/>
              <a:pathLst>
                <a:path w="593090" h="273050">
                  <a:moveTo>
                    <a:pt x="547370" y="0"/>
                  </a:moveTo>
                  <a:lnTo>
                    <a:pt x="45465" y="0"/>
                  </a:lnTo>
                  <a:lnTo>
                    <a:pt x="27753" y="3567"/>
                  </a:lnTo>
                  <a:lnTo>
                    <a:pt x="13303" y="13303"/>
                  </a:lnTo>
                  <a:lnTo>
                    <a:pt x="3567" y="27753"/>
                  </a:lnTo>
                  <a:lnTo>
                    <a:pt x="0" y="45466"/>
                  </a:lnTo>
                  <a:lnTo>
                    <a:pt x="0" y="227330"/>
                  </a:lnTo>
                  <a:lnTo>
                    <a:pt x="3567" y="245042"/>
                  </a:lnTo>
                  <a:lnTo>
                    <a:pt x="13303" y="259492"/>
                  </a:lnTo>
                  <a:lnTo>
                    <a:pt x="27753" y="269228"/>
                  </a:lnTo>
                  <a:lnTo>
                    <a:pt x="45465" y="272796"/>
                  </a:lnTo>
                  <a:lnTo>
                    <a:pt x="547370" y="272796"/>
                  </a:lnTo>
                  <a:lnTo>
                    <a:pt x="565082" y="269228"/>
                  </a:lnTo>
                  <a:lnTo>
                    <a:pt x="579532" y="259492"/>
                  </a:lnTo>
                  <a:lnTo>
                    <a:pt x="589268" y="245042"/>
                  </a:lnTo>
                  <a:lnTo>
                    <a:pt x="592835" y="227330"/>
                  </a:lnTo>
                  <a:lnTo>
                    <a:pt x="592835" y="45466"/>
                  </a:lnTo>
                  <a:lnTo>
                    <a:pt x="589268" y="27753"/>
                  </a:lnTo>
                  <a:lnTo>
                    <a:pt x="579532" y="13303"/>
                  </a:lnTo>
                  <a:lnTo>
                    <a:pt x="565082" y="3567"/>
                  </a:lnTo>
                  <a:lnTo>
                    <a:pt x="54737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829294" y="3537965"/>
              <a:ext cx="593090" cy="273050"/>
            </a:xfrm>
            <a:custGeom>
              <a:avLst/>
              <a:gdLst/>
              <a:ahLst/>
              <a:cxnLst/>
              <a:rect l="l" t="t" r="r" b="b"/>
              <a:pathLst>
                <a:path w="593090" h="273050">
                  <a:moveTo>
                    <a:pt x="0" y="45466"/>
                  </a:moveTo>
                  <a:lnTo>
                    <a:pt x="3567" y="27753"/>
                  </a:lnTo>
                  <a:lnTo>
                    <a:pt x="13303" y="13303"/>
                  </a:lnTo>
                  <a:lnTo>
                    <a:pt x="27753" y="3567"/>
                  </a:lnTo>
                  <a:lnTo>
                    <a:pt x="45465" y="0"/>
                  </a:lnTo>
                  <a:lnTo>
                    <a:pt x="547370" y="0"/>
                  </a:lnTo>
                  <a:lnTo>
                    <a:pt x="565082" y="3567"/>
                  </a:lnTo>
                  <a:lnTo>
                    <a:pt x="579532" y="13303"/>
                  </a:lnTo>
                  <a:lnTo>
                    <a:pt x="589268" y="27753"/>
                  </a:lnTo>
                  <a:lnTo>
                    <a:pt x="592835" y="45466"/>
                  </a:lnTo>
                  <a:lnTo>
                    <a:pt x="592835" y="227330"/>
                  </a:lnTo>
                  <a:lnTo>
                    <a:pt x="589268" y="245042"/>
                  </a:lnTo>
                  <a:lnTo>
                    <a:pt x="579532" y="259492"/>
                  </a:lnTo>
                  <a:lnTo>
                    <a:pt x="565082" y="269228"/>
                  </a:lnTo>
                  <a:lnTo>
                    <a:pt x="547370" y="272796"/>
                  </a:lnTo>
                  <a:lnTo>
                    <a:pt x="45465" y="272796"/>
                  </a:lnTo>
                  <a:lnTo>
                    <a:pt x="27753" y="269228"/>
                  </a:lnTo>
                  <a:lnTo>
                    <a:pt x="13303" y="259492"/>
                  </a:lnTo>
                  <a:lnTo>
                    <a:pt x="3567" y="245042"/>
                  </a:lnTo>
                  <a:lnTo>
                    <a:pt x="0" y="227330"/>
                  </a:lnTo>
                  <a:lnTo>
                    <a:pt x="0" y="45466"/>
                  </a:lnTo>
                  <a:close/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8" name="object 118"/>
          <p:cNvGrpSpPr/>
          <p:nvPr/>
        </p:nvGrpSpPr>
        <p:grpSpPr>
          <a:xfrm>
            <a:off x="10038588" y="3553967"/>
            <a:ext cx="619125" cy="844550"/>
            <a:chOff x="10038588" y="3553967"/>
            <a:chExt cx="619125" cy="844550"/>
          </a:xfrm>
        </p:grpSpPr>
        <p:sp>
          <p:nvSpPr>
            <p:cNvPr id="119" name="object 119"/>
            <p:cNvSpPr/>
            <p:nvPr/>
          </p:nvSpPr>
          <p:spPr>
            <a:xfrm>
              <a:off x="10144506" y="3906773"/>
              <a:ext cx="407034" cy="478790"/>
            </a:xfrm>
            <a:custGeom>
              <a:avLst/>
              <a:gdLst/>
              <a:ahLst/>
              <a:cxnLst/>
              <a:rect l="l" t="t" r="r" b="b"/>
              <a:pathLst>
                <a:path w="407034" h="478789">
                  <a:moveTo>
                    <a:pt x="305180" y="0"/>
                  </a:moveTo>
                  <a:lnTo>
                    <a:pt x="101726" y="0"/>
                  </a:lnTo>
                  <a:lnTo>
                    <a:pt x="101726" y="12700"/>
                  </a:lnTo>
                  <a:lnTo>
                    <a:pt x="305180" y="12700"/>
                  </a:lnTo>
                  <a:lnTo>
                    <a:pt x="305180" y="0"/>
                  </a:lnTo>
                  <a:close/>
                </a:path>
                <a:path w="407034" h="478789">
                  <a:moveTo>
                    <a:pt x="305180" y="25400"/>
                  </a:moveTo>
                  <a:lnTo>
                    <a:pt x="101726" y="25400"/>
                  </a:lnTo>
                  <a:lnTo>
                    <a:pt x="101726" y="50800"/>
                  </a:lnTo>
                  <a:lnTo>
                    <a:pt x="305180" y="50800"/>
                  </a:lnTo>
                  <a:lnTo>
                    <a:pt x="305180" y="25400"/>
                  </a:lnTo>
                  <a:close/>
                </a:path>
                <a:path w="407034" h="478789">
                  <a:moveTo>
                    <a:pt x="406908" y="275081"/>
                  </a:moveTo>
                  <a:lnTo>
                    <a:pt x="0" y="275081"/>
                  </a:lnTo>
                  <a:lnTo>
                    <a:pt x="203453" y="478536"/>
                  </a:lnTo>
                  <a:lnTo>
                    <a:pt x="406908" y="275081"/>
                  </a:lnTo>
                  <a:close/>
                </a:path>
                <a:path w="407034" h="478789">
                  <a:moveTo>
                    <a:pt x="305180" y="63626"/>
                  </a:moveTo>
                  <a:lnTo>
                    <a:pt x="101726" y="63626"/>
                  </a:lnTo>
                  <a:lnTo>
                    <a:pt x="101726" y="275081"/>
                  </a:lnTo>
                  <a:lnTo>
                    <a:pt x="305180" y="275081"/>
                  </a:lnTo>
                  <a:lnTo>
                    <a:pt x="305180" y="63626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0144506" y="3906773"/>
              <a:ext cx="407034" cy="478790"/>
            </a:xfrm>
            <a:custGeom>
              <a:avLst/>
              <a:gdLst/>
              <a:ahLst/>
              <a:cxnLst/>
              <a:rect l="l" t="t" r="r" b="b"/>
              <a:pathLst>
                <a:path w="407034" h="478789">
                  <a:moveTo>
                    <a:pt x="305180" y="0"/>
                  </a:moveTo>
                  <a:lnTo>
                    <a:pt x="305180" y="12700"/>
                  </a:lnTo>
                  <a:lnTo>
                    <a:pt x="101726" y="12700"/>
                  </a:lnTo>
                  <a:lnTo>
                    <a:pt x="101726" y="0"/>
                  </a:lnTo>
                  <a:lnTo>
                    <a:pt x="305180" y="0"/>
                  </a:lnTo>
                  <a:close/>
                </a:path>
                <a:path w="407034" h="478789">
                  <a:moveTo>
                    <a:pt x="305180" y="25400"/>
                  </a:moveTo>
                  <a:lnTo>
                    <a:pt x="305180" y="50800"/>
                  </a:lnTo>
                  <a:lnTo>
                    <a:pt x="101726" y="50800"/>
                  </a:lnTo>
                  <a:lnTo>
                    <a:pt x="101726" y="25400"/>
                  </a:lnTo>
                  <a:lnTo>
                    <a:pt x="305180" y="25400"/>
                  </a:lnTo>
                  <a:close/>
                </a:path>
                <a:path w="407034" h="478789">
                  <a:moveTo>
                    <a:pt x="305180" y="63626"/>
                  </a:moveTo>
                  <a:lnTo>
                    <a:pt x="305180" y="275081"/>
                  </a:lnTo>
                  <a:lnTo>
                    <a:pt x="406908" y="275081"/>
                  </a:lnTo>
                  <a:lnTo>
                    <a:pt x="203453" y="478536"/>
                  </a:lnTo>
                  <a:lnTo>
                    <a:pt x="0" y="275081"/>
                  </a:lnTo>
                  <a:lnTo>
                    <a:pt x="101726" y="275081"/>
                  </a:lnTo>
                  <a:lnTo>
                    <a:pt x="101726" y="63626"/>
                  </a:lnTo>
                  <a:lnTo>
                    <a:pt x="305180" y="63626"/>
                  </a:lnTo>
                  <a:close/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0051542" y="3566921"/>
              <a:ext cx="593090" cy="273050"/>
            </a:xfrm>
            <a:custGeom>
              <a:avLst/>
              <a:gdLst/>
              <a:ahLst/>
              <a:cxnLst/>
              <a:rect l="l" t="t" r="r" b="b"/>
              <a:pathLst>
                <a:path w="593090" h="273050">
                  <a:moveTo>
                    <a:pt x="547369" y="0"/>
                  </a:moveTo>
                  <a:lnTo>
                    <a:pt x="45465" y="0"/>
                  </a:lnTo>
                  <a:lnTo>
                    <a:pt x="27753" y="3567"/>
                  </a:lnTo>
                  <a:lnTo>
                    <a:pt x="13303" y="13303"/>
                  </a:lnTo>
                  <a:lnTo>
                    <a:pt x="3567" y="27753"/>
                  </a:lnTo>
                  <a:lnTo>
                    <a:pt x="0" y="45465"/>
                  </a:lnTo>
                  <a:lnTo>
                    <a:pt x="0" y="227329"/>
                  </a:lnTo>
                  <a:lnTo>
                    <a:pt x="3567" y="245042"/>
                  </a:lnTo>
                  <a:lnTo>
                    <a:pt x="13303" y="259492"/>
                  </a:lnTo>
                  <a:lnTo>
                    <a:pt x="27753" y="269228"/>
                  </a:lnTo>
                  <a:lnTo>
                    <a:pt x="45465" y="272795"/>
                  </a:lnTo>
                  <a:lnTo>
                    <a:pt x="547369" y="272795"/>
                  </a:lnTo>
                  <a:lnTo>
                    <a:pt x="565082" y="269228"/>
                  </a:lnTo>
                  <a:lnTo>
                    <a:pt x="579532" y="259492"/>
                  </a:lnTo>
                  <a:lnTo>
                    <a:pt x="589268" y="245042"/>
                  </a:lnTo>
                  <a:lnTo>
                    <a:pt x="592835" y="227329"/>
                  </a:lnTo>
                  <a:lnTo>
                    <a:pt x="592835" y="45465"/>
                  </a:lnTo>
                  <a:lnTo>
                    <a:pt x="589268" y="27753"/>
                  </a:lnTo>
                  <a:lnTo>
                    <a:pt x="579532" y="13303"/>
                  </a:lnTo>
                  <a:lnTo>
                    <a:pt x="565082" y="3567"/>
                  </a:lnTo>
                  <a:lnTo>
                    <a:pt x="547369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0051542" y="3566921"/>
              <a:ext cx="593090" cy="273050"/>
            </a:xfrm>
            <a:custGeom>
              <a:avLst/>
              <a:gdLst/>
              <a:ahLst/>
              <a:cxnLst/>
              <a:rect l="l" t="t" r="r" b="b"/>
              <a:pathLst>
                <a:path w="593090" h="273050">
                  <a:moveTo>
                    <a:pt x="0" y="45465"/>
                  </a:moveTo>
                  <a:lnTo>
                    <a:pt x="3567" y="27753"/>
                  </a:lnTo>
                  <a:lnTo>
                    <a:pt x="13303" y="13303"/>
                  </a:lnTo>
                  <a:lnTo>
                    <a:pt x="27753" y="3567"/>
                  </a:lnTo>
                  <a:lnTo>
                    <a:pt x="45465" y="0"/>
                  </a:lnTo>
                  <a:lnTo>
                    <a:pt x="547369" y="0"/>
                  </a:lnTo>
                  <a:lnTo>
                    <a:pt x="565082" y="3567"/>
                  </a:lnTo>
                  <a:lnTo>
                    <a:pt x="579532" y="13303"/>
                  </a:lnTo>
                  <a:lnTo>
                    <a:pt x="589268" y="27753"/>
                  </a:lnTo>
                  <a:lnTo>
                    <a:pt x="592835" y="45465"/>
                  </a:lnTo>
                  <a:lnTo>
                    <a:pt x="592835" y="227329"/>
                  </a:lnTo>
                  <a:lnTo>
                    <a:pt x="589268" y="245042"/>
                  </a:lnTo>
                  <a:lnTo>
                    <a:pt x="579532" y="259492"/>
                  </a:lnTo>
                  <a:lnTo>
                    <a:pt x="565082" y="269228"/>
                  </a:lnTo>
                  <a:lnTo>
                    <a:pt x="547369" y="272795"/>
                  </a:lnTo>
                  <a:lnTo>
                    <a:pt x="45465" y="272795"/>
                  </a:lnTo>
                  <a:lnTo>
                    <a:pt x="27753" y="269228"/>
                  </a:lnTo>
                  <a:lnTo>
                    <a:pt x="13303" y="259492"/>
                  </a:lnTo>
                  <a:lnTo>
                    <a:pt x="3567" y="245042"/>
                  </a:lnTo>
                  <a:lnTo>
                    <a:pt x="0" y="227329"/>
                  </a:lnTo>
                  <a:lnTo>
                    <a:pt x="0" y="45465"/>
                  </a:lnTo>
                  <a:close/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3" name="object 123"/>
          <p:cNvGrpSpPr/>
          <p:nvPr/>
        </p:nvGrpSpPr>
        <p:grpSpPr>
          <a:xfrm>
            <a:off x="11323319" y="3872484"/>
            <a:ext cx="431800" cy="502920"/>
            <a:chOff x="11323319" y="3872484"/>
            <a:chExt cx="431800" cy="502920"/>
          </a:xfrm>
        </p:grpSpPr>
        <p:sp>
          <p:nvSpPr>
            <p:cNvPr id="124" name="object 124"/>
            <p:cNvSpPr/>
            <p:nvPr/>
          </p:nvSpPr>
          <p:spPr>
            <a:xfrm>
              <a:off x="11336273" y="3885438"/>
              <a:ext cx="405765" cy="477520"/>
            </a:xfrm>
            <a:custGeom>
              <a:avLst/>
              <a:gdLst/>
              <a:ahLst/>
              <a:cxnLst/>
              <a:rect l="l" t="t" r="r" b="b"/>
              <a:pathLst>
                <a:path w="405765" h="477520">
                  <a:moveTo>
                    <a:pt x="304037" y="0"/>
                  </a:moveTo>
                  <a:lnTo>
                    <a:pt x="101346" y="0"/>
                  </a:lnTo>
                  <a:lnTo>
                    <a:pt x="101346" y="12700"/>
                  </a:lnTo>
                  <a:lnTo>
                    <a:pt x="304037" y="12700"/>
                  </a:lnTo>
                  <a:lnTo>
                    <a:pt x="304037" y="0"/>
                  </a:lnTo>
                  <a:close/>
                </a:path>
                <a:path w="405765" h="477520">
                  <a:moveTo>
                    <a:pt x="304037" y="25273"/>
                  </a:moveTo>
                  <a:lnTo>
                    <a:pt x="101346" y="25273"/>
                  </a:lnTo>
                  <a:lnTo>
                    <a:pt x="101346" y="50673"/>
                  </a:lnTo>
                  <a:lnTo>
                    <a:pt x="304037" y="50673"/>
                  </a:lnTo>
                  <a:lnTo>
                    <a:pt x="304037" y="25273"/>
                  </a:lnTo>
                  <a:close/>
                </a:path>
                <a:path w="405765" h="477520">
                  <a:moveTo>
                    <a:pt x="405383" y="274319"/>
                  </a:moveTo>
                  <a:lnTo>
                    <a:pt x="0" y="274319"/>
                  </a:lnTo>
                  <a:lnTo>
                    <a:pt x="202692" y="477012"/>
                  </a:lnTo>
                  <a:lnTo>
                    <a:pt x="405383" y="274319"/>
                  </a:lnTo>
                  <a:close/>
                </a:path>
                <a:path w="405765" h="477520">
                  <a:moveTo>
                    <a:pt x="304037" y="63373"/>
                  </a:moveTo>
                  <a:lnTo>
                    <a:pt x="101346" y="63373"/>
                  </a:lnTo>
                  <a:lnTo>
                    <a:pt x="101346" y="274319"/>
                  </a:lnTo>
                  <a:lnTo>
                    <a:pt x="304037" y="274319"/>
                  </a:lnTo>
                  <a:lnTo>
                    <a:pt x="304037" y="63373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1336273" y="3885438"/>
              <a:ext cx="405765" cy="477520"/>
            </a:xfrm>
            <a:custGeom>
              <a:avLst/>
              <a:gdLst/>
              <a:ahLst/>
              <a:cxnLst/>
              <a:rect l="l" t="t" r="r" b="b"/>
              <a:pathLst>
                <a:path w="405765" h="477520">
                  <a:moveTo>
                    <a:pt x="304037" y="0"/>
                  </a:moveTo>
                  <a:lnTo>
                    <a:pt x="304037" y="12700"/>
                  </a:lnTo>
                  <a:lnTo>
                    <a:pt x="101346" y="12700"/>
                  </a:lnTo>
                  <a:lnTo>
                    <a:pt x="101346" y="0"/>
                  </a:lnTo>
                  <a:lnTo>
                    <a:pt x="304037" y="0"/>
                  </a:lnTo>
                  <a:close/>
                </a:path>
                <a:path w="405765" h="477520">
                  <a:moveTo>
                    <a:pt x="304037" y="25273"/>
                  </a:moveTo>
                  <a:lnTo>
                    <a:pt x="304037" y="50673"/>
                  </a:lnTo>
                  <a:lnTo>
                    <a:pt x="101346" y="50673"/>
                  </a:lnTo>
                  <a:lnTo>
                    <a:pt x="101346" y="25273"/>
                  </a:lnTo>
                  <a:lnTo>
                    <a:pt x="304037" y="25273"/>
                  </a:lnTo>
                  <a:close/>
                </a:path>
                <a:path w="405765" h="477520">
                  <a:moveTo>
                    <a:pt x="304037" y="63373"/>
                  </a:moveTo>
                  <a:lnTo>
                    <a:pt x="304037" y="274319"/>
                  </a:lnTo>
                  <a:lnTo>
                    <a:pt x="405383" y="274319"/>
                  </a:lnTo>
                  <a:lnTo>
                    <a:pt x="202692" y="477012"/>
                  </a:lnTo>
                  <a:lnTo>
                    <a:pt x="0" y="274319"/>
                  </a:lnTo>
                  <a:lnTo>
                    <a:pt x="101346" y="274319"/>
                  </a:lnTo>
                  <a:lnTo>
                    <a:pt x="101346" y="63373"/>
                  </a:lnTo>
                  <a:lnTo>
                    <a:pt x="304037" y="63373"/>
                  </a:lnTo>
                  <a:close/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6" name="object 126"/>
          <p:cNvSpPr txBox="1"/>
          <p:nvPr/>
        </p:nvSpPr>
        <p:spPr>
          <a:xfrm>
            <a:off x="6506082" y="3512261"/>
            <a:ext cx="274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7759065" y="3539108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p2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8989568" y="3517849"/>
            <a:ext cx="274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10251185" y="3547313"/>
            <a:ext cx="1930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..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30" name="object 130"/>
          <p:cNvGrpSpPr/>
          <p:nvPr/>
        </p:nvGrpSpPr>
        <p:grpSpPr>
          <a:xfrm>
            <a:off x="11183111" y="3518915"/>
            <a:ext cx="619125" cy="299085"/>
            <a:chOff x="11183111" y="3518915"/>
            <a:chExt cx="619125" cy="299085"/>
          </a:xfrm>
        </p:grpSpPr>
        <p:sp>
          <p:nvSpPr>
            <p:cNvPr id="131" name="object 131"/>
            <p:cNvSpPr/>
            <p:nvPr/>
          </p:nvSpPr>
          <p:spPr>
            <a:xfrm>
              <a:off x="11196065" y="3531869"/>
              <a:ext cx="593090" cy="273050"/>
            </a:xfrm>
            <a:custGeom>
              <a:avLst/>
              <a:gdLst/>
              <a:ahLst/>
              <a:cxnLst/>
              <a:rect l="l" t="t" r="r" b="b"/>
              <a:pathLst>
                <a:path w="593090" h="273050">
                  <a:moveTo>
                    <a:pt x="547369" y="0"/>
                  </a:moveTo>
                  <a:lnTo>
                    <a:pt x="45465" y="0"/>
                  </a:lnTo>
                  <a:lnTo>
                    <a:pt x="27753" y="3567"/>
                  </a:lnTo>
                  <a:lnTo>
                    <a:pt x="13303" y="13303"/>
                  </a:lnTo>
                  <a:lnTo>
                    <a:pt x="3567" y="27753"/>
                  </a:lnTo>
                  <a:lnTo>
                    <a:pt x="0" y="45465"/>
                  </a:lnTo>
                  <a:lnTo>
                    <a:pt x="0" y="227329"/>
                  </a:lnTo>
                  <a:lnTo>
                    <a:pt x="3567" y="245042"/>
                  </a:lnTo>
                  <a:lnTo>
                    <a:pt x="13303" y="259492"/>
                  </a:lnTo>
                  <a:lnTo>
                    <a:pt x="27753" y="269228"/>
                  </a:lnTo>
                  <a:lnTo>
                    <a:pt x="45465" y="272795"/>
                  </a:lnTo>
                  <a:lnTo>
                    <a:pt x="547369" y="272795"/>
                  </a:lnTo>
                  <a:lnTo>
                    <a:pt x="565082" y="269228"/>
                  </a:lnTo>
                  <a:lnTo>
                    <a:pt x="579532" y="259492"/>
                  </a:lnTo>
                  <a:lnTo>
                    <a:pt x="589268" y="245042"/>
                  </a:lnTo>
                  <a:lnTo>
                    <a:pt x="592835" y="227329"/>
                  </a:lnTo>
                  <a:lnTo>
                    <a:pt x="592835" y="45465"/>
                  </a:lnTo>
                  <a:lnTo>
                    <a:pt x="589268" y="27753"/>
                  </a:lnTo>
                  <a:lnTo>
                    <a:pt x="579532" y="13303"/>
                  </a:lnTo>
                  <a:lnTo>
                    <a:pt x="565082" y="3567"/>
                  </a:lnTo>
                  <a:lnTo>
                    <a:pt x="547369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1196065" y="3531869"/>
              <a:ext cx="593090" cy="273050"/>
            </a:xfrm>
            <a:custGeom>
              <a:avLst/>
              <a:gdLst/>
              <a:ahLst/>
              <a:cxnLst/>
              <a:rect l="l" t="t" r="r" b="b"/>
              <a:pathLst>
                <a:path w="593090" h="273050">
                  <a:moveTo>
                    <a:pt x="0" y="45465"/>
                  </a:moveTo>
                  <a:lnTo>
                    <a:pt x="3567" y="27753"/>
                  </a:lnTo>
                  <a:lnTo>
                    <a:pt x="13303" y="13303"/>
                  </a:lnTo>
                  <a:lnTo>
                    <a:pt x="27753" y="3567"/>
                  </a:lnTo>
                  <a:lnTo>
                    <a:pt x="45465" y="0"/>
                  </a:lnTo>
                  <a:lnTo>
                    <a:pt x="547369" y="0"/>
                  </a:lnTo>
                  <a:lnTo>
                    <a:pt x="565082" y="3567"/>
                  </a:lnTo>
                  <a:lnTo>
                    <a:pt x="579532" y="13303"/>
                  </a:lnTo>
                  <a:lnTo>
                    <a:pt x="589268" y="27753"/>
                  </a:lnTo>
                  <a:lnTo>
                    <a:pt x="592835" y="45465"/>
                  </a:lnTo>
                  <a:lnTo>
                    <a:pt x="592835" y="227329"/>
                  </a:lnTo>
                  <a:lnTo>
                    <a:pt x="589268" y="245042"/>
                  </a:lnTo>
                  <a:lnTo>
                    <a:pt x="579532" y="259492"/>
                  </a:lnTo>
                  <a:lnTo>
                    <a:pt x="565082" y="269228"/>
                  </a:lnTo>
                  <a:lnTo>
                    <a:pt x="547369" y="272795"/>
                  </a:lnTo>
                  <a:lnTo>
                    <a:pt x="45465" y="272795"/>
                  </a:lnTo>
                  <a:lnTo>
                    <a:pt x="27753" y="269228"/>
                  </a:lnTo>
                  <a:lnTo>
                    <a:pt x="13303" y="259492"/>
                  </a:lnTo>
                  <a:lnTo>
                    <a:pt x="3567" y="245042"/>
                  </a:lnTo>
                  <a:lnTo>
                    <a:pt x="0" y="227329"/>
                  </a:lnTo>
                  <a:lnTo>
                    <a:pt x="0" y="45465"/>
                  </a:lnTo>
                  <a:close/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3" name="object 133"/>
          <p:cNvSpPr txBox="1"/>
          <p:nvPr/>
        </p:nvSpPr>
        <p:spPr>
          <a:xfrm>
            <a:off x="11357229" y="3512261"/>
            <a:ext cx="2698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pk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81711"/>
            <a:ext cx="91052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20" dirty="0"/>
              <a:t>The</a:t>
            </a:r>
            <a:r>
              <a:rPr sz="4400" spc="-335" dirty="0"/>
              <a:t> </a:t>
            </a:r>
            <a:r>
              <a:rPr sz="4400" spc="10" dirty="0"/>
              <a:t>Random</a:t>
            </a:r>
            <a:r>
              <a:rPr sz="4400" spc="-355" dirty="0"/>
              <a:t> </a:t>
            </a:r>
            <a:r>
              <a:rPr sz="4400" spc="-150" dirty="0"/>
              <a:t>Factors</a:t>
            </a:r>
            <a:r>
              <a:rPr sz="4400" spc="-325" dirty="0"/>
              <a:t> </a:t>
            </a:r>
            <a:r>
              <a:rPr sz="4400" spc="-130" dirty="0"/>
              <a:t>in</a:t>
            </a:r>
            <a:r>
              <a:rPr sz="4400" spc="-350" dirty="0"/>
              <a:t> </a:t>
            </a:r>
            <a:r>
              <a:rPr sz="4400" spc="10" dirty="0"/>
              <a:t>Random</a:t>
            </a:r>
            <a:r>
              <a:rPr sz="4400" spc="-345" dirty="0"/>
              <a:t> </a:t>
            </a:r>
            <a:r>
              <a:rPr sz="4400" spc="-160" dirty="0"/>
              <a:t>Forest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2348" y="1624025"/>
            <a:ext cx="9919970" cy="246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" marR="418465" indent="-129539">
              <a:lnSpc>
                <a:spcPct val="100000"/>
              </a:lnSpc>
              <a:spcBef>
                <a:spcPts val="10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spc="-60" dirty="0">
                <a:latin typeface="Trebuchet MS"/>
                <a:cs typeface="Trebuchet MS"/>
              </a:rPr>
              <a:t>We </a:t>
            </a:r>
            <a:r>
              <a:rPr sz="2400" spc="-5" dirty="0">
                <a:latin typeface="Trebuchet MS"/>
                <a:cs typeface="Trebuchet MS"/>
              </a:rPr>
              <a:t>need to note the most important aspect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random forest, i.e  inducing randomness into the bagging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trees. </a:t>
            </a:r>
            <a:r>
              <a:rPr sz="2400" dirty="0">
                <a:latin typeface="Trebuchet MS"/>
                <a:cs typeface="Trebuchet MS"/>
              </a:rPr>
              <a:t>There </a:t>
            </a:r>
            <a:r>
              <a:rPr sz="2400" spc="-5" dirty="0">
                <a:latin typeface="Trebuchet MS"/>
                <a:cs typeface="Trebuchet MS"/>
              </a:rPr>
              <a:t>are two major  sources </a:t>
            </a:r>
            <a:r>
              <a:rPr sz="2400" dirty="0">
                <a:latin typeface="Trebuchet MS"/>
                <a:cs typeface="Trebuchet MS"/>
              </a:rPr>
              <a:t>of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randomness</a:t>
            </a:r>
            <a:endParaRPr sz="2400">
              <a:latin typeface="Trebuchet MS"/>
              <a:cs typeface="Trebuchet MS"/>
            </a:endParaRPr>
          </a:p>
          <a:p>
            <a:pPr marL="309880" lvl="1" indent="-130175">
              <a:lnSpc>
                <a:spcPct val="100000"/>
              </a:lnSpc>
              <a:spcBef>
                <a:spcPts val="500"/>
              </a:spcBef>
              <a:buClr>
                <a:srgbClr val="DD8046"/>
              </a:buClr>
              <a:buFont typeface="Arial"/>
              <a:buChar char="•"/>
              <a:tabLst>
                <a:tab pos="309880" algn="l"/>
              </a:tabLst>
            </a:pPr>
            <a:r>
              <a:rPr sz="2000" spc="-5" dirty="0">
                <a:latin typeface="Trebuchet MS"/>
                <a:cs typeface="Trebuchet MS"/>
              </a:rPr>
              <a:t>Randomness in data: </a:t>
            </a:r>
            <a:r>
              <a:rPr sz="2000" dirty="0">
                <a:latin typeface="Trebuchet MS"/>
                <a:cs typeface="Trebuchet MS"/>
              </a:rPr>
              <a:t>Boot </a:t>
            </a:r>
            <a:r>
              <a:rPr sz="2000" spc="-5" dirty="0">
                <a:latin typeface="Trebuchet MS"/>
                <a:cs typeface="Trebuchet MS"/>
              </a:rPr>
              <a:t>strapping, this will </a:t>
            </a:r>
            <a:r>
              <a:rPr sz="2000" dirty="0">
                <a:latin typeface="Trebuchet MS"/>
                <a:cs typeface="Trebuchet MS"/>
              </a:rPr>
              <a:t>make sure </a:t>
            </a:r>
            <a:r>
              <a:rPr sz="2000" spc="-5" dirty="0">
                <a:latin typeface="Trebuchet MS"/>
                <a:cs typeface="Trebuchet MS"/>
              </a:rPr>
              <a:t>that any two samples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data</a:t>
            </a:r>
            <a:endParaRPr sz="2000">
              <a:latin typeface="Trebuchet MS"/>
              <a:cs typeface="Trebuchet MS"/>
            </a:endParaRPr>
          </a:p>
          <a:p>
            <a:pPr marL="309880">
              <a:lnSpc>
                <a:spcPct val="100000"/>
              </a:lnSpc>
            </a:pPr>
            <a:r>
              <a:rPr sz="2000" spc="-5" dirty="0">
                <a:latin typeface="Trebuchet MS"/>
                <a:cs typeface="Trebuchet MS"/>
              </a:rPr>
              <a:t>is </a:t>
            </a:r>
            <a:r>
              <a:rPr sz="2000" dirty="0">
                <a:latin typeface="Trebuchet MS"/>
                <a:cs typeface="Trebuchet MS"/>
              </a:rPr>
              <a:t>somewhat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different</a:t>
            </a:r>
            <a:endParaRPr sz="2000">
              <a:latin typeface="Trebuchet MS"/>
              <a:cs typeface="Trebuchet MS"/>
            </a:endParaRPr>
          </a:p>
          <a:p>
            <a:pPr marL="309880" marR="5080" lvl="1" indent="-129539">
              <a:lnSpc>
                <a:spcPct val="100000"/>
              </a:lnSpc>
              <a:spcBef>
                <a:spcPts val="480"/>
              </a:spcBef>
              <a:buClr>
                <a:srgbClr val="DD8046"/>
              </a:buClr>
              <a:buFont typeface="Arial"/>
              <a:buChar char="•"/>
              <a:tabLst>
                <a:tab pos="309880" algn="l"/>
              </a:tabLst>
            </a:pPr>
            <a:r>
              <a:rPr sz="2000" spc="-5" dirty="0">
                <a:latin typeface="Trebuchet MS"/>
                <a:cs typeface="Trebuchet MS"/>
              </a:rPr>
              <a:t>Randomness in </a:t>
            </a:r>
            <a:r>
              <a:rPr sz="2000" dirty="0">
                <a:latin typeface="Trebuchet MS"/>
                <a:cs typeface="Trebuchet MS"/>
              </a:rPr>
              <a:t>features: </a:t>
            </a:r>
            <a:r>
              <a:rPr sz="2000" spc="-5" dirty="0">
                <a:latin typeface="Trebuchet MS"/>
                <a:cs typeface="Trebuchet MS"/>
              </a:rPr>
              <a:t>While building the </a:t>
            </a:r>
            <a:r>
              <a:rPr sz="2000" dirty="0">
                <a:latin typeface="Trebuchet MS"/>
                <a:cs typeface="Trebuchet MS"/>
              </a:rPr>
              <a:t>decision </a:t>
            </a:r>
            <a:r>
              <a:rPr sz="2000" spc="-5" dirty="0">
                <a:latin typeface="Trebuchet MS"/>
                <a:cs typeface="Trebuchet MS"/>
              </a:rPr>
              <a:t>trees </a:t>
            </a:r>
            <a:r>
              <a:rPr sz="2000" dirty="0">
                <a:latin typeface="Trebuchet MS"/>
                <a:cs typeface="Trebuchet MS"/>
              </a:rPr>
              <a:t>on boot strapped </a:t>
            </a:r>
            <a:r>
              <a:rPr sz="2000" spc="-5" dirty="0">
                <a:latin typeface="Trebuchet MS"/>
                <a:cs typeface="Trebuchet MS"/>
              </a:rPr>
              <a:t>samples  </a:t>
            </a:r>
            <a:r>
              <a:rPr sz="2000" dirty="0">
                <a:latin typeface="Trebuchet MS"/>
                <a:cs typeface="Trebuchet MS"/>
              </a:rPr>
              <a:t>we consider only a random subset of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features.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81711"/>
            <a:ext cx="75171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95" dirty="0"/>
              <a:t>Why </a:t>
            </a:r>
            <a:r>
              <a:rPr sz="4400" spc="-254" dirty="0"/>
              <a:t>to </a:t>
            </a:r>
            <a:r>
              <a:rPr sz="4400" spc="-140" dirty="0"/>
              <a:t>induce </a:t>
            </a:r>
            <a:r>
              <a:rPr sz="4400" spc="-190" dirty="0"/>
              <a:t>the</a:t>
            </a:r>
            <a:r>
              <a:rPr sz="4400" spc="-894" dirty="0"/>
              <a:t> </a:t>
            </a:r>
            <a:r>
              <a:rPr sz="4400" spc="15" dirty="0"/>
              <a:t>randomness?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2348" y="1550479"/>
            <a:ext cx="9754235" cy="287972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68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spc="-5" dirty="0">
                <a:latin typeface="Trebuchet MS"/>
                <a:cs typeface="Trebuchet MS"/>
              </a:rPr>
              <a:t>The major trick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ensemble models is the independence </a:t>
            </a:r>
            <a:r>
              <a:rPr sz="2400" dirty="0">
                <a:latin typeface="Trebuchet MS"/>
                <a:cs typeface="Trebuchet MS"/>
              </a:rPr>
              <a:t>of</a:t>
            </a:r>
            <a:r>
              <a:rPr sz="2400" spc="11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models.</a:t>
            </a:r>
            <a:endParaRPr sz="2400">
              <a:latin typeface="Trebuchet MS"/>
              <a:cs typeface="Trebuchet MS"/>
            </a:endParaRPr>
          </a:p>
          <a:p>
            <a:pPr marL="141605" marR="5080" indent="-129539">
              <a:lnSpc>
                <a:spcPct val="100000"/>
              </a:lnSpc>
              <a:spcBef>
                <a:spcPts val="58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spc="-5" dirty="0">
                <a:latin typeface="Trebuchet MS"/>
                <a:cs typeface="Trebuchet MS"/>
              </a:rPr>
              <a:t>If we take the </a:t>
            </a:r>
            <a:r>
              <a:rPr sz="2400" dirty="0">
                <a:latin typeface="Trebuchet MS"/>
                <a:cs typeface="Trebuchet MS"/>
              </a:rPr>
              <a:t>same </a:t>
            </a:r>
            <a:r>
              <a:rPr sz="2400" spc="-5" dirty="0">
                <a:latin typeface="Trebuchet MS"/>
                <a:cs typeface="Trebuchet MS"/>
              </a:rPr>
              <a:t>data and build </a:t>
            </a:r>
            <a:r>
              <a:rPr sz="2400" dirty="0">
                <a:latin typeface="Trebuchet MS"/>
                <a:cs typeface="Trebuchet MS"/>
              </a:rPr>
              <a:t>same </a:t>
            </a:r>
            <a:r>
              <a:rPr sz="2400" spc="-5" dirty="0">
                <a:latin typeface="Trebuchet MS"/>
                <a:cs typeface="Trebuchet MS"/>
              </a:rPr>
              <a:t>model </a:t>
            </a:r>
            <a:r>
              <a:rPr sz="2400" dirty="0">
                <a:latin typeface="Trebuchet MS"/>
                <a:cs typeface="Trebuchet MS"/>
              </a:rPr>
              <a:t>for 100 </a:t>
            </a:r>
            <a:r>
              <a:rPr sz="2400" spc="-5" dirty="0">
                <a:latin typeface="Trebuchet MS"/>
                <a:cs typeface="Trebuchet MS"/>
              </a:rPr>
              <a:t>times, we will  not </a:t>
            </a:r>
            <a:r>
              <a:rPr sz="2400" dirty="0">
                <a:latin typeface="Trebuchet MS"/>
                <a:cs typeface="Trebuchet MS"/>
              </a:rPr>
              <a:t>see </a:t>
            </a:r>
            <a:r>
              <a:rPr sz="2400" spc="-5" dirty="0">
                <a:latin typeface="Trebuchet MS"/>
                <a:cs typeface="Trebuchet MS"/>
              </a:rPr>
              <a:t>any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improvement</a:t>
            </a:r>
            <a:endParaRPr sz="2400">
              <a:latin typeface="Trebuchet MS"/>
              <a:cs typeface="Trebuchet MS"/>
            </a:endParaRPr>
          </a:p>
          <a:p>
            <a:pPr marL="141605" marR="602615" indent="-129539">
              <a:lnSpc>
                <a:spcPct val="100000"/>
              </a:lnSpc>
              <a:spcBef>
                <a:spcPts val="575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spc="-155" dirty="0">
                <a:latin typeface="Trebuchet MS"/>
                <a:cs typeface="Trebuchet MS"/>
              </a:rPr>
              <a:t>To </a:t>
            </a:r>
            <a:r>
              <a:rPr sz="2400" spc="-5" dirty="0">
                <a:latin typeface="Trebuchet MS"/>
                <a:cs typeface="Trebuchet MS"/>
              </a:rPr>
              <a:t>make all our decision trees </a:t>
            </a:r>
            <a:r>
              <a:rPr sz="2400" spc="-10" dirty="0">
                <a:latin typeface="Trebuchet MS"/>
                <a:cs typeface="Trebuchet MS"/>
              </a:rPr>
              <a:t>independent, </a:t>
            </a:r>
            <a:r>
              <a:rPr sz="2400" spc="-5" dirty="0">
                <a:latin typeface="Trebuchet MS"/>
                <a:cs typeface="Trebuchet MS"/>
              </a:rPr>
              <a:t>we take </a:t>
            </a:r>
            <a:r>
              <a:rPr sz="2400" spc="-10" dirty="0">
                <a:latin typeface="Trebuchet MS"/>
                <a:cs typeface="Trebuchet MS"/>
              </a:rPr>
              <a:t>independent  </a:t>
            </a:r>
            <a:r>
              <a:rPr sz="2400" dirty="0">
                <a:latin typeface="Trebuchet MS"/>
                <a:cs typeface="Trebuchet MS"/>
              </a:rPr>
              <a:t>samples set </a:t>
            </a:r>
            <a:r>
              <a:rPr sz="2400" spc="-5" dirty="0">
                <a:latin typeface="Trebuchet MS"/>
                <a:cs typeface="Trebuchet MS"/>
              </a:rPr>
              <a:t>and </a:t>
            </a:r>
            <a:r>
              <a:rPr sz="2400" spc="-10" dirty="0">
                <a:latin typeface="Trebuchet MS"/>
                <a:cs typeface="Trebuchet MS"/>
              </a:rPr>
              <a:t>independent </a:t>
            </a:r>
            <a:r>
              <a:rPr sz="2400" dirty="0">
                <a:latin typeface="Trebuchet MS"/>
                <a:cs typeface="Trebuchet MS"/>
              </a:rPr>
              <a:t>features</a:t>
            </a:r>
            <a:r>
              <a:rPr sz="2400" spc="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set</a:t>
            </a:r>
            <a:endParaRPr sz="2400">
              <a:latin typeface="Trebuchet MS"/>
              <a:cs typeface="Trebuchet MS"/>
            </a:endParaRPr>
          </a:p>
          <a:p>
            <a:pPr marL="142240" indent="-129539">
              <a:lnSpc>
                <a:spcPct val="100000"/>
              </a:lnSpc>
              <a:spcBef>
                <a:spcPts val="58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dirty="0">
                <a:latin typeface="Trebuchet MS"/>
                <a:cs typeface="Trebuchet MS"/>
              </a:rPr>
              <a:t>As a rule of </a:t>
            </a:r>
            <a:r>
              <a:rPr sz="2400" spc="-5" dirty="0">
                <a:latin typeface="Trebuchet MS"/>
                <a:cs typeface="Trebuchet MS"/>
              </a:rPr>
              <a:t>thumb we can </a:t>
            </a:r>
            <a:r>
              <a:rPr sz="2400" spc="-10" dirty="0">
                <a:latin typeface="Trebuchet MS"/>
                <a:cs typeface="Trebuchet MS"/>
              </a:rPr>
              <a:t>consider </a:t>
            </a:r>
            <a:r>
              <a:rPr sz="2400" dirty="0">
                <a:latin typeface="Trebuchet MS"/>
                <a:cs typeface="Trebuchet MS"/>
              </a:rPr>
              <a:t>square </a:t>
            </a:r>
            <a:r>
              <a:rPr sz="2400" spc="-5" dirty="0">
                <a:latin typeface="Trebuchet MS"/>
                <a:cs typeface="Trebuchet MS"/>
              </a:rPr>
              <a:t>root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the</a:t>
            </a:r>
            <a:r>
              <a:rPr sz="2400" spc="9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number</a:t>
            </a:r>
            <a:endParaRPr sz="2400">
              <a:latin typeface="Trebuchet MS"/>
              <a:cs typeface="Trebuchet MS"/>
            </a:endParaRPr>
          </a:p>
          <a:p>
            <a:pPr marL="141605">
              <a:lnSpc>
                <a:spcPct val="100000"/>
              </a:lnSpc>
            </a:pPr>
            <a:r>
              <a:rPr sz="2400" dirty="0">
                <a:latin typeface="Trebuchet MS"/>
                <a:cs typeface="Trebuchet MS"/>
              </a:rPr>
              <a:t>features, </a:t>
            </a:r>
            <a:r>
              <a:rPr sz="2400" spc="-5" dirty="0">
                <a:latin typeface="Trebuchet MS"/>
                <a:cs typeface="Trebuchet MS"/>
              </a:rPr>
              <a:t>if ‘t’ is </a:t>
            </a:r>
            <a:r>
              <a:rPr sz="2400" dirty="0">
                <a:latin typeface="Trebuchet MS"/>
                <a:cs typeface="Trebuchet MS"/>
              </a:rPr>
              <a:t>very large </a:t>
            </a:r>
            <a:r>
              <a:rPr sz="2400" spc="-5" dirty="0">
                <a:latin typeface="Trebuchet MS"/>
                <a:cs typeface="Trebuchet MS"/>
              </a:rPr>
              <a:t>else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p=t/3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93729" y="6561779"/>
            <a:ext cx="996052" cy="118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5181091" y="6547614"/>
            <a:ext cx="10160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endParaRPr spc="6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81711"/>
            <a:ext cx="63601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95" dirty="0"/>
              <a:t>Why </a:t>
            </a:r>
            <a:r>
              <a:rPr sz="4400" spc="10" dirty="0"/>
              <a:t>Random </a:t>
            </a:r>
            <a:r>
              <a:rPr sz="4400" spc="-160" dirty="0"/>
              <a:t>Forest</a:t>
            </a:r>
            <a:r>
              <a:rPr sz="4400" spc="-975" dirty="0"/>
              <a:t> </a:t>
            </a:r>
            <a:r>
              <a:rPr sz="4400" spc="-40" dirty="0"/>
              <a:t>Works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77976" y="1624025"/>
            <a:ext cx="9810750" cy="200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10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spc="-5" dirty="0">
                <a:latin typeface="Trebuchet MS"/>
                <a:cs typeface="Trebuchet MS"/>
              </a:rPr>
              <a:t>For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training data with 20 features we are building 100 decision</a:t>
            </a:r>
            <a:r>
              <a:rPr sz="2400" spc="1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trees</a:t>
            </a:r>
            <a:endParaRPr sz="2400">
              <a:latin typeface="Trebuchet MS"/>
              <a:cs typeface="Trebuchet MS"/>
            </a:endParaRPr>
          </a:p>
          <a:p>
            <a:pPr marL="14224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rebuchet MS"/>
                <a:cs typeface="Trebuchet MS"/>
              </a:rPr>
              <a:t>with </a:t>
            </a:r>
            <a:r>
              <a:rPr sz="2400" dirty="0">
                <a:latin typeface="Trebuchet MS"/>
                <a:cs typeface="Trebuchet MS"/>
              </a:rPr>
              <a:t>5 features </a:t>
            </a:r>
            <a:r>
              <a:rPr sz="2400" spc="-5" dirty="0">
                <a:latin typeface="Trebuchet MS"/>
                <a:cs typeface="Trebuchet MS"/>
              </a:rPr>
              <a:t>each, instated </a:t>
            </a:r>
            <a:r>
              <a:rPr sz="2400" dirty="0">
                <a:latin typeface="Trebuchet MS"/>
                <a:cs typeface="Trebuchet MS"/>
              </a:rPr>
              <a:t>of single great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decision.</a:t>
            </a:r>
            <a:endParaRPr sz="2400">
              <a:latin typeface="Trebuchet MS"/>
              <a:cs typeface="Trebuchet MS"/>
            </a:endParaRPr>
          </a:p>
          <a:p>
            <a:pPr marL="142240" indent="-129539">
              <a:lnSpc>
                <a:spcPct val="100000"/>
              </a:lnSpc>
              <a:spcBef>
                <a:spcPts val="575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dirty="0">
                <a:latin typeface="Trebuchet MS"/>
                <a:cs typeface="Trebuchet MS"/>
              </a:rPr>
              <a:t>The </a:t>
            </a:r>
            <a:r>
              <a:rPr sz="2400" spc="-5" dirty="0">
                <a:latin typeface="Trebuchet MS"/>
                <a:cs typeface="Trebuchet MS"/>
              </a:rPr>
              <a:t>individual trees may be weak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classifiers.</a:t>
            </a:r>
            <a:endParaRPr sz="2400">
              <a:latin typeface="Trebuchet MS"/>
              <a:cs typeface="Trebuchet MS"/>
            </a:endParaRPr>
          </a:p>
          <a:p>
            <a:pPr marL="142240" marR="391160" indent="-129539">
              <a:lnSpc>
                <a:spcPct val="100000"/>
              </a:lnSpc>
              <a:spcBef>
                <a:spcPts val="575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spc="-5" dirty="0">
                <a:latin typeface="Trebuchet MS"/>
                <a:cs typeface="Trebuchet MS"/>
              </a:rPr>
              <a:t>Its </a:t>
            </a:r>
            <a:r>
              <a:rPr sz="2400" dirty="0">
                <a:latin typeface="Trebuchet MS"/>
                <a:cs typeface="Trebuchet MS"/>
              </a:rPr>
              <a:t>like </a:t>
            </a:r>
            <a:r>
              <a:rPr sz="2400" spc="-10" dirty="0">
                <a:latin typeface="Trebuchet MS"/>
                <a:cs typeface="Trebuchet MS"/>
              </a:rPr>
              <a:t>building </a:t>
            </a:r>
            <a:r>
              <a:rPr sz="2400" spc="-5" dirty="0">
                <a:latin typeface="Trebuchet MS"/>
                <a:cs typeface="Trebuchet MS"/>
              </a:rPr>
              <a:t>weak classifiers </a:t>
            </a:r>
            <a:r>
              <a:rPr sz="2400" dirty="0">
                <a:latin typeface="Trebuchet MS"/>
                <a:cs typeface="Trebuchet MS"/>
              </a:rPr>
              <a:t>on </a:t>
            </a:r>
            <a:r>
              <a:rPr sz="2400" spc="-5" dirty="0">
                <a:latin typeface="Trebuchet MS"/>
                <a:cs typeface="Trebuchet MS"/>
              </a:rPr>
              <a:t>subsets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data. </a:t>
            </a:r>
            <a:r>
              <a:rPr sz="2400" dirty="0">
                <a:latin typeface="Trebuchet MS"/>
                <a:cs typeface="Trebuchet MS"/>
              </a:rPr>
              <a:t>The </a:t>
            </a:r>
            <a:r>
              <a:rPr sz="2400" spc="-5" dirty="0">
                <a:latin typeface="Trebuchet MS"/>
                <a:cs typeface="Trebuchet MS"/>
              </a:rPr>
              <a:t>grouping </a:t>
            </a:r>
            <a:r>
              <a:rPr sz="2400" dirty="0">
                <a:latin typeface="Trebuchet MS"/>
                <a:cs typeface="Trebuchet MS"/>
              </a:rPr>
              <a:t>of  large sets of </a:t>
            </a:r>
            <a:r>
              <a:rPr sz="2400" spc="-5" dirty="0">
                <a:latin typeface="Trebuchet MS"/>
                <a:cs typeface="Trebuchet MS"/>
              </a:rPr>
              <a:t>random trees </a:t>
            </a:r>
            <a:r>
              <a:rPr sz="2400" dirty="0">
                <a:latin typeface="Trebuchet MS"/>
                <a:cs typeface="Trebuchet MS"/>
              </a:rPr>
              <a:t>generally </a:t>
            </a:r>
            <a:r>
              <a:rPr sz="2400" spc="-5" dirty="0">
                <a:latin typeface="Trebuchet MS"/>
                <a:cs typeface="Trebuchet MS"/>
              </a:rPr>
              <a:t>produces accurate</a:t>
            </a:r>
            <a:r>
              <a:rPr sz="2400" spc="6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models.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81711"/>
            <a:ext cx="63601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95" dirty="0"/>
              <a:t>Why </a:t>
            </a:r>
            <a:r>
              <a:rPr sz="4400" spc="10" dirty="0"/>
              <a:t>Random </a:t>
            </a:r>
            <a:r>
              <a:rPr sz="4400" spc="-160" dirty="0"/>
              <a:t>Forest</a:t>
            </a:r>
            <a:r>
              <a:rPr sz="4400" spc="-975" dirty="0"/>
              <a:t> </a:t>
            </a:r>
            <a:r>
              <a:rPr sz="4400" spc="-40" dirty="0"/>
              <a:t>Works</a:t>
            </a:r>
            <a:endParaRPr sz="4400"/>
          </a:p>
        </p:txBody>
      </p:sp>
      <p:grpSp>
        <p:nvGrpSpPr>
          <p:cNvPr id="4" name="object 4"/>
          <p:cNvGrpSpPr/>
          <p:nvPr/>
        </p:nvGrpSpPr>
        <p:grpSpPr>
          <a:xfrm>
            <a:off x="1229867" y="1955292"/>
            <a:ext cx="4470400" cy="2635250"/>
            <a:chOff x="1229867" y="1955292"/>
            <a:chExt cx="4470400" cy="2635250"/>
          </a:xfrm>
        </p:grpSpPr>
        <p:sp>
          <p:nvSpPr>
            <p:cNvPr id="5" name="object 5"/>
            <p:cNvSpPr/>
            <p:nvPr/>
          </p:nvSpPr>
          <p:spPr>
            <a:xfrm>
              <a:off x="1325842" y="2854424"/>
              <a:ext cx="4373930" cy="14676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4929" y="2916174"/>
              <a:ext cx="4284345" cy="1347470"/>
            </a:xfrm>
            <a:custGeom>
              <a:avLst/>
              <a:gdLst/>
              <a:ahLst/>
              <a:cxnLst/>
              <a:rect l="l" t="t" r="r" b="b"/>
              <a:pathLst>
                <a:path w="4284345" h="1347470">
                  <a:moveTo>
                    <a:pt x="4284345" y="0"/>
                  </a:moveTo>
                  <a:lnTo>
                    <a:pt x="0" y="1347089"/>
                  </a:lnTo>
                </a:path>
              </a:pathLst>
            </a:custGeom>
            <a:ln w="38100">
              <a:solidFill>
                <a:srgbClr val="D7B1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89175" y="2497848"/>
              <a:ext cx="3713988" cy="8305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35657" y="2570226"/>
              <a:ext cx="3589654" cy="690880"/>
            </a:xfrm>
            <a:custGeom>
              <a:avLst/>
              <a:gdLst/>
              <a:ahLst/>
              <a:cxnLst/>
              <a:rect l="l" t="t" r="r" b="b"/>
              <a:pathLst>
                <a:path w="3589654" h="690879">
                  <a:moveTo>
                    <a:pt x="3589528" y="690626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09215" y="1955292"/>
              <a:ext cx="707148" cy="26349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55697" y="2027682"/>
              <a:ext cx="567690" cy="2510155"/>
            </a:xfrm>
            <a:custGeom>
              <a:avLst/>
              <a:gdLst/>
              <a:ahLst/>
              <a:cxnLst/>
              <a:rect l="l" t="t" r="r" b="b"/>
              <a:pathLst>
                <a:path w="567689" h="2510154">
                  <a:moveTo>
                    <a:pt x="0" y="2509773"/>
                  </a:moveTo>
                  <a:lnTo>
                    <a:pt x="567563" y="0"/>
                  </a:lnTo>
                </a:path>
              </a:pathLst>
            </a:custGeom>
            <a:ln w="38100">
              <a:solidFill>
                <a:srgbClr val="7AA7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31947" y="3304032"/>
              <a:ext cx="158496" cy="13563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14827" y="2958084"/>
              <a:ext cx="158496" cy="13563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622" y="2971038"/>
              <a:ext cx="132715" cy="109855"/>
            </a:xfrm>
            <a:custGeom>
              <a:avLst/>
              <a:gdLst/>
              <a:ahLst/>
              <a:cxnLst/>
              <a:rect l="l" t="t" r="r" b="b"/>
              <a:pathLst>
                <a:path w="132714" h="109855">
                  <a:moveTo>
                    <a:pt x="66293" y="0"/>
                  </a:moveTo>
                  <a:lnTo>
                    <a:pt x="40505" y="4304"/>
                  </a:lnTo>
                  <a:lnTo>
                    <a:pt x="19431" y="16049"/>
                  </a:lnTo>
                  <a:lnTo>
                    <a:pt x="5214" y="33486"/>
                  </a:lnTo>
                  <a:lnTo>
                    <a:pt x="0" y="54863"/>
                  </a:lnTo>
                  <a:lnTo>
                    <a:pt x="5214" y="76241"/>
                  </a:lnTo>
                  <a:lnTo>
                    <a:pt x="19430" y="93678"/>
                  </a:lnTo>
                  <a:lnTo>
                    <a:pt x="40505" y="105423"/>
                  </a:lnTo>
                  <a:lnTo>
                    <a:pt x="66293" y="109727"/>
                  </a:lnTo>
                  <a:lnTo>
                    <a:pt x="92082" y="105423"/>
                  </a:lnTo>
                  <a:lnTo>
                    <a:pt x="113156" y="93678"/>
                  </a:lnTo>
                  <a:lnTo>
                    <a:pt x="127373" y="76241"/>
                  </a:lnTo>
                  <a:lnTo>
                    <a:pt x="132587" y="54863"/>
                  </a:lnTo>
                  <a:lnTo>
                    <a:pt x="127373" y="33486"/>
                  </a:lnTo>
                  <a:lnTo>
                    <a:pt x="113156" y="16049"/>
                  </a:lnTo>
                  <a:lnTo>
                    <a:pt x="92082" y="4304"/>
                  </a:lnTo>
                  <a:lnTo>
                    <a:pt x="6629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622" y="2971038"/>
              <a:ext cx="132715" cy="109855"/>
            </a:xfrm>
            <a:custGeom>
              <a:avLst/>
              <a:gdLst/>
              <a:ahLst/>
              <a:cxnLst/>
              <a:rect l="l" t="t" r="r" b="b"/>
              <a:pathLst>
                <a:path w="132714" h="109855">
                  <a:moveTo>
                    <a:pt x="0" y="54863"/>
                  </a:moveTo>
                  <a:lnTo>
                    <a:pt x="5214" y="33486"/>
                  </a:lnTo>
                  <a:lnTo>
                    <a:pt x="19431" y="16049"/>
                  </a:lnTo>
                  <a:lnTo>
                    <a:pt x="40505" y="4304"/>
                  </a:lnTo>
                  <a:lnTo>
                    <a:pt x="66293" y="0"/>
                  </a:lnTo>
                  <a:lnTo>
                    <a:pt x="92082" y="4304"/>
                  </a:lnTo>
                  <a:lnTo>
                    <a:pt x="113156" y="16049"/>
                  </a:lnTo>
                  <a:lnTo>
                    <a:pt x="127373" y="33486"/>
                  </a:lnTo>
                  <a:lnTo>
                    <a:pt x="132587" y="54863"/>
                  </a:lnTo>
                  <a:lnTo>
                    <a:pt x="127373" y="76241"/>
                  </a:lnTo>
                  <a:lnTo>
                    <a:pt x="113156" y="93678"/>
                  </a:lnTo>
                  <a:lnTo>
                    <a:pt x="92082" y="105423"/>
                  </a:lnTo>
                  <a:lnTo>
                    <a:pt x="66293" y="109727"/>
                  </a:lnTo>
                  <a:lnTo>
                    <a:pt x="40505" y="105423"/>
                  </a:lnTo>
                  <a:lnTo>
                    <a:pt x="19430" y="93678"/>
                  </a:lnTo>
                  <a:lnTo>
                    <a:pt x="5214" y="76241"/>
                  </a:lnTo>
                  <a:lnTo>
                    <a:pt x="0" y="54863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460" y="3203448"/>
              <a:ext cx="158496" cy="13563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24022" y="3123438"/>
              <a:ext cx="132715" cy="109855"/>
            </a:xfrm>
            <a:custGeom>
              <a:avLst/>
              <a:gdLst/>
              <a:ahLst/>
              <a:cxnLst/>
              <a:rect l="l" t="t" r="r" b="b"/>
              <a:pathLst>
                <a:path w="132714" h="109855">
                  <a:moveTo>
                    <a:pt x="66293" y="0"/>
                  </a:moveTo>
                  <a:lnTo>
                    <a:pt x="40505" y="4304"/>
                  </a:lnTo>
                  <a:lnTo>
                    <a:pt x="19430" y="16049"/>
                  </a:lnTo>
                  <a:lnTo>
                    <a:pt x="5214" y="33486"/>
                  </a:lnTo>
                  <a:lnTo>
                    <a:pt x="0" y="54863"/>
                  </a:lnTo>
                  <a:lnTo>
                    <a:pt x="5214" y="76241"/>
                  </a:lnTo>
                  <a:lnTo>
                    <a:pt x="19431" y="93678"/>
                  </a:lnTo>
                  <a:lnTo>
                    <a:pt x="40505" y="105423"/>
                  </a:lnTo>
                  <a:lnTo>
                    <a:pt x="66293" y="109727"/>
                  </a:lnTo>
                  <a:lnTo>
                    <a:pt x="92082" y="105423"/>
                  </a:lnTo>
                  <a:lnTo>
                    <a:pt x="113157" y="93678"/>
                  </a:lnTo>
                  <a:lnTo>
                    <a:pt x="127373" y="76241"/>
                  </a:lnTo>
                  <a:lnTo>
                    <a:pt x="132587" y="54863"/>
                  </a:lnTo>
                  <a:lnTo>
                    <a:pt x="127373" y="33486"/>
                  </a:lnTo>
                  <a:lnTo>
                    <a:pt x="113156" y="16049"/>
                  </a:lnTo>
                  <a:lnTo>
                    <a:pt x="92082" y="4304"/>
                  </a:lnTo>
                  <a:lnTo>
                    <a:pt x="6629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24022" y="3123438"/>
              <a:ext cx="132715" cy="109855"/>
            </a:xfrm>
            <a:custGeom>
              <a:avLst/>
              <a:gdLst/>
              <a:ahLst/>
              <a:cxnLst/>
              <a:rect l="l" t="t" r="r" b="b"/>
              <a:pathLst>
                <a:path w="132714" h="109855">
                  <a:moveTo>
                    <a:pt x="0" y="54863"/>
                  </a:moveTo>
                  <a:lnTo>
                    <a:pt x="5214" y="33486"/>
                  </a:lnTo>
                  <a:lnTo>
                    <a:pt x="19430" y="16049"/>
                  </a:lnTo>
                  <a:lnTo>
                    <a:pt x="40505" y="4304"/>
                  </a:lnTo>
                  <a:lnTo>
                    <a:pt x="66293" y="0"/>
                  </a:lnTo>
                  <a:lnTo>
                    <a:pt x="92082" y="4304"/>
                  </a:lnTo>
                  <a:lnTo>
                    <a:pt x="113156" y="16049"/>
                  </a:lnTo>
                  <a:lnTo>
                    <a:pt x="127373" y="33486"/>
                  </a:lnTo>
                  <a:lnTo>
                    <a:pt x="132587" y="54863"/>
                  </a:lnTo>
                  <a:lnTo>
                    <a:pt x="127373" y="76241"/>
                  </a:lnTo>
                  <a:lnTo>
                    <a:pt x="113157" y="93678"/>
                  </a:lnTo>
                  <a:lnTo>
                    <a:pt x="92082" y="105423"/>
                  </a:lnTo>
                  <a:lnTo>
                    <a:pt x="66293" y="109727"/>
                  </a:lnTo>
                  <a:lnTo>
                    <a:pt x="40505" y="105423"/>
                  </a:lnTo>
                  <a:lnTo>
                    <a:pt x="19431" y="93678"/>
                  </a:lnTo>
                  <a:lnTo>
                    <a:pt x="5214" y="76241"/>
                  </a:lnTo>
                  <a:lnTo>
                    <a:pt x="0" y="54863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31919" y="3119628"/>
              <a:ext cx="158495" cy="13563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34283" y="3398520"/>
              <a:ext cx="158496" cy="13563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73373" y="3076194"/>
              <a:ext cx="132715" cy="109855"/>
            </a:xfrm>
            <a:custGeom>
              <a:avLst/>
              <a:gdLst/>
              <a:ahLst/>
              <a:cxnLst/>
              <a:rect l="l" t="t" r="r" b="b"/>
              <a:pathLst>
                <a:path w="132714" h="109855">
                  <a:moveTo>
                    <a:pt x="66293" y="0"/>
                  </a:moveTo>
                  <a:lnTo>
                    <a:pt x="40505" y="4304"/>
                  </a:lnTo>
                  <a:lnTo>
                    <a:pt x="19430" y="16049"/>
                  </a:lnTo>
                  <a:lnTo>
                    <a:pt x="5214" y="33486"/>
                  </a:lnTo>
                  <a:lnTo>
                    <a:pt x="0" y="54863"/>
                  </a:lnTo>
                  <a:lnTo>
                    <a:pt x="5214" y="76241"/>
                  </a:lnTo>
                  <a:lnTo>
                    <a:pt x="19430" y="93678"/>
                  </a:lnTo>
                  <a:lnTo>
                    <a:pt x="40505" y="105423"/>
                  </a:lnTo>
                  <a:lnTo>
                    <a:pt x="66293" y="109727"/>
                  </a:lnTo>
                  <a:lnTo>
                    <a:pt x="92082" y="105423"/>
                  </a:lnTo>
                  <a:lnTo>
                    <a:pt x="113157" y="93678"/>
                  </a:lnTo>
                  <a:lnTo>
                    <a:pt x="127373" y="76241"/>
                  </a:lnTo>
                  <a:lnTo>
                    <a:pt x="132587" y="54863"/>
                  </a:lnTo>
                  <a:lnTo>
                    <a:pt x="127373" y="33486"/>
                  </a:lnTo>
                  <a:lnTo>
                    <a:pt x="113157" y="16049"/>
                  </a:lnTo>
                  <a:lnTo>
                    <a:pt x="92082" y="4304"/>
                  </a:lnTo>
                  <a:lnTo>
                    <a:pt x="6629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73373" y="3076194"/>
              <a:ext cx="132715" cy="109855"/>
            </a:xfrm>
            <a:custGeom>
              <a:avLst/>
              <a:gdLst/>
              <a:ahLst/>
              <a:cxnLst/>
              <a:rect l="l" t="t" r="r" b="b"/>
              <a:pathLst>
                <a:path w="132714" h="109855">
                  <a:moveTo>
                    <a:pt x="0" y="54863"/>
                  </a:moveTo>
                  <a:lnTo>
                    <a:pt x="5214" y="33486"/>
                  </a:lnTo>
                  <a:lnTo>
                    <a:pt x="19430" y="16049"/>
                  </a:lnTo>
                  <a:lnTo>
                    <a:pt x="40505" y="4304"/>
                  </a:lnTo>
                  <a:lnTo>
                    <a:pt x="66293" y="0"/>
                  </a:lnTo>
                  <a:lnTo>
                    <a:pt x="92082" y="4304"/>
                  </a:lnTo>
                  <a:lnTo>
                    <a:pt x="113157" y="16049"/>
                  </a:lnTo>
                  <a:lnTo>
                    <a:pt x="127373" y="33486"/>
                  </a:lnTo>
                  <a:lnTo>
                    <a:pt x="132587" y="54863"/>
                  </a:lnTo>
                  <a:lnTo>
                    <a:pt x="127373" y="76241"/>
                  </a:lnTo>
                  <a:lnTo>
                    <a:pt x="113157" y="93678"/>
                  </a:lnTo>
                  <a:lnTo>
                    <a:pt x="92082" y="105423"/>
                  </a:lnTo>
                  <a:lnTo>
                    <a:pt x="66293" y="109727"/>
                  </a:lnTo>
                  <a:lnTo>
                    <a:pt x="40505" y="105423"/>
                  </a:lnTo>
                  <a:lnTo>
                    <a:pt x="19430" y="93678"/>
                  </a:lnTo>
                  <a:lnTo>
                    <a:pt x="5214" y="76241"/>
                  </a:lnTo>
                  <a:lnTo>
                    <a:pt x="0" y="54863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10533" y="2987802"/>
              <a:ext cx="132715" cy="111760"/>
            </a:xfrm>
            <a:custGeom>
              <a:avLst/>
              <a:gdLst/>
              <a:ahLst/>
              <a:cxnLst/>
              <a:rect l="l" t="t" r="r" b="b"/>
              <a:pathLst>
                <a:path w="132714" h="111760">
                  <a:moveTo>
                    <a:pt x="66293" y="0"/>
                  </a:moveTo>
                  <a:lnTo>
                    <a:pt x="40505" y="4369"/>
                  </a:lnTo>
                  <a:lnTo>
                    <a:pt x="19430" y="16287"/>
                  </a:lnTo>
                  <a:lnTo>
                    <a:pt x="5214" y="33968"/>
                  </a:lnTo>
                  <a:lnTo>
                    <a:pt x="0" y="55625"/>
                  </a:lnTo>
                  <a:lnTo>
                    <a:pt x="5214" y="77283"/>
                  </a:lnTo>
                  <a:lnTo>
                    <a:pt x="19430" y="94964"/>
                  </a:lnTo>
                  <a:lnTo>
                    <a:pt x="40505" y="106882"/>
                  </a:lnTo>
                  <a:lnTo>
                    <a:pt x="66293" y="111251"/>
                  </a:lnTo>
                  <a:lnTo>
                    <a:pt x="92082" y="106882"/>
                  </a:lnTo>
                  <a:lnTo>
                    <a:pt x="113157" y="94964"/>
                  </a:lnTo>
                  <a:lnTo>
                    <a:pt x="127373" y="77283"/>
                  </a:lnTo>
                  <a:lnTo>
                    <a:pt x="132587" y="55625"/>
                  </a:lnTo>
                  <a:lnTo>
                    <a:pt x="127373" y="33968"/>
                  </a:lnTo>
                  <a:lnTo>
                    <a:pt x="113156" y="16287"/>
                  </a:lnTo>
                  <a:lnTo>
                    <a:pt x="92082" y="4369"/>
                  </a:lnTo>
                  <a:lnTo>
                    <a:pt x="6629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10533" y="2987802"/>
              <a:ext cx="132715" cy="111760"/>
            </a:xfrm>
            <a:custGeom>
              <a:avLst/>
              <a:gdLst/>
              <a:ahLst/>
              <a:cxnLst/>
              <a:rect l="l" t="t" r="r" b="b"/>
              <a:pathLst>
                <a:path w="132714" h="111760">
                  <a:moveTo>
                    <a:pt x="0" y="55625"/>
                  </a:moveTo>
                  <a:lnTo>
                    <a:pt x="5214" y="33968"/>
                  </a:lnTo>
                  <a:lnTo>
                    <a:pt x="19430" y="16287"/>
                  </a:lnTo>
                  <a:lnTo>
                    <a:pt x="40505" y="4369"/>
                  </a:lnTo>
                  <a:lnTo>
                    <a:pt x="66293" y="0"/>
                  </a:lnTo>
                  <a:lnTo>
                    <a:pt x="92082" y="4369"/>
                  </a:lnTo>
                  <a:lnTo>
                    <a:pt x="113156" y="16287"/>
                  </a:lnTo>
                  <a:lnTo>
                    <a:pt x="127373" y="33968"/>
                  </a:lnTo>
                  <a:lnTo>
                    <a:pt x="132587" y="55625"/>
                  </a:lnTo>
                  <a:lnTo>
                    <a:pt x="127373" y="77283"/>
                  </a:lnTo>
                  <a:lnTo>
                    <a:pt x="113157" y="94964"/>
                  </a:lnTo>
                  <a:lnTo>
                    <a:pt x="92082" y="106882"/>
                  </a:lnTo>
                  <a:lnTo>
                    <a:pt x="66293" y="111251"/>
                  </a:lnTo>
                  <a:lnTo>
                    <a:pt x="40505" y="106882"/>
                  </a:lnTo>
                  <a:lnTo>
                    <a:pt x="19430" y="94964"/>
                  </a:lnTo>
                  <a:lnTo>
                    <a:pt x="5214" y="77283"/>
                  </a:lnTo>
                  <a:lnTo>
                    <a:pt x="0" y="55625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86327" y="3297936"/>
              <a:ext cx="156971" cy="13563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89603" y="3165348"/>
              <a:ext cx="158495" cy="13563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13047" y="2622804"/>
              <a:ext cx="156971" cy="13563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56888" y="2622804"/>
              <a:ext cx="158495" cy="13563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41191" y="2487168"/>
              <a:ext cx="158495" cy="13563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89603" y="2318004"/>
              <a:ext cx="158495" cy="13563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97451" y="2403348"/>
              <a:ext cx="158496" cy="13715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613147" y="2648712"/>
              <a:ext cx="156971" cy="13563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856988" y="2648712"/>
              <a:ext cx="156971" cy="13563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241291" y="2513076"/>
              <a:ext cx="156971" cy="1356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89703" y="2343912"/>
              <a:ext cx="158495" cy="13563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797552" y="2429256"/>
              <a:ext cx="158496" cy="13715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87779" y="3037332"/>
              <a:ext cx="147827" cy="13258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29867" y="2819400"/>
              <a:ext cx="146303" cy="13258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844039" y="3063240"/>
              <a:ext cx="146304" cy="13258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87879" y="3063240"/>
              <a:ext cx="147828" cy="13258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72183" y="2927604"/>
              <a:ext cx="147828" cy="13411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20595" y="2758440"/>
              <a:ext cx="147828" cy="13258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029967" y="2845308"/>
              <a:ext cx="146304" cy="13258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03831" y="3569208"/>
              <a:ext cx="147828" cy="13411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947671" y="3569208"/>
              <a:ext cx="147828" cy="13411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331975" y="3435096"/>
              <a:ext cx="147827" cy="13258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580387" y="3264408"/>
              <a:ext cx="147828" cy="13411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889759" y="3351276"/>
              <a:ext cx="147828" cy="13258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132075" y="3461004"/>
              <a:ext cx="147828" cy="13258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712975" y="4082796"/>
              <a:ext cx="147828" cy="13258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956815" y="4082796"/>
              <a:ext cx="147828" cy="13258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341119" y="3947160"/>
              <a:ext cx="147827" cy="13258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591055" y="3777996"/>
              <a:ext cx="146304" cy="13258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898903" y="3863340"/>
              <a:ext cx="147828" cy="13411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900933" y="2490978"/>
              <a:ext cx="121920" cy="108585"/>
            </a:xfrm>
            <a:custGeom>
              <a:avLst/>
              <a:gdLst/>
              <a:ahLst/>
              <a:cxnLst/>
              <a:rect l="l" t="t" r="r" b="b"/>
              <a:pathLst>
                <a:path w="121919" h="108585">
                  <a:moveTo>
                    <a:pt x="60960" y="0"/>
                  </a:moveTo>
                  <a:lnTo>
                    <a:pt x="0" y="108204"/>
                  </a:lnTo>
                  <a:lnTo>
                    <a:pt x="121920" y="108204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900933" y="2490978"/>
              <a:ext cx="121920" cy="108585"/>
            </a:xfrm>
            <a:custGeom>
              <a:avLst/>
              <a:gdLst/>
              <a:ahLst/>
              <a:cxnLst/>
              <a:rect l="l" t="t" r="r" b="b"/>
              <a:pathLst>
                <a:path w="121919" h="108585">
                  <a:moveTo>
                    <a:pt x="0" y="108204"/>
                  </a:moveTo>
                  <a:lnTo>
                    <a:pt x="60960" y="0"/>
                  </a:lnTo>
                  <a:lnTo>
                    <a:pt x="121920" y="108204"/>
                  </a:lnTo>
                  <a:lnTo>
                    <a:pt x="0" y="108204"/>
                  </a:lnTo>
                  <a:close/>
                </a:path>
              </a:pathLst>
            </a:custGeom>
            <a:ln w="25908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133344" y="2478024"/>
              <a:ext cx="146304" cy="13411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772917" y="2405634"/>
              <a:ext cx="121920" cy="106680"/>
            </a:xfrm>
            <a:custGeom>
              <a:avLst/>
              <a:gdLst/>
              <a:ahLst/>
              <a:cxnLst/>
              <a:rect l="l" t="t" r="r" b="b"/>
              <a:pathLst>
                <a:path w="121919" h="106680">
                  <a:moveTo>
                    <a:pt x="60959" y="0"/>
                  </a:moveTo>
                  <a:lnTo>
                    <a:pt x="0" y="106679"/>
                  </a:lnTo>
                  <a:lnTo>
                    <a:pt x="121919" y="106679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772917" y="2405634"/>
              <a:ext cx="121920" cy="106680"/>
            </a:xfrm>
            <a:custGeom>
              <a:avLst/>
              <a:gdLst/>
              <a:ahLst/>
              <a:cxnLst/>
              <a:rect l="l" t="t" r="r" b="b"/>
              <a:pathLst>
                <a:path w="121919" h="106680">
                  <a:moveTo>
                    <a:pt x="0" y="106679"/>
                  </a:moveTo>
                  <a:lnTo>
                    <a:pt x="60959" y="0"/>
                  </a:lnTo>
                  <a:lnTo>
                    <a:pt x="121919" y="106679"/>
                  </a:lnTo>
                  <a:lnTo>
                    <a:pt x="0" y="106679"/>
                  </a:lnTo>
                  <a:close/>
                </a:path>
              </a:pathLst>
            </a:custGeom>
            <a:ln w="25908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766059" y="2173224"/>
              <a:ext cx="146304" cy="13411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073907" y="2260092"/>
              <a:ext cx="147828" cy="13258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555747" y="4107180"/>
              <a:ext cx="158496" cy="13563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799587" y="4107180"/>
              <a:ext cx="158496" cy="13563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421635" y="3907536"/>
              <a:ext cx="158496" cy="13716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741675" y="3889248"/>
              <a:ext cx="158496" cy="13563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368801" y="4146042"/>
              <a:ext cx="132715" cy="109855"/>
            </a:xfrm>
            <a:custGeom>
              <a:avLst/>
              <a:gdLst/>
              <a:ahLst/>
              <a:cxnLst/>
              <a:rect l="l" t="t" r="r" b="b"/>
              <a:pathLst>
                <a:path w="132714" h="109854">
                  <a:moveTo>
                    <a:pt x="66294" y="0"/>
                  </a:moveTo>
                  <a:lnTo>
                    <a:pt x="0" y="109727"/>
                  </a:lnTo>
                  <a:lnTo>
                    <a:pt x="132587" y="109727"/>
                  </a:lnTo>
                  <a:lnTo>
                    <a:pt x="66294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368801" y="4146042"/>
              <a:ext cx="132715" cy="109855"/>
            </a:xfrm>
            <a:custGeom>
              <a:avLst/>
              <a:gdLst/>
              <a:ahLst/>
              <a:cxnLst/>
              <a:rect l="l" t="t" r="r" b="b"/>
              <a:pathLst>
                <a:path w="132714" h="109854">
                  <a:moveTo>
                    <a:pt x="0" y="109727"/>
                  </a:moveTo>
                  <a:lnTo>
                    <a:pt x="66294" y="0"/>
                  </a:lnTo>
                  <a:lnTo>
                    <a:pt x="132587" y="109727"/>
                  </a:lnTo>
                  <a:lnTo>
                    <a:pt x="0" y="109727"/>
                  </a:lnTo>
                  <a:close/>
                </a:path>
              </a:pathLst>
            </a:custGeom>
            <a:ln w="25908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612641" y="4146042"/>
              <a:ext cx="132715" cy="109855"/>
            </a:xfrm>
            <a:custGeom>
              <a:avLst/>
              <a:gdLst/>
              <a:ahLst/>
              <a:cxnLst/>
              <a:rect l="l" t="t" r="r" b="b"/>
              <a:pathLst>
                <a:path w="132714" h="109854">
                  <a:moveTo>
                    <a:pt x="66294" y="0"/>
                  </a:moveTo>
                  <a:lnTo>
                    <a:pt x="0" y="109727"/>
                  </a:lnTo>
                  <a:lnTo>
                    <a:pt x="132587" y="109727"/>
                  </a:lnTo>
                  <a:lnTo>
                    <a:pt x="66294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612641" y="4146042"/>
              <a:ext cx="132715" cy="109855"/>
            </a:xfrm>
            <a:custGeom>
              <a:avLst/>
              <a:gdLst/>
              <a:ahLst/>
              <a:cxnLst/>
              <a:rect l="l" t="t" r="r" b="b"/>
              <a:pathLst>
                <a:path w="132714" h="109854">
                  <a:moveTo>
                    <a:pt x="0" y="109727"/>
                  </a:moveTo>
                  <a:lnTo>
                    <a:pt x="66294" y="0"/>
                  </a:lnTo>
                  <a:lnTo>
                    <a:pt x="132587" y="109727"/>
                  </a:lnTo>
                  <a:lnTo>
                    <a:pt x="0" y="109727"/>
                  </a:lnTo>
                  <a:close/>
                </a:path>
              </a:pathLst>
            </a:custGeom>
            <a:ln w="25908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996945" y="4010406"/>
              <a:ext cx="132715" cy="111760"/>
            </a:xfrm>
            <a:custGeom>
              <a:avLst/>
              <a:gdLst/>
              <a:ahLst/>
              <a:cxnLst/>
              <a:rect l="l" t="t" r="r" b="b"/>
              <a:pathLst>
                <a:path w="132714" h="111760">
                  <a:moveTo>
                    <a:pt x="66293" y="0"/>
                  </a:moveTo>
                  <a:lnTo>
                    <a:pt x="0" y="111252"/>
                  </a:lnTo>
                  <a:lnTo>
                    <a:pt x="132587" y="111252"/>
                  </a:lnTo>
                  <a:lnTo>
                    <a:pt x="66293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996945" y="4010406"/>
              <a:ext cx="132715" cy="111760"/>
            </a:xfrm>
            <a:custGeom>
              <a:avLst/>
              <a:gdLst/>
              <a:ahLst/>
              <a:cxnLst/>
              <a:rect l="l" t="t" r="r" b="b"/>
              <a:pathLst>
                <a:path w="132714" h="111760">
                  <a:moveTo>
                    <a:pt x="0" y="111252"/>
                  </a:moveTo>
                  <a:lnTo>
                    <a:pt x="66293" y="0"/>
                  </a:lnTo>
                  <a:lnTo>
                    <a:pt x="132587" y="111252"/>
                  </a:lnTo>
                  <a:lnTo>
                    <a:pt x="0" y="111252"/>
                  </a:lnTo>
                  <a:close/>
                </a:path>
              </a:pathLst>
            </a:custGeom>
            <a:ln w="25908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245357" y="3841242"/>
              <a:ext cx="132715" cy="109855"/>
            </a:xfrm>
            <a:custGeom>
              <a:avLst/>
              <a:gdLst/>
              <a:ahLst/>
              <a:cxnLst/>
              <a:rect l="l" t="t" r="r" b="b"/>
              <a:pathLst>
                <a:path w="132714" h="109854">
                  <a:moveTo>
                    <a:pt x="66293" y="0"/>
                  </a:moveTo>
                  <a:lnTo>
                    <a:pt x="0" y="109727"/>
                  </a:lnTo>
                  <a:lnTo>
                    <a:pt x="132588" y="109727"/>
                  </a:lnTo>
                  <a:lnTo>
                    <a:pt x="66293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245357" y="3841242"/>
              <a:ext cx="132715" cy="109855"/>
            </a:xfrm>
            <a:custGeom>
              <a:avLst/>
              <a:gdLst/>
              <a:ahLst/>
              <a:cxnLst/>
              <a:rect l="l" t="t" r="r" b="b"/>
              <a:pathLst>
                <a:path w="132714" h="109854">
                  <a:moveTo>
                    <a:pt x="0" y="109727"/>
                  </a:moveTo>
                  <a:lnTo>
                    <a:pt x="66293" y="0"/>
                  </a:lnTo>
                  <a:lnTo>
                    <a:pt x="132588" y="109727"/>
                  </a:lnTo>
                  <a:lnTo>
                    <a:pt x="0" y="109727"/>
                  </a:lnTo>
                  <a:close/>
                </a:path>
              </a:pathLst>
            </a:custGeom>
            <a:ln w="25907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554729" y="3928110"/>
              <a:ext cx="132715" cy="109855"/>
            </a:xfrm>
            <a:custGeom>
              <a:avLst/>
              <a:gdLst/>
              <a:ahLst/>
              <a:cxnLst/>
              <a:rect l="l" t="t" r="r" b="b"/>
              <a:pathLst>
                <a:path w="132714" h="109854">
                  <a:moveTo>
                    <a:pt x="66294" y="0"/>
                  </a:moveTo>
                  <a:lnTo>
                    <a:pt x="0" y="109727"/>
                  </a:lnTo>
                  <a:lnTo>
                    <a:pt x="132587" y="109727"/>
                  </a:lnTo>
                  <a:lnTo>
                    <a:pt x="66294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554729" y="3928110"/>
              <a:ext cx="132715" cy="109855"/>
            </a:xfrm>
            <a:custGeom>
              <a:avLst/>
              <a:gdLst/>
              <a:ahLst/>
              <a:cxnLst/>
              <a:rect l="l" t="t" r="r" b="b"/>
              <a:pathLst>
                <a:path w="132714" h="109854">
                  <a:moveTo>
                    <a:pt x="0" y="109727"/>
                  </a:moveTo>
                  <a:lnTo>
                    <a:pt x="66294" y="0"/>
                  </a:lnTo>
                  <a:lnTo>
                    <a:pt x="132587" y="109727"/>
                  </a:lnTo>
                  <a:lnTo>
                    <a:pt x="0" y="109727"/>
                  </a:lnTo>
                  <a:close/>
                </a:path>
              </a:pathLst>
            </a:custGeom>
            <a:ln w="25908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117847" y="3561588"/>
              <a:ext cx="158495" cy="13563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361688" y="3561588"/>
              <a:ext cx="158495" cy="13563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917947" y="3587496"/>
              <a:ext cx="158495" cy="13563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161788" y="3587496"/>
              <a:ext cx="158495" cy="13563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546091" y="3451860"/>
              <a:ext cx="158495" cy="13563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103876" y="3368040"/>
              <a:ext cx="158495" cy="13715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217669" y="4027170"/>
              <a:ext cx="132715" cy="109855"/>
            </a:xfrm>
            <a:custGeom>
              <a:avLst/>
              <a:gdLst/>
              <a:ahLst/>
              <a:cxnLst/>
              <a:rect l="l" t="t" r="r" b="b"/>
              <a:pathLst>
                <a:path w="132714" h="109854">
                  <a:moveTo>
                    <a:pt x="66293" y="0"/>
                  </a:moveTo>
                  <a:lnTo>
                    <a:pt x="0" y="109727"/>
                  </a:lnTo>
                  <a:lnTo>
                    <a:pt x="132587" y="109727"/>
                  </a:lnTo>
                  <a:lnTo>
                    <a:pt x="66293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217669" y="4027170"/>
              <a:ext cx="132715" cy="109855"/>
            </a:xfrm>
            <a:custGeom>
              <a:avLst/>
              <a:gdLst/>
              <a:ahLst/>
              <a:cxnLst/>
              <a:rect l="l" t="t" r="r" b="b"/>
              <a:pathLst>
                <a:path w="132714" h="109854">
                  <a:moveTo>
                    <a:pt x="0" y="109727"/>
                  </a:moveTo>
                  <a:lnTo>
                    <a:pt x="66293" y="0"/>
                  </a:lnTo>
                  <a:lnTo>
                    <a:pt x="132587" y="109727"/>
                  </a:lnTo>
                  <a:lnTo>
                    <a:pt x="0" y="109727"/>
                  </a:lnTo>
                  <a:close/>
                </a:path>
              </a:pathLst>
            </a:custGeom>
            <a:ln w="25908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898135" y="3838956"/>
              <a:ext cx="158495" cy="13563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403597" y="3809238"/>
              <a:ext cx="132715" cy="109855"/>
            </a:xfrm>
            <a:custGeom>
              <a:avLst/>
              <a:gdLst/>
              <a:ahLst/>
              <a:cxnLst/>
              <a:rect l="l" t="t" r="r" b="b"/>
              <a:pathLst>
                <a:path w="132714" h="109854">
                  <a:moveTo>
                    <a:pt x="66293" y="0"/>
                  </a:moveTo>
                  <a:lnTo>
                    <a:pt x="0" y="109728"/>
                  </a:lnTo>
                  <a:lnTo>
                    <a:pt x="132587" y="109728"/>
                  </a:lnTo>
                  <a:lnTo>
                    <a:pt x="66293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403597" y="3809238"/>
              <a:ext cx="132715" cy="109855"/>
            </a:xfrm>
            <a:custGeom>
              <a:avLst/>
              <a:gdLst/>
              <a:ahLst/>
              <a:cxnLst/>
              <a:rect l="l" t="t" r="r" b="b"/>
              <a:pathLst>
                <a:path w="132714" h="109854">
                  <a:moveTo>
                    <a:pt x="0" y="109728"/>
                  </a:moveTo>
                  <a:lnTo>
                    <a:pt x="66293" y="0"/>
                  </a:lnTo>
                  <a:lnTo>
                    <a:pt x="132587" y="109728"/>
                  </a:lnTo>
                  <a:lnTo>
                    <a:pt x="0" y="109728"/>
                  </a:lnTo>
                  <a:close/>
                </a:path>
              </a:pathLst>
            </a:custGeom>
            <a:ln w="25908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521201" y="4298442"/>
              <a:ext cx="132715" cy="109855"/>
            </a:xfrm>
            <a:custGeom>
              <a:avLst/>
              <a:gdLst/>
              <a:ahLst/>
              <a:cxnLst/>
              <a:rect l="l" t="t" r="r" b="b"/>
              <a:pathLst>
                <a:path w="132714" h="109854">
                  <a:moveTo>
                    <a:pt x="66294" y="0"/>
                  </a:moveTo>
                  <a:lnTo>
                    <a:pt x="0" y="109727"/>
                  </a:lnTo>
                  <a:lnTo>
                    <a:pt x="132587" y="109727"/>
                  </a:lnTo>
                  <a:lnTo>
                    <a:pt x="66294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521201" y="4298442"/>
              <a:ext cx="132715" cy="109855"/>
            </a:xfrm>
            <a:custGeom>
              <a:avLst/>
              <a:gdLst/>
              <a:ahLst/>
              <a:cxnLst/>
              <a:rect l="l" t="t" r="r" b="b"/>
              <a:pathLst>
                <a:path w="132714" h="109854">
                  <a:moveTo>
                    <a:pt x="0" y="109727"/>
                  </a:moveTo>
                  <a:lnTo>
                    <a:pt x="66294" y="0"/>
                  </a:lnTo>
                  <a:lnTo>
                    <a:pt x="132587" y="109727"/>
                  </a:lnTo>
                  <a:lnTo>
                    <a:pt x="0" y="109727"/>
                  </a:lnTo>
                  <a:close/>
                </a:path>
              </a:pathLst>
            </a:custGeom>
            <a:ln w="25908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765041" y="4298442"/>
              <a:ext cx="132715" cy="109855"/>
            </a:xfrm>
            <a:custGeom>
              <a:avLst/>
              <a:gdLst/>
              <a:ahLst/>
              <a:cxnLst/>
              <a:rect l="l" t="t" r="r" b="b"/>
              <a:pathLst>
                <a:path w="132714" h="109854">
                  <a:moveTo>
                    <a:pt x="66294" y="0"/>
                  </a:moveTo>
                  <a:lnTo>
                    <a:pt x="0" y="109727"/>
                  </a:lnTo>
                  <a:lnTo>
                    <a:pt x="132587" y="109727"/>
                  </a:lnTo>
                  <a:lnTo>
                    <a:pt x="66294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765041" y="4298442"/>
              <a:ext cx="132715" cy="109855"/>
            </a:xfrm>
            <a:custGeom>
              <a:avLst/>
              <a:gdLst/>
              <a:ahLst/>
              <a:cxnLst/>
              <a:rect l="l" t="t" r="r" b="b"/>
              <a:pathLst>
                <a:path w="132714" h="109854">
                  <a:moveTo>
                    <a:pt x="0" y="109727"/>
                  </a:moveTo>
                  <a:lnTo>
                    <a:pt x="66294" y="0"/>
                  </a:lnTo>
                  <a:lnTo>
                    <a:pt x="132587" y="109727"/>
                  </a:lnTo>
                  <a:lnTo>
                    <a:pt x="0" y="109727"/>
                  </a:lnTo>
                  <a:close/>
                </a:path>
              </a:pathLst>
            </a:custGeom>
            <a:ln w="25908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149345" y="4162806"/>
              <a:ext cx="132715" cy="111760"/>
            </a:xfrm>
            <a:custGeom>
              <a:avLst/>
              <a:gdLst/>
              <a:ahLst/>
              <a:cxnLst/>
              <a:rect l="l" t="t" r="r" b="b"/>
              <a:pathLst>
                <a:path w="132714" h="111760">
                  <a:moveTo>
                    <a:pt x="66293" y="0"/>
                  </a:moveTo>
                  <a:lnTo>
                    <a:pt x="0" y="111252"/>
                  </a:lnTo>
                  <a:lnTo>
                    <a:pt x="132588" y="111252"/>
                  </a:lnTo>
                  <a:lnTo>
                    <a:pt x="66293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149345" y="4162806"/>
              <a:ext cx="132715" cy="111760"/>
            </a:xfrm>
            <a:custGeom>
              <a:avLst/>
              <a:gdLst/>
              <a:ahLst/>
              <a:cxnLst/>
              <a:rect l="l" t="t" r="r" b="b"/>
              <a:pathLst>
                <a:path w="132714" h="111760">
                  <a:moveTo>
                    <a:pt x="0" y="111252"/>
                  </a:moveTo>
                  <a:lnTo>
                    <a:pt x="66293" y="0"/>
                  </a:lnTo>
                  <a:lnTo>
                    <a:pt x="132588" y="111252"/>
                  </a:lnTo>
                  <a:lnTo>
                    <a:pt x="0" y="111252"/>
                  </a:lnTo>
                  <a:close/>
                </a:path>
              </a:pathLst>
            </a:custGeom>
            <a:ln w="25907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397757" y="3993642"/>
              <a:ext cx="132715" cy="109855"/>
            </a:xfrm>
            <a:custGeom>
              <a:avLst/>
              <a:gdLst/>
              <a:ahLst/>
              <a:cxnLst/>
              <a:rect l="l" t="t" r="r" b="b"/>
              <a:pathLst>
                <a:path w="132714" h="109854">
                  <a:moveTo>
                    <a:pt x="66293" y="0"/>
                  </a:moveTo>
                  <a:lnTo>
                    <a:pt x="0" y="109727"/>
                  </a:lnTo>
                  <a:lnTo>
                    <a:pt x="132587" y="109727"/>
                  </a:lnTo>
                  <a:lnTo>
                    <a:pt x="66293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397757" y="3993642"/>
              <a:ext cx="132715" cy="109855"/>
            </a:xfrm>
            <a:custGeom>
              <a:avLst/>
              <a:gdLst/>
              <a:ahLst/>
              <a:cxnLst/>
              <a:rect l="l" t="t" r="r" b="b"/>
              <a:pathLst>
                <a:path w="132714" h="109854">
                  <a:moveTo>
                    <a:pt x="0" y="109727"/>
                  </a:moveTo>
                  <a:lnTo>
                    <a:pt x="66293" y="0"/>
                  </a:lnTo>
                  <a:lnTo>
                    <a:pt x="132587" y="109727"/>
                  </a:lnTo>
                  <a:lnTo>
                    <a:pt x="0" y="109727"/>
                  </a:lnTo>
                  <a:close/>
                </a:path>
              </a:pathLst>
            </a:custGeom>
            <a:ln w="25908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707129" y="4080510"/>
              <a:ext cx="132715" cy="109855"/>
            </a:xfrm>
            <a:custGeom>
              <a:avLst/>
              <a:gdLst/>
              <a:ahLst/>
              <a:cxnLst/>
              <a:rect l="l" t="t" r="r" b="b"/>
              <a:pathLst>
                <a:path w="132714" h="109854">
                  <a:moveTo>
                    <a:pt x="66294" y="0"/>
                  </a:moveTo>
                  <a:lnTo>
                    <a:pt x="0" y="109727"/>
                  </a:lnTo>
                  <a:lnTo>
                    <a:pt x="132587" y="109727"/>
                  </a:lnTo>
                  <a:lnTo>
                    <a:pt x="66294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707129" y="4080510"/>
              <a:ext cx="132715" cy="109855"/>
            </a:xfrm>
            <a:custGeom>
              <a:avLst/>
              <a:gdLst/>
              <a:ahLst/>
              <a:cxnLst/>
              <a:rect l="l" t="t" r="r" b="b"/>
              <a:pathLst>
                <a:path w="132714" h="109854">
                  <a:moveTo>
                    <a:pt x="0" y="109727"/>
                  </a:moveTo>
                  <a:lnTo>
                    <a:pt x="66294" y="0"/>
                  </a:lnTo>
                  <a:lnTo>
                    <a:pt x="132587" y="109727"/>
                  </a:lnTo>
                  <a:lnTo>
                    <a:pt x="0" y="109727"/>
                  </a:lnTo>
                  <a:close/>
                </a:path>
              </a:pathLst>
            </a:custGeom>
            <a:ln w="25908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370069" y="4179570"/>
              <a:ext cx="132715" cy="109855"/>
            </a:xfrm>
            <a:custGeom>
              <a:avLst/>
              <a:gdLst/>
              <a:ahLst/>
              <a:cxnLst/>
              <a:rect l="l" t="t" r="r" b="b"/>
              <a:pathLst>
                <a:path w="132714" h="109854">
                  <a:moveTo>
                    <a:pt x="66293" y="0"/>
                  </a:moveTo>
                  <a:lnTo>
                    <a:pt x="0" y="109727"/>
                  </a:lnTo>
                  <a:lnTo>
                    <a:pt x="132587" y="109727"/>
                  </a:lnTo>
                  <a:lnTo>
                    <a:pt x="66293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370069" y="4179570"/>
              <a:ext cx="132715" cy="109855"/>
            </a:xfrm>
            <a:custGeom>
              <a:avLst/>
              <a:gdLst/>
              <a:ahLst/>
              <a:cxnLst/>
              <a:rect l="l" t="t" r="r" b="b"/>
              <a:pathLst>
                <a:path w="132714" h="109854">
                  <a:moveTo>
                    <a:pt x="0" y="109727"/>
                  </a:moveTo>
                  <a:lnTo>
                    <a:pt x="66293" y="0"/>
                  </a:lnTo>
                  <a:lnTo>
                    <a:pt x="132587" y="109727"/>
                  </a:lnTo>
                  <a:lnTo>
                    <a:pt x="0" y="109727"/>
                  </a:lnTo>
                  <a:close/>
                </a:path>
              </a:pathLst>
            </a:custGeom>
            <a:ln w="25908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92473" y="3731514"/>
              <a:ext cx="132715" cy="109855"/>
            </a:xfrm>
            <a:custGeom>
              <a:avLst/>
              <a:gdLst/>
              <a:ahLst/>
              <a:cxnLst/>
              <a:rect l="l" t="t" r="r" b="b"/>
              <a:pathLst>
                <a:path w="132714" h="109854">
                  <a:moveTo>
                    <a:pt x="66293" y="0"/>
                  </a:moveTo>
                  <a:lnTo>
                    <a:pt x="0" y="109728"/>
                  </a:lnTo>
                  <a:lnTo>
                    <a:pt x="132587" y="109728"/>
                  </a:lnTo>
                  <a:lnTo>
                    <a:pt x="66293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792473" y="3731514"/>
              <a:ext cx="132715" cy="109855"/>
            </a:xfrm>
            <a:custGeom>
              <a:avLst/>
              <a:gdLst/>
              <a:ahLst/>
              <a:cxnLst/>
              <a:rect l="l" t="t" r="r" b="b"/>
              <a:pathLst>
                <a:path w="132714" h="109854">
                  <a:moveTo>
                    <a:pt x="0" y="109728"/>
                  </a:moveTo>
                  <a:lnTo>
                    <a:pt x="66293" y="0"/>
                  </a:lnTo>
                  <a:lnTo>
                    <a:pt x="132587" y="109728"/>
                  </a:lnTo>
                  <a:lnTo>
                    <a:pt x="0" y="109728"/>
                  </a:lnTo>
                  <a:close/>
                </a:path>
              </a:pathLst>
            </a:custGeom>
            <a:ln w="25908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555997" y="3961638"/>
              <a:ext cx="132715" cy="109855"/>
            </a:xfrm>
            <a:custGeom>
              <a:avLst/>
              <a:gdLst/>
              <a:ahLst/>
              <a:cxnLst/>
              <a:rect l="l" t="t" r="r" b="b"/>
              <a:pathLst>
                <a:path w="132714" h="109854">
                  <a:moveTo>
                    <a:pt x="66293" y="0"/>
                  </a:moveTo>
                  <a:lnTo>
                    <a:pt x="0" y="109728"/>
                  </a:lnTo>
                  <a:lnTo>
                    <a:pt x="132587" y="109728"/>
                  </a:lnTo>
                  <a:lnTo>
                    <a:pt x="66293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555997" y="3961638"/>
              <a:ext cx="132715" cy="109855"/>
            </a:xfrm>
            <a:custGeom>
              <a:avLst/>
              <a:gdLst/>
              <a:ahLst/>
              <a:cxnLst/>
              <a:rect l="l" t="t" r="r" b="b"/>
              <a:pathLst>
                <a:path w="132714" h="109854">
                  <a:moveTo>
                    <a:pt x="0" y="109728"/>
                  </a:moveTo>
                  <a:lnTo>
                    <a:pt x="66293" y="0"/>
                  </a:lnTo>
                  <a:lnTo>
                    <a:pt x="132587" y="109728"/>
                  </a:lnTo>
                  <a:lnTo>
                    <a:pt x="0" y="109728"/>
                  </a:lnTo>
                  <a:close/>
                </a:path>
              </a:pathLst>
            </a:custGeom>
            <a:ln w="25908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/>
          <p:nvPr/>
        </p:nvSpPr>
        <p:spPr>
          <a:xfrm>
            <a:off x="1043939" y="3037332"/>
            <a:ext cx="146303" cy="1325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72083" y="2901695"/>
            <a:ext cx="147828" cy="13411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20496" y="2732532"/>
            <a:ext cx="147827" cy="1325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5249417" y="2745485"/>
            <a:ext cx="788035" cy="219710"/>
          </a:xfrm>
          <a:prstGeom prst="rect">
            <a:avLst/>
          </a:prstGeom>
          <a:solidFill>
            <a:srgbClr val="D7B15C"/>
          </a:solidFill>
          <a:ln w="25907">
            <a:solidFill>
              <a:srgbClr val="9E824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7490">
              <a:lnSpc>
                <a:spcPts val="1730"/>
              </a:lnSpc>
            </a:pP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m1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726692" y="2321051"/>
            <a:ext cx="815340" cy="2457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250825">
              <a:lnSpc>
                <a:spcPts val="193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855470" y="4406646"/>
            <a:ext cx="789940" cy="219710"/>
          </a:xfrm>
          <a:prstGeom prst="rect">
            <a:avLst/>
          </a:prstGeom>
          <a:solidFill>
            <a:srgbClr val="7AA79D"/>
          </a:solidFill>
          <a:ln w="25908">
            <a:solidFill>
              <a:srgbClr val="5879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8125">
              <a:lnSpc>
                <a:spcPts val="173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8" name="object 10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22365" marR="528955" indent="-228600">
              <a:lnSpc>
                <a:spcPct val="100000"/>
              </a:lnSpc>
              <a:spcBef>
                <a:spcPts val="95"/>
              </a:spcBef>
              <a:buClr>
                <a:srgbClr val="93B6D2"/>
              </a:buClr>
              <a:buFont typeface="Arial"/>
              <a:buChar char="•"/>
              <a:tabLst>
                <a:tab pos="6222365" algn="l"/>
                <a:tab pos="6223000" algn="l"/>
              </a:tabLst>
            </a:pPr>
            <a:r>
              <a:rPr spc="-5" dirty="0"/>
              <a:t>In this </a:t>
            </a:r>
            <a:r>
              <a:rPr spc="-10" dirty="0"/>
              <a:t>example we have </a:t>
            </a:r>
            <a:r>
              <a:rPr spc="-5" dirty="0"/>
              <a:t>three simple  </a:t>
            </a:r>
            <a:r>
              <a:rPr spc="-10" dirty="0"/>
              <a:t>classifiers.</a:t>
            </a:r>
          </a:p>
          <a:p>
            <a:pPr marL="6519545" marR="72390" lvl="1" indent="-228600">
              <a:lnSpc>
                <a:spcPct val="100000"/>
              </a:lnSpc>
              <a:spcBef>
                <a:spcPts val="490"/>
              </a:spcBef>
              <a:buClr>
                <a:srgbClr val="DD8046"/>
              </a:buClr>
              <a:buFont typeface="Arial"/>
              <a:buChar char="•"/>
              <a:tabLst>
                <a:tab pos="6519545" algn="l"/>
                <a:tab pos="6520180" algn="l"/>
              </a:tabLst>
            </a:pPr>
            <a:r>
              <a:rPr sz="2000" dirty="0">
                <a:latin typeface="Trebuchet MS"/>
                <a:cs typeface="Trebuchet MS"/>
              </a:rPr>
              <a:t>m1 classifies </a:t>
            </a:r>
            <a:r>
              <a:rPr sz="2000" spc="-5" dirty="0">
                <a:latin typeface="Trebuchet MS"/>
                <a:cs typeface="Trebuchet MS"/>
              </a:rPr>
              <a:t>anything </a:t>
            </a:r>
            <a:r>
              <a:rPr sz="2000" dirty="0">
                <a:latin typeface="Trebuchet MS"/>
                <a:cs typeface="Trebuchet MS"/>
              </a:rPr>
              <a:t>above </a:t>
            </a:r>
            <a:r>
              <a:rPr sz="2000" spc="-5" dirty="0">
                <a:latin typeface="Trebuchet MS"/>
                <a:cs typeface="Trebuchet MS"/>
              </a:rPr>
              <a:t>the </a:t>
            </a:r>
            <a:r>
              <a:rPr sz="2000" dirty="0">
                <a:latin typeface="Trebuchet MS"/>
                <a:cs typeface="Trebuchet MS"/>
              </a:rPr>
              <a:t>line </a:t>
            </a:r>
            <a:r>
              <a:rPr sz="2000" spc="-5" dirty="0">
                <a:latin typeface="Trebuchet MS"/>
                <a:cs typeface="Trebuchet MS"/>
              </a:rPr>
              <a:t>as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+1  and below as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-1</a:t>
            </a:r>
            <a:endParaRPr sz="2000">
              <a:latin typeface="Trebuchet MS"/>
              <a:cs typeface="Trebuchet MS"/>
            </a:endParaRPr>
          </a:p>
          <a:p>
            <a:pPr marL="6519545" lvl="1" indent="-228600">
              <a:lnSpc>
                <a:spcPct val="100000"/>
              </a:lnSpc>
              <a:spcBef>
                <a:spcPts val="480"/>
              </a:spcBef>
              <a:buClr>
                <a:srgbClr val="DD8046"/>
              </a:buClr>
              <a:buFont typeface="Arial"/>
              <a:buChar char="•"/>
              <a:tabLst>
                <a:tab pos="6519545" algn="l"/>
                <a:tab pos="6520180" algn="l"/>
              </a:tabLst>
            </a:pPr>
            <a:r>
              <a:rPr sz="2000" dirty="0">
                <a:latin typeface="Trebuchet MS"/>
                <a:cs typeface="Trebuchet MS"/>
              </a:rPr>
              <a:t>m2 classifies </a:t>
            </a:r>
            <a:r>
              <a:rPr sz="2000" spc="-5" dirty="0">
                <a:latin typeface="Trebuchet MS"/>
                <a:cs typeface="Trebuchet MS"/>
              </a:rPr>
              <a:t>all the points </a:t>
            </a:r>
            <a:r>
              <a:rPr sz="2000" dirty="0">
                <a:latin typeface="Trebuchet MS"/>
                <a:cs typeface="Trebuchet MS"/>
              </a:rPr>
              <a:t>above </a:t>
            </a:r>
            <a:r>
              <a:rPr sz="2000" spc="-5" dirty="0">
                <a:latin typeface="Trebuchet MS"/>
                <a:cs typeface="Trebuchet MS"/>
              </a:rPr>
              <a:t>the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line</a:t>
            </a:r>
            <a:endParaRPr sz="2000">
              <a:latin typeface="Trebuchet MS"/>
              <a:cs typeface="Trebuchet MS"/>
            </a:endParaRPr>
          </a:p>
          <a:p>
            <a:pPr marL="6519545">
              <a:lnSpc>
                <a:spcPct val="100000"/>
              </a:lnSpc>
            </a:pPr>
            <a:r>
              <a:rPr sz="2000" dirty="0"/>
              <a:t>as -1 and </a:t>
            </a:r>
            <a:r>
              <a:rPr sz="2000" spc="-5" dirty="0"/>
              <a:t>below </a:t>
            </a:r>
            <a:r>
              <a:rPr sz="2000" dirty="0"/>
              <a:t>as</a:t>
            </a:r>
            <a:r>
              <a:rPr sz="2000" spc="-75" dirty="0"/>
              <a:t> </a:t>
            </a:r>
            <a:r>
              <a:rPr sz="2000" spc="-5" dirty="0"/>
              <a:t>+1</a:t>
            </a:r>
            <a:endParaRPr sz="2000"/>
          </a:p>
          <a:p>
            <a:pPr marL="6519545" marR="299085" lvl="1" indent="-228600">
              <a:lnSpc>
                <a:spcPct val="100000"/>
              </a:lnSpc>
              <a:spcBef>
                <a:spcPts val="484"/>
              </a:spcBef>
              <a:buClr>
                <a:srgbClr val="DD8046"/>
              </a:buClr>
              <a:buFont typeface="Arial"/>
              <a:buChar char="•"/>
              <a:tabLst>
                <a:tab pos="6519545" algn="l"/>
                <a:tab pos="6520180" algn="l"/>
              </a:tabLst>
            </a:pPr>
            <a:r>
              <a:rPr sz="2000" dirty="0">
                <a:latin typeface="Trebuchet MS"/>
                <a:cs typeface="Trebuchet MS"/>
              </a:rPr>
              <a:t>m3 classifies </a:t>
            </a:r>
            <a:r>
              <a:rPr sz="2000" spc="-5" dirty="0">
                <a:latin typeface="Trebuchet MS"/>
                <a:cs typeface="Trebuchet MS"/>
              </a:rPr>
              <a:t>everything </a:t>
            </a:r>
            <a:r>
              <a:rPr sz="2000" dirty="0">
                <a:latin typeface="Trebuchet MS"/>
                <a:cs typeface="Trebuchet MS"/>
              </a:rPr>
              <a:t>on </a:t>
            </a:r>
            <a:r>
              <a:rPr sz="2000" spc="-5" dirty="0">
                <a:latin typeface="Trebuchet MS"/>
                <a:cs typeface="Trebuchet MS"/>
              </a:rPr>
              <a:t>the </a:t>
            </a:r>
            <a:r>
              <a:rPr sz="2000" dirty="0">
                <a:latin typeface="Trebuchet MS"/>
                <a:cs typeface="Trebuchet MS"/>
              </a:rPr>
              <a:t>left </a:t>
            </a:r>
            <a:r>
              <a:rPr sz="2000" spc="-5" dirty="0">
                <a:latin typeface="Trebuchet MS"/>
                <a:cs typeface="Trebuchet MS"/>
              </a:rPr>
              <a:t>as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-1  and </a:t>
            </a:r>
            <a:r>
              <a:rPr sz="2000" dirty="0">
                <a:latin typeface="Trebuchet MS"/>
                <a:cs typeface="Trebuchet MS"/>
              </a:rPr>
              <a:t>right </a:t>
            </a:r>
            <a:r>
              <a:rPr sz="2000" spc="-5" dirty="0">
                <a:latin typeface="Trebuchet MS"/>
                <a:cs typeface="Trebuchet MS"/>
              </a:rPr>
              <a:t>as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+1</a:t>
            </a:r>
            <a:endParaRPr sz="2000">
              <a:latin typeface="Trebuchet MS"/>
              <a:cs typeface="Trebuchet MS"/>
            </a:endParaRPr>
          </a:p>
          <a:p>
            <a:pPr marL="6222365" indent="-228600">
              <a:lnSpc>
                <a:spcPct val="100000"/>
              </a:lnSpc>
              <a:spcBef>
                <a:spcPts val="520"/>
              </a:spcBef>
              <a:buClr>
                <a:srgbClr val="93B6D2"/>
              </a:buClr>
              <a:buFont typeface="Arial"/>
              <a:buChar char="•"/>
              <a:tabLst>
                <a:tab pos="6222365" algn="l"/>
                <a:tab pos="6223000" algn="l"/>
              </a:tabLst>
            </a:pPr>
            <a:r>
              <a:rPr spc="-5" dirty="0"/>
              <a:t>Each of these </a:t>
            </a:r>
            <a:r>
              <a:rPr spc="-10" dirty="0"/>
              <a:t>models have </a:t>
            </a:r>
            <a:r>
              <a:rPr spc="-5" dirty="0"/>
              <a:t>fair </a:t>
            </a:r>
            <a:r>
              <a:rPr spc="-10" dirty="0"/>
              <a:t>amount</a:t>
            </a:r>
            <a:r>
              <a:rPr spc="-5" dirty="0"/>
              <a:t> of</a:t>
            </a:r>
          </a:p>
          <a:p>
            <a:pPr marL="6222365">
              <a:lnSpc>
                <a:spcPct val="100000"/>
              </a:lnSpc>
            </a:pPr>
            <a:r>
              <a:rPr spc="-5" dirty="0"/>
              <a:t>misclassification</a:t>
            </a:r>
            <a:r>
              <a:rPr spc="-25" dirty="0"/>
              <a:t> </a:t>
            </a:r>
            <a:r>
              <a:rPr spc="-55" dirty="0"/>
              <a:t>error.</a:t>
            </a:r>
          </a:p>
          <a:p>
            <a:pPr marL="6222365" marR="501650" indent="-228600">
              <a:lnSpc>
                <a:spcPct val="100000"/>
              </a:lnSpc>
              <a:spcBef>
                <a:spcPts val="530"/>
              </a:spcBef>
              <a:buClr>
                <a:srgbClr val="93B6D2"/>
              </a:buClr>
              <a:buFont typeface="Arial"/>
              <a:buChar char="•"/>
              <a:tabLst>
                <a:tab pos="6222365" algn="l"/>
                <a:tab pos="6223000" algn="l"/>
              </a:tabLst>
            </a:pPr>
            <a:r>
              <a:rPr spc="-5" dirty="0"/>
              <a:t>All these three </a:t>
            </a:r>
            <a:r>
              <a:rPr spc="-10" dirty="0"/>
              <a:t>weak models together  make </a:t>
            </a:r>
            <a:r>
              <a:rPr spc="-5" dirty="0"/>
              <a:t>a strong </a:t>
            </a:r>
            <a:r>
              <a:rPr spc="-10" dirty="0"/>
              <a:t>model.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81711"/>
            <a:ext cx="20986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0" dirty="0"/>
              <a:t>Contents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2348" y="1550479"/>
            <a:ext cx="4305300" cy="30994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68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spc="-10" dirty="0">
                <a:latin typeface="Trebuchet MS"/>
                <a:cs typeface="Trebuchet MS"/>
              </a:rPr>
              <a:t>Introduction</a:t>
            </a:r>
            <a:endParaRPr sz="2400">
              <a:latin typeface="Trebuchet MS"/>
              <a:cs typeface="Trebuchet MS"/>
            </a:endParaRPr>
          </a:p>
          <a:p>
            <a:pPr marL="142240" indent="-129539">
              <a:lnSpc>
                <a:spcPct val="100000"/>
              </a:lnSpc>
              <a:spcBef>
                <a:spcPts val="58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spc="-5" dirty="0">
                <a:latin typeface="Trebuchet MS"/>
                <a:cs typeface="Trebuchet MS"/>
              </a:rPr>
              <a:t>Ensemble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Learning</a:t>
            </a:r>
            <a:endParaRPr sz="2400">
              <a:latin typeface="Trebuchet MS"/>
              <a:cs typeface="Trebuchet MS"/>
            </a:endParaRPr>
          </a:p>
          <a:p>
            <a:pPr marL="142240" indent="-129539">
              <a:lnSpc>
                <a:spcPct val="100000"/>
              </a:lnSpc>
              <a:spcBef>
                <a:spcPts val="575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spc="-5" dirty="0">
                <a:latin typeface="Trebuchet MS"/>
                <a:cs typeface="Trebuchet MS"/>
              </a:rPr>
              <a:t>How ensemble </a:t>
            </a:r>
            <a:r>
              <a:rPr sz="2400" dirty="0">
                <a:latin typeface="Trebuchet MS"/>
                <a:cs typeface="Trebuchet MS"/>
              </a:rPr>
              <a:t>learning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works</a:t>
            </a:r>
            <a:endParaRPr sz="2400">
              <a:latin typeface="Trebuchet MS"/>
              <a:cs typeface="Trebuchet MS"/>
            </a:endParaRPr>
          </a:p>
          <a:p>
            <a:pPr marL="142240" indent="-129539">
              <a:lnSpc>
                <a:spcPct val="100000"/>
              </a:lnSpc>
              <a:spcBef>
                <a:spcPts val="575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spc="-5" dirty="0">
                <a:latin typeface="Trebuchet MS"/>
                <a:cs typeface="Trebuchet MS"/>
              </a:rPr>
              <a:t>Bagging</a:t>
            </a:r>
            <a:endParaRPr sz="2400">
              <a:latin typeface="Trebuchet MS"/>
              <a:cs typeface="Trebuchet MS"/>
            </a:endParaRPr>
          </a:p>
          <a:p>
            <a:pPr marL="142240" indent="-129539">
              <a:lnSpc>
                <a:spcPct val="100000"/>
              </a:lnSpc>
              <a:spcBef>
                <a:spcPts val="58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spc="-5" dirty="0">
                <a:latin typeface="Trebuchet MS"/>
                <a:cs typeface="Trebuchet MS"/>
              </a:rPr>
              <a:t>Building models using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Bagging</a:t>
            </a:r>
            <a:endParaRPr sz="2400">
              <a:latin typeface="Trebuchet MS"/>
              <a:cs typeface="Trebuchet MS"/>
            </a:endParaRPr>
          </a:p>
          <a:p>
            <a:pPr marL="142240" indent="-129539">
              <a:lnSpc>
                <a:spcPct val="100000"/>
              </a:lnSpc>
              <a:spcBef>
                <a:spcPts val="575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spc="-5" dirty="0">
                <a:latin typeface="Trebuchet MS"/>
                <a:cs typeface="Trebuchet MS"/>
              </a:rPr>
              <a:t>Random </a:t>
            </a:r>
            <a:r>
              <a:rPr sz="2400" dirty="0">
                <a:latin typeface="Trebuchet MS"/>
                <a:cs typeface="Trebuchet MS"/>
              </a:rPr>
              <a:t>Forest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algorithm</a:t>
            </a:r>
            <a:endParaRPr sz="2400">
              <a:latin typeface="Trebuchet MS"/>
              <a:cs typeface="Trebuchet MS"/>
            </a:endParaRPr>
          </a:p>
          <a:p>
            <a:pPr marL="142240" indent="-129539">
              <a:lnSpc>
                <a:spcPct val="100000"/>
              </a:lnSpc>
              <a:spcBef>
                <a:spcPts val="575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spc="-5" dirty="0">
                <a:latin typeface="Trebuchet MS"/>
                <a:cs typeface="Trebuchet MS"/>
              </a:rPr>
              <a:t>Random </a:t>
            </a:r>
            <a:r>
              <a:rPr sz="2400" dirty="0">
                <a:latin typeface="Trebuchet MS"/>
                <a:cs typeface="Trebuchet MS"/>
              </a:rPr>
              <a:t>Forest </a:t>
            </a:r>
            <a:r>
              <a:rPr sz="2400" spc="-5" dirty="0">
                <a:latin typeface="Trebuchet MS"/>
                <a:cs typeface="Trebuchet MS"/>
              </a:rPr>
              <a:t>model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building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503752"/>
            <a:ext cx="658050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LAB: </a:t>
            </a:r>
            <a:r>
              <a:rPr spc="30" dirty="0"/>
              <a:t>Random</a:t>
            </a:r>
            <a:r>
              <a:rPr spc="-710" dirty="0"/>
              <a:t> </a:t>
            </a:r>
            <a:r>
              <a:rPr spc="-200" dirty="0"/>
              <a:t>Forest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81711"/>
            <a:ext cx="47999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35" dirty="0"/>
              <a:t>LAB: </a:t>
            </a:r>
            <a:r>
              <a:rPr sz="4400" spc="10" dirty="0"/>
              <a:t>Random</a:t>
            </a:r>
            <a:r>
              <a:rPr sz="4400" spc="-595" dirty="0"/>
              <a:t> </a:t>
            </a:r>
            <a:r>
              <a:rPr sz="4400" spc="-160" dirty="0"/>
              <a:t>Forest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2348" y="1550479"/>
            <a:ext cx="9853930" cy="346519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68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spc="-5" dirty="0">
                <a:latin typeface="Trebuchet MS"/>
                <a:cs typeface="Trebuchet MS"/>
              </a:rPr>
              <a:t>Dataset: /Car Accidents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IOT/Train.csv</a:t>
            </a:r>
            <a:endParaRPr sz="2400">
              <a:latin typeface="Trebuchet MS"/>
              <a:cs typeface="Trebuchet MS"/>
            </a:endParaRPr>
          </a:p>
          <a:p>
            <a:pPr marL="142240" indent="-129539">
              <a:lnSpc>
                <a:spcPct val="100000"/>
              </a:lnSpc>
              <a:spcBef>
                <a:spcPts val="58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dirty="0">
                <a:latin typeface="Trebuchet MS"/>
                <a:cs typeface="Trebuchet MS"/>
              </a:rPr>
              <a:t>Build a </a:t>
            </a:r>
            <a:r>
              <a:rPr sz="2400" spc="-5" dirty="0">
                <a:latin typeface="Trebuchet MS"/>
                <a:cs typeface="Trebuchet MS"/>
              </a:rPr>
              <a:t>decision tree model to predict the </a:t>
            </a:r>
            <a:r>
              <a:rPr sz="2400" dirty="0">
                <a:latin typeface="Trebuchet MS"/>
                <a:cs typeface="Trebuchet MS"/>
              </a:rPr>
              <a:t>fatality of</a:t>
            </a:r>
            <a:r>
              <a:rPr sz="2400" spc="6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accident</a:t>
            </a:r>
            <a:endParaRPr sz="2400">
              <a:latin typeface="Trebuchet MS"/>
              <a:cs typeface="Trebuchet MS"/>
            </a:endParaRPr>
          </a:p>
          <a:p>
            <a:pPr marL="142240" indent="-129539">
              <a:lnSpc>
                <a:spcPct val="100000"/>
              </a:lnSpc>
              <a:spcBef>
                <a:spcPts val="575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dirty="0">
                <a:latin typeface="Trebuchet MS"/>
                <a:cs typeface="Trebuchet MS"/>
              </a:rPr>
              <a:t>Build a </a:t>
            </a:r>
            <a:r>
              <a:rPr sz="2400" spc="-5" dirty="0">
                <a:latin typeface="Trebuchet MS"/>
                <a:cs typeface="Trebuchet MS"/>
              </a:rPr>
              <a:t>decision tree model </a:t>
            </a:r>
            <a:r>
              <a:rPr sz="2400" dirty="0">
                <a:latin typeface="Trebuchet MS"/>
                <a:cs typeface="Trebuchet MS"/>
              </a:rPr>
              <a:t>on </a:t>
            </a:r>
            <a:r>
              <a:rPr sz="2400" spc="-5" dirty="0">
                <a:latin typeface="Trebuchet MS"/>
                <a:cs typeface="Trebuchet MS"/>
              </a:rPr>
              <a:t>the training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data.</a:t>
            </a:r>
            <a:endParaRPr sz="2400">
              <a:latin typeface="Trebuchet MS"/>
              <a:cs typeface="Trebuchet MS"/>
            </a:endParaRPr>
          </a:p>
          <a:p>
            <a:pPr marL="142240" indent="-129539">
              <a:lnSpc>
                <a:spcPct val="100000"/>
              </a:lnSpc>
              <a:spcBef>
                <a:spcPts val="575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dirty="0">
                <a:latin typeface="Trebuchet MS"/>
                <a:cs typeface="Trebuchet MS"/>
              </a:rPr>
              <a:t>On </a:t>
            </a:r>
            <a:r>
              <a:rPr sz="2400" spc="-5" dirty="0">
                <a:latin typeface="Trebuchet MS"/>
                <a:cs typeface="Trebuchet MS"/>
              </a:rPr>
              <a:t>the test data, calculate the classification error and</a:t>
            </a:r>
            <a:r>
              <a:rPr sz="2400" spc="9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accuracy.</a:t>
            </a:r>
            <a:endParaRPr sz="2400">
              <a:latin typeface="Trebuchet MS"/>
              <a:cs typeface="Trebuchet MS"/>
            </a:endParaRPr>
          </a:p>
          <a:p>
            <a:pPr marL="142240" indent="-129539">
              <a:lnSpc>
                <a:spcPct val="100000"/>
              </a:lnSpc>
              <a:spcBef>
                <a:spcPts val="58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dirty="0">
                <a:latin typeface="Trebuchet MS"/>
                <a:cs typeface="Trebuchet MS"/>
              </a:rPr>
              <a:t>Build a </a:t>
            </a:r>
            <a:r>
              <a:rPr sz="2400" spc="-5" dirty="0">
                <a:latin typeface="Trebuchet MS"/>
                <a:cs typeface="Trebuchet MS"/>
              </a:rPr>
              <a:t>random </a:t>
            </a:r>
            <a:r>
              <a:rPr sz="2400" dirty="0">
                <a:latin typeface="Trebuchet MS"/>
                <a:cs typeface="Trebuchet MS"/>
              </a:rPr>
              <a:t>forest </a:t>
            </a:r>
            <a:r>
              <a:rPr sz="2400" spc="-5" dirty="0">
                <a:latin typeface="Trebuchet MS"/>
                <a:cs typeface="Trebuchet MS"/>
              </a:rPr>
              <a:t>model </a:t>
            </a:r>
            <a:r>
              <a:rPr sz="2400" dirty="0">
                <a:latin typeface="Trebuchet MS"/>
                <a:cs typeface="Trebuchet MS"/>
              </a:rPr>
              <a:t>on </a:t>
            </a:r>
            <a:r>
              <a:rPr sz="2400" spc="-5" dirty="0">
                <a:latin typeface="Trebuchet MS"/>
                <a:cs typeface="Trebuchet MS"/>
              </a:rPr>
              <a:t>the training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data.</a:t>
            </a:r>
            <a:endParaRPr sz="2400">
              <a:latin typeface="Trebuchet MS"/>
              <a:cs typeface="Trebuchet MS"/>
            </a:endParaRPr>
          </a:p>
          <a:p>
            <a:pPr marL="142240" indent="-129539">
              <a:lnSpc>
                <a:spcPct val="100000"/>
              </a:lnSpc>
              <a:spcBef>
                <a:spcPts val="575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dirty="0">
                <a:latin typeface="Trebuchet MS"/>
                <a:cs typeface="Trebuchet MS"/>
              </a:rPr>
              <a:t>On </a:t>
            </a:r>
            <a:r>
              <a:rPr sz="2400" spc="-5" dirty="0">
                <a:latin typeface="Trebuchet MS"/>
                <a:cs typeface="Trebuchet MS"/>
              </a:rPr>
              <a:t>the test data, calculate the classification error and</a:t>
            </a:r>
            <a:r>
              <a:rPr sz="2400" spc="9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accuracy.</a:t>
            </a:r>
            <a:endParaRPr sz="2400">
              <a:latin typeface="Trebuchet MS"/>
              <a:cs typeface="Trebuchet MS"/>
            </a:endParaRPr>
          </a:p>
          <a:p>
            <a:pPr marL="141605" marR="5080" indent="-129539">
              <a:lnSpc>
                <a:spcPct val="100000"/>
              </a:lnSpc>
              <a:spcBef>
                <a:spcPts val="575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spc="-5" dirty="0">
                <a:latin typeface="Trebuchet MS"/>
                <a:cs typeface="Trebuchet MS"/>
              </a:rPr>
              <a:t>What is the improvement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the Random </a:t>
            </a:r>
            <a:r>
              <a:rPr sz="2400" dirty="0">
                <a:latin typeface="Trebuchet MS"/>
                <a:cs typeface="Trebuchet MS"/>
              </a:rPr>
              <a:t>Forest </a:t>
            </a:r>
            <a:r>
              <a:rPr sz="2400" spc="-5" dirty="0">
                <a:latin typeface="Trebuchet MS"/>
                <a:cs typeface="Trebuchet MS"/>
              </a:rPr>
              <a:t>model when </a:t>
            </a:r>
            <a:r>
              <a:rPr sz="2400" spc="-10" dirty="0">
                <a:latin typeface="Trebuchet MS"/>
                <a:cs typeface="Trebuchet MS"/>
              </a:rPr>
              <a:t>compared  </a:t>
            </a:r>
            <a:r>
              <a:rPr sz="2400" spc="-5" dirty="0">
                <a:latin typeface="Trebuchet MS"/>
                <a:cs typeface="Trebuchet MS"/>
              </a:rPr>
              <a:t>with the single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tree?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81711"/>
            <a:ext cx="50533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20" dirty="0">
                <a:solidFill>
                  <a:srgbClr val="FF0000"/>
                </a:solidFill>
              </a:rPr>
              <a:t>Code</a:t>
            </a:r>
            <a:r>
              <a:rPr sz="4400" spc="-220" dirty="0"/>
              <a:t>: </a:t>
            </a:r>
            <a:r>
              <a:rPr sz="4400" spc="10" dirty="0"/>
              <a:t>Random</a:t>
            </a:r>
            <a:r>
              <a:rPr sz="4400" spc="-505" dirty="0"/>
              <a:t> </a:t>
            </a:r>
            <a:r>
              <a:rPr sz="4400" spc="-160" dirty="0"/>
              <a:t>Forest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2348" y="1577427"/>
            <a:ext cx="9559925" cy="2540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444740">
              <a:lnSpc>
                <a:spcPct val="110100"/>
              </a:lnSpc>
              <a:spcBef>
                <a:spcPts val="95"/>
              </a:spcBef>
            </a:pPr>
            <a:r>
              <a:rPr sz="1500" spc="125" dirty="0">
                <a:solidFill>
                  <a:srgbClr val="006FC0"/>
                </a:solidFill>
                <a:latin typeface="Arial"/>
                <a:cs typeface="Arial"/>
              </a:rPr>
              <a:t>import </a:t>
            </a:r>
            <a:r>
              <a:rPr sz="1500" dirty="0">
                <a:solidFill>
                  <a:srgbClr val="006FC0"/>
                </a:solidFill>
                <a:latin typeface="Arial"/>
                <a:cs typeface="Arial"/>
              </a:rPr>
              <a:t>pandas </a:t>
            </a:r>
            <a:r>
              <a:rPr sz="1500" spc="30" dirty="0">
                <a:solidFill>
                  <a:srgbClr val="006FC0"/>
                </a:solidFill>
                <a:latin typeface="Arial"/>
                <a:cs typeface="Arial"/>
              </a:rPr>
              <a:t>as </a:t>
            </a:r>
            <a:r>
              <a:rPr sz="1500" spc="-10" dirty="0">
                <a:solidFill>
                  <a:srgbClr val="006FC0"/>
                </a:solidFill>
                <a:latin typeface="Arial"/>
                <a:cs typeface="Arial"/>
              </a:rPr>
              <a:t>pd  </a:t>
            </a:r>
            <a:r>
              <a:rPr sz="1500" spc="125" dirty="0">
                <a:solidFill>
                  <a:srgbClr val="006FC0"/>
                </a:solidFill>
                <a:latin typeface="Arial"/>
                <a:cs typeface="Arial"/>
              </a:rPr>
              <a:t>import </a:t>
            </a:r>
            <a:r>
              <a:rPr sz="1500" spc="130" dirty="0">
                <a:solidFill>
                  <a:srgbClr val="006FC0"/>
                </a:solidFill>
                <a:latin typeface="Arial"/>
                <a:cs typeface="Arial"/>
              </a:rPr>
              <a:t>sklearn </a:t>
            </a:r>
            <a:r>
              <a:rPr sz="1500" spc="30" dirty="0">
                <a:solidFill>
                  <a:srgbClr val="006FC0"/>
                </a:solidFill>
                <a:latin typeface="Arial"/>
                <a:cs typeface="Arial"/>
              </a:rPr>
              <a:t>as </a:t>
            </a:r>
            <a:r>
              <a:rPr sz="1500" spc="65" dirty="0">
                <a:solidFill>
                  <a:srgbClr val="006FC0"/>
                </a:solidFill>
                <a:latin typeface="Arial"/>
                <a:cs typeface="Arial"/>
              </a:rPr>
              <a:t>sk  </a:t>
            </a:r>
            <a:r>
              <a:rPr sz="1500" spc="125" dirty="0">
                <a:solidFill>
                  <a:srgbClr val="006FC0"/>
                </a:solidFill>
                <a:latin typeface="Arial"/>
                <a:cs typeface="Arial"/>
              </a:rPr>
              <a:t>import </a:t>
            </a:r>
            <a:r>
              <a:rPr sz="1500" spc="-80" dirty="0">
                <a:solidFill>
                  <a:srgbClr val="006FC0"/>
                </a:solidFill>
                <a:latin typeface="Arial"/>
                <a:cs typeface="Arial"/>
              </a:rPr>
              <a:t>numpy </a:t>
            </a:r>
            <a:r>
              <a:rPr sz="1500" spc="25" dirty="0">
                <a:solidFill>
                  <a:srgbClr val="006FC0"/>
                </a:solidFill>
                <a:latin typeface="Arial"/>
                <a:cs typeface="Arial"/>
              </a:rPr>
              <a:t>as </a:t>
            </a:r>
            <a:r>
              <a:rPr sz="1500" spc="-10" dirty="0">
                <a:solidFill>
                  <a:srgbClr val="006FC0"/>
                </a:solidFill>
                <a:latin typeface="Arial"/>
                <a:cs typeface="Arial"/>
              </a:rPr>
              <a:t>np  </a:t>
            </a:r>
            <a:r>
              <a:rPr sz="1500" spc="125" dirty="0">
                <a:solidFill>
                  <a:srgbClr val="006FC0"/>
                </a:solidFill>
                <a:latin typeface="Arial"/>
                <a:cs typeface="Arial"/>
              </a:rPr>
              <a:t>import </a:t>
            </a:r>
            <a:r>
              <a:rPr sz="1500" spc="135" dirty="0">
                <a:solidFill>
                  <a:srgbClr val="006FC0"/>
                </a:solidFill>
                <a:latin typeface="Arial"/>
                <a:cs typeface="Arial"/>
              </a:rPr>
              <a:t>scipy </a:t>
            </a:r>
            <a:r>
              <a:rPr sz="1500" spc="25" dirty="0">
                <a:solidFill>
                  <a:srgbClr val="006FC0"/>
                </a:solidFill>
                <a:latin typeface="Arial"/>
                <a:cs typeface="Arial"/>
              </a:rPr>
              <a:t>as</a:t>
            </a:r>
            <a:r>
              <a:rPr sz="1500" spc="-1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006FC0"/>
                </a:solidFill>
                <a:latin typeface="Arial"/>
                <a:cs typeface="Arial"/>
              </a:rPr>
              <a:t>sp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110" dirty="0">
                <a:solidFill>
                  <a:srgbClr val="006FC0"/>
                </a:solidFill>
                <a:latin typeface="Arial"/>
                <a:cs typeface="Arial"/>
              </a:rPr>
              <a:t>#Importing</a:t>
            </a:r>
            <a:r>
              <a:rPr sz="1500" spc="37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500" spc="114" dirty="0">
                <a:solidFill>
                  <a:srgbClr val="006FC0"/>
                </a:solidFill>
                <a:latin typeface="Arial"/>
                <a:cs typeface="Arial"/>
              </a:rPr>
              <a:t>dataset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ts val="1980"/>
              </a:lnSpc>
              <a:spcBef>
                <a:spcPts val="100"/>
              </a:spcBef>
            </a:pPr>
            <a:r>
              <a:rPr sz="1500" spc="120" dirty="0">
                <a:solidFill>
                  <a:srgbClr val="006FC0"/>
                </a:solidFill>
                <a:latin typeface="Arial"/>
                <a:cs typeface="Arial"/>
              </a:rPr>
              <a:t>car_train=pd.read_csv("D:\\Google </a:t>
            </a:r>
            <a:r>
              <a:rPr sz="1500" spc="160" dirty="0">
                <a:solidFill>
                  <a:srgbClr val="006FC0"/>
                </a:solidFill>
                <a:latin typeface="Arial"/>
                <a:cs typeface="Arial"/>
              </a:rPr>
              <a:t>Drive\\Training\\Datasets\\Car </a:t>
            </a:r>
            <a:r>
              <a:rPr sz="1500" spc="95" dirty="0">
                <a:solidFill>
                  <a:srgbClr val="006FC0"/>
                </a:solidFill>
                <a:latin typeface="Arial"/>
                <a:cs typeface="Arial"/>
              </a:rPr>
              <a:t>Accidents </a:t>
            </a:r>
            <a:r>
              <a:rPr sz="1500" spc="200" dirty="0">
                <a:solidFill>
                  <a:srgbClr val="006FC0"/>
                </a:solidFill>
                <a:latin typeface="Arial"/>
                <a:cs typeface="Arial"/>
              </a:rPr>
              <a:t>IOT\\train.csv")  </a:t>
            </a:r>
            <a:r>
              <a:rPr sz="1500" spc="114" dirty="0">
                <a:solidFill>
                  <a:srgbClr val="006FC0"/>
                </a:solidFill>
                <a:latin typeface="Arial"/>
                <a:cs typeface="Arial"/>
              </a:rPr>
              <a:t>car_test=pd.read_csv("D:\\Google </a:t>
            </a:r>
            <a:r>
              <a:rPr sz="1500" spc="160" dirty="0">
                <a:solidFill>
                  <a:srgbClr val="006FC0"/>
                </a:solidFill>
                <a:latin typeface="Arial"/>
                <a:cs typeface="Arial"/>
              </a:rPr>
              <a:t>Drive\\Training\\Datasets\\Car </a:t>
            </a:r>
            <a:r>
              <a:rPr sz="1500" spc="95" dirty="0">
                <a:solidFill>
                  <a:srgbClr val="006FC0"/>
                </a:solidFill>
                <a:latin typeface="Arial"/>
                <a:cs typeface="Arial"/>
              </a:rPr>
              <a:t>Accidents</a:t>
            </a:r>
            <a:r>
              <a:rPr sz="1500" spc="-7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500" spc="190" dirty="0">
                <a:solidFill>
                  <a:srgbClr val="006FC0"/>
                </a:solidFill>
                <a:latin typeface="Arial"/>
                <a:cs typeface="Arial"/>
              </a:rPr>
              <a:t>IOT\\test.csv")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70" dirty="0">
                <a:solidFill>
                  <a:srgbClr val="006FC0"/>
                </a:solidFill>
                <a:latin typeface="Arial"/>
                <a:cs typeface="Arial"/>
              </a:rPr>
              <a:t>from </a:t>
            </a:r>
            <a:r>
              <a:rPr sz="1500" spc="130" dirty="0">
                <a:solidFill>
                  <a:srgbClr val="006FC0"/>
                </a:solidFill>
                <a:latin typeface="Arial"/>
                <a:cs typeface="Arial"/>
              </a:rPr>
              <a:t>sklearn </a:t>
            </a:r>
            <a:r>
              <a:rPr sz="1500" spc="125" dirty="0">
                <a:solidFill>
                  <a:srgbClr val="006FC0"/>
                </a:solidFill>
                <a:latin typeface="Arial"/>
                <a:cs typeface="Arial"/>
              </a:rPr>
              <a:t>import</a:t>
            </a:r>
            <a:r>
              <a:rPr sz="1500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500" spc="175" dirty="0">
                <a:solidFill>
                  <a:srgbClr val="006FC0"/>
                </a:solidFill>
                <a:latin typeface="Arial"/>
                <a:cs typeface="Arial"/>
              </a:rPr>
              <a:t>tree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2348" y="4344121"/>
            <a:ext cx="3482975" cy="780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95"/>
              </a:spcBef>
            </a:pPr>
            <a:r>
              <a:rPr sz="1500" spc="170" dirty="0">
                <a:solidFill>
                  <a:srgbClr val="006FC0"/>
                </a:solidFill>
                <a:latin typeface="Arial"/>
                <a:cs typeface="Arial"/>
              </a:rPr>
              <a:t>var=list(car_train.columns[1:22])  c=car_train[var]  </a:t>
            </a:r>
            <a:r>
              <a:rPr sz="1500" spc="204" dirty="0">
                <a:solidFill>
                  <a:srgbClr val="006FC0"/>
                </a:solidFill>
                <a:latin typeface="Arial"/>
                <a:cs typeface="Arial"/>
              </a:rPr>
              <a:t>d=car_train['Fatal']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2348" y="5350052"/>
            <a:ext cx="5365115" cy="779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500" spc="125" dirty="0">
                <a:solidFill>
                  <a:srgbClr val="006FC0"/>
                </a:solidFill>
                <a:latin typeface="Arial"/>
                <a:cs typeface="Arial"/>
              </a:rPr>
              <a:t>###building </a:t>
            </a:r>
            <a:r>
              <a:rPr sz="1500" spc="100" dirty="0">
                <a:solidFill>
                  <a:srgbClr val="006FC0"/>
                </a:solidFill>
                <a:latin typeface="Arial"/>
                <a:cs typeface="Arial"/>
              </a:rPr>
              <a:t>Decision </a:t>
            </a:r>
            <a:r>
              <a:rPr sz="1500" spc="175" dirty="0">
                <a:solidFill>
                  <a:srgbClr val="006FC0"/>
                </a:solidFill>
                <a:latin typeface="Arial"/>
                <a:cs typeface="Arial"/>
              </a:rPr>
              <a:t>tree </a:t>
            </a:r>
            <a:r>
              <a:rPr sz="1500" spc="-15" dirty="0">
                <a:solidFill>
                  <a:srgbClr val="006FC0"/>
                </a:solidFill>
                <a:latin typeface="Arial"/>
                <a:cs typeface="Arial"/>
              </a:rPr>
              <a:t>on </a:t>
            </a:r>
            <a:r>
              <a:rPr sz="1500" spc="125" dirty="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sz="1500" spc="204" dirty="0">
                <a:solidFill>
                  <a:srgbClr val="006FC0"/>
                </a:solidFill>
                <a:latin typeface="Arial"/>
                <a:cs typeface="Arial"/>
              </a:rPr>
              <a:t>training </a:t>
            </a:r>
            <a:r>
              <a:rPr sz="1500" spc="90" dirty="0">
                <a:solidFill>
                  <a:srgbClr val="006FC0"/>
                </a:solidFill>
                <a:latin typeface="Arial"/>
                <a:cs typeface="Arial"/>
              </a:rPr>
              <a:t>data </a:t>
            </a:r>
            <a:r>
              <a:rPr sz="1500" spc="-10" dirty="0">
                <a:solidFill>
                  <a:srgbClr val="006FC0"/>
                </a:solidFill>
                <a:latin typeface="Arial"/>
                <a:cs typeface="Arial"/>
              </a:rPr>
              <a:t>####  </a:t>
            </a:r>
            <a:r>
              <a:rPr sz="1500" spc="320" dirty="0">
                <a:solidFill>
                  <a:srgbClr val="006FC0"/>
                </a:solidFill>
                <a:latin typeface="Arial"/>
                <a:cs typeface="Arial"/>
              </a:rPr>
              <a:t>clf </a:t>
            </a:r>
            <a:r>
              <a:rPr sz="1500" spc="-55" dirty="0">
                <a:solidFill>
                  <a:srgbClr val="006FC0"/>
                </a:solidFill>
                <a:latin typeface="Arial"/>
                <a:cs typeface="Arial"/>
              </a:rPr>
              <a:t>=</a:t>
            </a:r>
            <a:r>
              <a:rPr sz="1500" spc="1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500" spc="165" dirty="0">
                <a:solidFill>
                  <a:srgbClr val="006FC0"/>
                </a:solidFill>
                <a:latin typeface="Arial"/>
                <a:cs typeface="Arial"/>
              </a:rPr>
              <a:t>tree.DecisionTreeClassifier()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500" spc="315" dirty="0">
                <a:solidFill>
                  <a:srgbClr val="006FC0"/>
                </a:solidFill>
                <a:latin typeface="Arial"/>
                <a:cs typeface="Arial"/>
              </a:rPr>
              <a:t>clf.fit(c,d)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4285" y="4609338"/>
            <a:ext cx="3042285" cy="1233170"/>
          </a:xfrm>
          <a:custGeom>
            <a:avLst/>
            <a:gdLst/>
            <a:ahLst/>
            <a:cxnLst/>
            <a:rect l="l" t="t" r="r" b="b"/>
            <a:pathLst>
              <a:path w="3042284" h="1233170">
                <a:moveTo>
                  <a:pt x="3042031" y="0"/>
                </a:moveTo>
                <a:lnTo>
                  <a:pt x="3042031" y="1232916"/>
                </a:lnTo>
              </a:path>
              <a:path w="3042284" h="1233170">
                <a:moveTo>
                  <a:pt x="3042031" y="231139"/>
                </a:moveTo>
                <a:lnTo>
                  <a:pt x="2783078" y="231139"/>
                </a:lnTo>
                <a:lnTo>
                  <a:pt x="0" y="1116164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75269" y="4609338"/>
            <a:ext cx="3107690" cy="1233170"/>
          </a:xfrm>
          <a:prstGeom prst="rect">
            <a:avLst/>
          </a:prstGeom>
          <a:solidFill>
            <a:srgbClr val="93B6D2"/>
          </a:solidFill>
          <a:ln w="25907">
            <a:solidFill>
              <a:srgbClr val="6B859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Import data and build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decision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tree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81711"/>
            <a:ext cx="50533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20" dirty="0">
                <a:solidFill>
                  <a:srgbClr val="FF0000"/>
                </a:solidFill>
              </a:rPr>
              <a:t>Code</a:t>
            </a:r>
            <a:r>
              <a:rPr sz="4400" spc="-220" dirty="0"/>
              <a:t>: </a:t>
            </a:r>
            <a:r>
              <a:rPr sz="4400" spc="10" dirty="0"/>
              <a:t>Random</a:t>
            </a:r>
            <a:r>
              <a:rPr sz="4400" spc="-505" dirty="0"/>
              <a:t> </a:t>
            </a:r>
            <a:r>
              <a:rPr sz="4400" spc="-160" dirty="0"/>
              <a:t>Forest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2348" y="1573047"/>
            <a:ext cx="8474075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16704">
              <a:lnSpc>
                <a:spcPct val="120200"/>
              </a:lnSpc>
              <a:spcBef>
                <a:spcPts val="100"/>
              </a:spcBef>
            </a:pPr>
            <a:r>
              <a:rPr sz="1600" spc="110" dirty="0">
                <a:solidFill>
                  <a:srgbClr val="006FC0"/>
                </a:solidFill>
                <a:latin typeface="Arial"/>
                <a:cs typeface="Arial"/>
              </a:rPr>
              <a:t>#####predicting </a:t>
            </a:r>
            <a:r>
              <a:rPr sz="1600" spc="-15" dirty="0">
                <a:solidFill>
                  <a:srgbClr val="006FC0"/>
                </a:solidFill>
                <a:latin typeface="Arial"/>
                <a:cs typeface="Arial"/>
              </a:rPr>
              <a:t>on </a:t>
            </a:r>
            <a:r>
              <a:rPr sz="1600" spc="225" dirty="0">
                <a:solidFill>
                  <a:srgbClr val="006FC0"/>
                </a:solidFill>
                <a:latin typeface="Arial"/>
                <a:cs typeface="Arial"/>
              </a:rPr>
              <a:t>test </a:t>
            </a:r>
            <a:r>
              <a:rPr sz="1600" spc="95" dirty="0">
                <a:solidFill>
                  <a:srgbClr val="006FC0"/>
                </a:solidFill>
                <a:latin typeface="Arial"/>
                <a:cs typeface="Arial"/>
              </a:rPr>
              <a:t>data </a:t>
            </a:r>
            <a:r>
              <a:rPr sz="1600" spc="-20" dirty="0">
                <a:solidFill>
                  <a:srgbClr val="006FC0"/>
                </a:solidFill>
                <a:latin typeface="Arial"/>
                <a:cs typeface="Arial"/>
              </a:rPr>
              <a:t>####  </a:t>
            </a:r>
            <a:r>
              <a:rPr sz="1600" spc="200" dirty="0">
                <a:solidFill>
                  <a:srgbClr val="006FC0"/>
                </a:solidFill>
                <a:latin typeface="Arial"/>
                <a:cs typeface="Arial"/>
              </a:rPr>
              <a:t>tree_predict=clf.predict(car_test[var])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70" dirty="0">
                <a:solidFill>
                  <a:srgbClr val="006FC0"/>
                </a:solidFill>
                <a:latin typeface="Arial"/>
                <a:cs typeface="Arial"/>
              </a:rPr>
              <a:t>from </a:t>
            </a:r>
            <a:r>
              <a:rPr sz="1600" spc="155" dirty="0">
                <a:solidFill>
                  <a:srgbClr val="006FC0"/>
                </a:solidFill>
                <a:latin typeface="Arial"/>
                <a:cs typeface="Arial"/>
              </a:rPr>
              <a:t>sklearn.metrics </a:t>
            </a:r>
            <a:r>
              <a:rPr sz="1600" spc="130" dirty="0">
                <a:solidFill>
                  <a:srgbClr val="006FC0"/>
                </a:solidFill>
                <a:latin typeface="Arial"/>
                <a:cs typeface="Arial"/>
              </a:rPr>
              <a:t>import </a:t>
            </a:r>
            <a:r>
              <a:rPr sz="1600" spc="114" dirty="0">
                <a:solidFill>
                  <a:srgbClr val="006FC0"/>
                </a:solidFill>
                <a:latin typeface="Arial"/>
                <a:cs typeface="Arial"/>
              </a:rPr>
              <a:t>confusion_matrix###for </a:t>
            </a:r>
            <a:r>
              <a:rPr sz="1600" spc="105" dirty="0">
                <a:solidFill>
                  <a:srgbClr val="006FC0"/>
                </a:solidFill>
                <a:latin typeface="Arial"/>
                <a:cs typeface="Arial"/>
              </a:rPr>
              <a:t>using </a:t>
            </a:r>
            <a:r>
              <a:rPr sz="1600" spc="110" dirty="0">
                <a:solidFill>
                  <a:srgbClr val="006FC0"/>
                </a:solidFill>
                <a:latin typeface="Arial"/>
                <a:cs typeface="Arial"/>
              </a:rPr>
              <a:t>confusion</a:t>
            </a:r>
            <a:r>
              <a:rPr sz="1600" spc="3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spc="90" dirty="0">
                <a:solidFill>
                  <a:srgbClr val="006FC0"/>
                </a:solidFill>
                <a:latin typeface="Arial"/>
                <a:cs typeface="Arial"/>
              </a:rPr>
              <a:t>matrix###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2348" y="2744241"/>
            <a:ext cx="6252210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spc="-135" dirty="0">
                <a:solidFill>
                  <a:srgbClr val="006FC0"/>
                </a:solidFill>
                <a:latin typeface="Arial"/>
                <a:cs typeface="Arial"/>
              </a:rPr>
              <a:t>cm1 </a:t>
            </a:r>
            <a:r>
              <a:rPr sz="1600" spc="-60" dirty="0">
                <a:solidFill>
                  <a:srgbClr val="006FC0"/>
                </a:solidFill>
                <a:latin typeface="Arial"/>
                <a:cs typeface="Arial"/>
              </a:rPr>
              <a:t>= </a:t>
            </a:r>
            <a:r>
              <a:rPr sz="1600" spc="195" dirty="0">
                <a:solidFill>
                  <a:srgbClr val="006FC0"/>
                </a:solidFill>
                <a:latin typeface="Arial"/>
                <a:cs typeface="Arial"/>
              </a:rPr>
              <a:t>confusion_matrix(car_test[['Fatal']],tree_predict)  </a:t>
            </a:r>
            <a:r>
              <a:rPr sz="1600" spc="150" dirty="0">
                <a:solidFill>
                  <a:srgbClr val="006FC0"/>
                </a:solidFill>
                <a:latin typeface="Arial"/>
                <a:cs typeface="Arial"/>
              </a:rPr>
              <a:t>print(cm1)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2348" y="3622319"/>
            <a:ext cx="5028565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spc="20" dirty="0">
                <a:solidFill>
                  <a:srgbClr val="006FC0"/>
                </a:solidFill>
                <a:latin typeface="Arial"/>
                <a:cs typeface="Arial"/>
              </a:rPr>
              <a:t>#####from </a:t>
            </a:r>
            <a:r>
              <a:rPr sz="1600" spc="110" dirty="0">
                <a:solidFill>
                  <a:srgbClr val="006FC0"/>
                </a:solidFill>
                <a:latin typeface="Arial"/>
                <a:cs typeface="Arial"/>
              </a:rPr>
              <a:t>confusion </a:t>
            </a:r>
            <a:r>
              <a:rPr sz="1600" spc="145" dirty="0">
                <a:solidFill>
                  <a:srgbClr val="006FC0"/>
                </a:solidFill>
                <a:latin typeface="Arial"/>
                <a:cs typeface="Arial"/>
              </a:rPr>
              <a:t>matrix </a:t>
            </a:r>
            <a:r>
              <a:rPr sz="1600" spc="170" dirty="0">
                <a:solidFill>
                  <a:srgbClr val="006FC0"/>
                </a:solidFill>
                <a:latin typeface="Arial"/>
                <a:cs typeface="Arial"/>
              </a:rPr>
              <a:t>calculate </a:t>
            </a:r>
            <a:r>
              <a:rPr sz="1600" spc="70" dirty="0">
                <a:solidFill>
                  <a:srgbClr val="006FC0"/>
                </a:solidFill>
                <a:latin typeface="Arial"/>
                <a:cs typeface="Arial"/>
              </a:rPr>
              <a:t>accuracy  </a:t>
            </a:r>
            <a:r>
              <a:rPr sz="1600" spc="65" dirty="0">
                <a:solidFill>
                  <a:srgbClr val="006FC0"/>
                </a:solidFill>
                <a:latin typeface="Arial"/>
                <a:cs typeface="Arial"/>
              </a:rPr>
              <a:t>total1=sum(sum(cm1))  </a:t>
            </a:r>
            <a:r>
              <a:rPr sz="1600" spc="130" dirty="0">
                <a:solidFill>
                  <a:srgbClr val="006FC0"/>
                </a:solidFill>
                <a:latin typeface="Arial"/>
                <a:cs typeface="Arial"/>
              </a:rPr>
              <a:t>accuracy_tree=(cm1[0,0]+cm1[1,1])/total1  </a:t>
            </a:r>
            <a:r>
              <a:rPr sz="1600" spc="95" dirty="0">
                <a:solidFill>
                  <a:srgbClr val="006FC0"/>
                </a:solidFill>
                <a:latin typeface="Arial"/>
                <a:cs typeface="Arial"/>
              </a:rPr>
              <a:t>accuracy_tree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600" y="5172455"/>
            <a:ext cx="3646266" cy="896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84065" y="3054857"/>
            <a:ext cx="3536950" cy="2339975"/>
          </a:xfrm>
          <a:custGeom>
            <a:avLst/>
            <a:gdLst/>
            <a:ahLst/>
            <a:cxnLst/>
            <a:rect l="l" t="t" r="r" b="b"/>
            <a:pathLst>
              <a:path w="3536950" h="2339975">
                <a:moveTo>
                  <a:pt x="3536695" y="0"/>
                </a:moveTo>
                <a:lnTo>
                  <a:pt x="3536695" y="1232915"/>
                </a:lnTo>
              </a:path>
              <a:path w="3536950" h="2339975">
                <a:moveTo>
                  <a:pt x="3536695" y="231139"/>
                </a:moveTo>
                <a:lnTo>
                  <a:pt x="3277742" y="231139"/>
                </a:lnTo>
                <a:lnTo>
                  <a:pt x="0" y="2339720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379714" y="3054857"/>
            <a:ext cx="3107690" cy="1233170"/>
          </a:xfrm>
          <a:prstGeom prst="rect">
            <a:avLst/>
          </a:prstGeom>
          <a:solidFill>
            <a:srgbClr val="93B6D2"/>
          </a:solidFill>
          <a:ln w="25907">
            <a:solidFill>
              <a:srgbClr val="6B859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502920">
              <a:lnSpc>
                <a:spcPct val="100000"/>
              </a:lnSpc>
              <a:spcBef>
                <a:spcPts val="1310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Accuracy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of the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tree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81711"/>
            <a:ext cx="50533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20" dirty="0">
                <a:solidFill>
                  <a:srgbClr val="FF0000"/>
                </a:solidFill>
              </a:rPr>
              <a:t>Code</a:t>
            </a:r>
            <a:r>
              <a:rPr sz="4400" spc="-220" dirty="0"/>
              <a:t>: </a:t>
            </a:r>
            <a:r>
              <a:rPr sz="4400" spc="10" dirty="0"/>
              <a:t>Random</a:t>
            </a:r>
            <a:r>
              <a:rPr sz="4400" spc="-505" dirty="0"/>
              <a:t> </a:t>
            </a:r>
            <a:r>
              <a:rPr sz="4400" spc="-160" dirty="0"/>
              <a:t>Forest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2348" y="1581119"/>
            <a:ext cx="8691245" cy="130556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400" spc="95" dirty="0">
                <a:solidFill>
                  <a:srgbClr val="006FC0"/>
                </a:solidFill>
                <a:latin typeface="Arial"/>
                <a:cs typeface="Arial"/>
              </a:rPr>
              <a:t>####Building </a:t>
            </a:r>
            <a:r>
              <a:rPr sz="1400" spc="-110" dirty="0">
                <a:solidFill>
                  <a:srgbClr val="006FC0"/>
                </a:solidFill>
                <a:latin typeface="Arial"/>
                <a:cs typeface="Arial"/>
              </a:rPr>
              <a:t>Random </a:t>
            </a:r>
            <a:r>
              <a:rPr sz="1400" spc="110" dirty="0">
                <a:solidFill>
                  <a:srgbClr val="006FC0"/>
                </a:solidFill>
                <a:latin typeface="Arial"/>
                <a:cs typeface="Arial"/>
              </a:rPr>
              <a:t>Forest</a:t>
            </a:r>
            <a:r>
              <a:rPr sz="1400" spc="1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006FC0"/>
                </a:solidFill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65" dirty="0">
                <a:solidFill>
                  <a:srgbClr val="006FC0"/>
                </a:solidFill>
                <a:latin typeface="Arial"/>
                <a:cs typeface="Arial"/>
              </a:rPr>
              <a:t>from </a:t>
            </a:r>
            <a:r>
              <a:rPr sz="1400" spc="85" dirty="0">
                <a:solidFill>
                  <a:srgbClr val="006FC0"/>
                </a:solidFill>
                <a:latin typeface="Arial"/>
                <a:cs typeface="Arial"/>
              </a:rPr>
              <a:t>sklearn.ensemble </a:t>
            </a:r>
            <a:r>
              <a:rPr sz="1400" spc="120" dirty="0">
                <a:solidFill>
                  <a:srgbClr val="006FC0"/>
                </a:solidFill>
                <a:latin typeface="Arial"/>
                <a:cs typeface="Arial"/>
              </a:rPr>
              <a:t>import</a:t>
            </a:r>
            <a:r>
              <a:rPr sz="1400" spc="10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spc="85" dirty="0">
                <a:solidFill>
                  <a:srgbClr val="006FC0"/>
                </a:solidFill>
                <a:latin typeface="Arial"/>
                <a:cs typeface="Arial"/>
              </a:rPr>
              <a:t>RandomForestClassifier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4737100" algn="l"/>
              </a:tabLst>
            </a:pPr>
            <a:r>
              <a:rPr sz="1400" spc="105" dirty="0">
                <a:solidFill>
                  <a:srgbClr val="006FC0"/>
                </a:solidFill>
                <a:latin typeface="Arial"/>
                <a:cs typeface="Arial"/>
              </a:rPr>
              <a:t>forest=RandomForestClassifier(n_estimators=10,	</a:t>
            </a:r>
            <a:r>
              <a:rPr sz="1400" spc="95" dirty="0">
                <a:solidFill>
                  <a:srgbClr val="006FC0"/>
                </a:solidFill>
                <a:latin typeface="Arial"/>
                <a:cs typeface="Arial"/>
              </a:rPr>
              <a:t>min_samples_split=2,</a:t>
            </a:r>
            <a:r>
              <a:rPr sz="1400" spc="4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006FC0"/>
                </a:solidFill>
                <a:latin typeface="Arial"/>
                <a:cs typeface="Arial"/>
              </a:rPr>
              <a:t>min_samples_leaf=1)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254" dirty="0">
                <a:solidFill>
                  <a:srgbClr val="006FC0"/>
                </a:solidFill>
                <a:latin typeface="Arial"/>
                <a:cs typeface="Arial"/>
              </a:rPr>
              <a:t>forest.fit(c,d)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2348" y="3117062"/>
            <a:ext cx="4752340" cy="53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1400" spc="150" dirty="0">
                <a:solidFill>
                  <a:srgbClr val="006FC0"/>
                </a:solidFill>
                <a:latin typeface="Arial"/>
                <a:cs typeface="Arial"/>
              </a:rPr>
              <a:t>for</a:t>
            </a:r>
            <a:r>
              <a:rPr sz="1400" spc="22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1400" spc="130" dirty="0">
                <a:solidFill>
                  <a:srgbClr val="006FC0"/>
                </a:solidFill>
                <a:latin typeface="Arial"/>
                <a:cs typeface="Arial"/>
              </a:rPr>
              <a:t>st</a:t>
            </a:r>
            <a:r>
              <a:rPr sz="1400" spc="195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1400" spc="215" dirty="0">
                <a:solidFill>
                  <a:srgbClr val="006FC0"/>
                </a:solidFill>
                <a:latin typeface="Arial"/>
                <a:cs typeface="Arial"/>
              </a:rPr>
              <a:t>red</a:t>
            </a:r>
            <a:r>
              <a:rPr sz="1400" spc="105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1400" spc="75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sz="1400" spc="280" dirty="0">
                <a:solidFill>
                  <a:srgbClr val="006FC0"/>
                </a:solidFill>
                <a:latin typeface="Arial"/>
                <a:cs typeface="Arial"/>
              </a:rPr>
              <a:t>t_</a:t>
            </a:r>
            <a:r>
              <a:rPr sz="1400" spc="195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1400" spc="175" dirty="0">
                <a:solidFill>
                  <a:srgbClr val="006FC0"/>
                </a:solidFill>
                <a:latin typeface="Arial"/>
                <a:cs typeface="Arial"/>
              </a:rPr>
              <a:t>es</a:t>
            </a:r>
            <a:r>
              <a:rPr sz="1400" spc="95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1400" spc="-45" dirty="0">
                <a:solidFill>
                  <a:srgbClr val="006FC0"/>
                </a:solidFill>
                <a:latin typeface="Arial"/>
                <a:cs typeface="Arial"/>
              </a:rPr>
              <a:t>=</a:t>
            </a:r>
            <a:r>
              <a:rPr sz="1400" spc="240" dirty="0">
                <a:solidFill>
                  <a:srgbClr val="006FC0"/>
                </a:solidFill>
                <a:latin typeface="Arial"/>
                <a:cs typeface="Arial"/>
              </a:rPr>
              <a:t>fo</a:t>
            </a:r>
            <a:r>
              <a:rPr sz="1400" spc="200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1400" spc="225" dirty="0">
                <a:solidFill>
                  <a:srgbClr val="006FC0"/>
                </a:solidFill>
                <a:latin typeface="Arial"/>
                <a:cs typeface="Arial"/>
              </a:rPr>
              <a:t>est</a:t>
            </a:r>
            <a:r>
              <a:rPr sz="1400" spc="145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r>
              <a:rPr sz="1400" spc="-5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1400" spc="85" dirty="0">
                <a:solidFill>
                  <a:srgbClr val="006FC0"/>
                </a:solidFill>
                <a:latin typeface="Arial"/>
                <a:cs typeface="Arial"/>
              </a:rPr>
              <a:t>re</a:t>
            </a:r>
            <a:r>
              <a:rPr sz="1400" spc="120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sz="1400" spc="330" dirty="0">
                <a:solidFill>
                  <a:srgbClr val="006FC0"/>
                </a:solidFill>
                <a:latin typeface="Arial"/>
                <a:cs typeface="Arial"/>
              </a:rPr>
              <a:t>ic</a:t>
            </a:r>
            <a:r>
              <a:rPr sz="1400" spc="254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1400" spc="310" dirty="0">
                <a:solidFill>
                  <a:srgbClr val="006FC0"/>
                </a:solidFill>
                <a:latin typeface="Arial"/>
                <a:cs typeface="Arial"/>
              </a:rPr>
              <a:t>(</a:t>
            </a:r>
            <a:r>
              <a:rPr sz="1400" spc="140" dirty="0">
                <a:solidFill>
                  <a:srgbClr val="006FC0"/>
                </a:solidFill>
                <a:latin typeface="Arial"/>
                <a:cs typeface="Arial"/>
              </a:rPr>
              <a:t>ca</a:t>
            </a:r>
            <a:r>
              <a:rPr sz="1400" spc="95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1400" spc="105" dirty="0">
                <a:solidFill>
                  <a:srgbClr val="006FC0"/>
                </a:solidFill>
                <a:latin typeface="Arial"/>
                <a:cs typeface="Arial"/>
              </a:rPr>
              <a:t>_te</a:t>
            </a:r>
            <a:r>
              <a:rPr sz="1400" spc="120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1400" spc="39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1400" spc="375" dirty="0">
                <a:solidFill>
                  <a:srgbClr val="006FC0"/>
                </a:solidFill>
                <a:latin typeface="Arial"/>
                <a:cs typeface="Arial"/>
              </a:rPr>
              <a:t>[</a:t>
            </a:r>
            <a:r>
              <a:rPr sz="1400" spc="145" dirty="0">
                <a:solidFill>
                  <a:srgbClr val="006FC0"/>
                </a:solidFill>
                <a:latin typeface="Arial"/>
                <a:cs typeface="Arial"/>
              </a:rPr>
              <a:t>va</a:t>
            </a:r>
            <a:r>
              <a:rPr sz="1400" spc="80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1400" spc="330" dirty="0">
                <a:solidFill>
                  <a:srgbClr val="006FC0"/>
                </a:solidFill>
                <a:latin typeface="Arial"/>
                <a:cs typeface="Arial"/>
              </a:rPr>
              <a:t>])  </a:t>
            </a:r>
            <a:r>
              <a:rPr sz="1400" spc="190" dirty="0">
                <a:solidFill>
                  <a:srgbClr val="006FC0"/>
                </a:solidFill>
                <a:latin typeface="Arial"/>
                <a:cs typeface="Arial"/>
              </a:rPr>
              <a:t>e=car_test['Fatal']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2348" y="3927728"/>
            <a:ext cx="33699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0" dirty="0">
                <a:solidFill>
                  <a:srgbClr val="006FC0"/>
                </a:solidFill>
                <a:latin typeface="Arial"/>
                <a:cs typeface="Arial"/>
              </a:rPr>
              <a:t>###check </a:t>
            </a:r>
            <a:r>
              <a:rPr sz="1400" spc="120" dirty="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sz="1400" spc="70" dirty="0">
                <a:solidFill>
                  <a:srgbClr val="006FC0"/>
                </a:solidFill>
                <a:latin typeface="Arial"/>
                <a:cs typeface="Arial"/>
              </a:rPr>
              <a:t>accuracy </a:t>
            </a:r>
            <a:r>
              <a:rPr sz="1400" spc="-10" dirty="0">
                <a:solidFill>
                  <a:srgbClr val="006FC0"/>
                </a:solidFill>
                <a:latin typeface="Arial"/>
                <a:cs typeface="Arial"/>
              </a:rPr>
              <a:t>on </a:t>
            </a:r>
            <a:r>
              <a:rPr sz="1400" spc="210" dirty="0">
                <a:solidFill>
                  <a:srgbClr val="006FC0"/>
                </a:solidFill>
                <a:latin typeface="Arial"/>
                <a:cs typeface="Arial"/>
              </a:rPr>
              <a:t>test</a:t>
            </a:r>
            <a:r>
              <a:rPr sz="1400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spc="90" dirty="0">
                <a:solidFill>
                  <a:srgbClr val="006FC0"/>
                </a:solidFill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2348" y="4141698"/>
            <a:ext cx="7506334" cy="1818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spc="70" dirty="0">
                <a:solidFill>
                  <a:srgbClr val="006FC0"/>
                </a:solidFill>
                <a:latin typeface="Arial"/>
                <a:cs typeface="Arial"/>
              </a:rPr>
              <a:t>from </a:t>
            </a:r>
            <a:r>
              <a:rPr sz="1400" spc="145" dirty="0">
                <a:solidFill>
                  <a:srgbClr val="006FC0"/>
                </a:solidFill>
                <a:latin typeface="Arial"/>
                <a:cs typeface="Arial"/>
              </a:rPr>
              <a:t>sklearn.metrics </a:t>
            </a:r>
            <a:r>
              <a:rPr sz="1400" spc="125" dirty="0">
                <a:solidFill>
                  <a:srgbClr val="006FC0"/>
                </a:solidFill>
                <a:latin typeface="Arial"/>
                <a:cs typeface="Arial"/>
              </a:rPr>
              <a:t>import </a:t>
            </a:r>
            <a:r>
              <a:rPr sz="1400" spc="110" dirty="0">
                <a:solidFill>
                  <a:srgbClr val="006FC0"/>
                </a:solidFill>
                <a:latin typeface="Arial"/>
                <a:cs typeface="Arial"/>
              </a:rPr>
              <a:t>confusion_matrix###for </a:t>
            </a:r>
            <a:r>
              <a:rPr sz="1400" spc="100" dirty="0">
                <a:solidFill>
                  <a:srgbClr val="006FC0"/>
                </a:solidFill>
                <a:latin typeface="Arial"/>
                <a:cs typeface="Arial"/>
              </a:rPr>
              <a:t>using </a:t>
            </a:r>
            <a:r>
              <a:rPr sz="1400" spc="105" dirty="0">
                <a:solidFill>
                  <a:srgbClr val="006FC0"/>
                </a:solidFill>
                <a:latin typeface="Arial"/>
                <a:cs typeface="Arial"/>
              </a:rPr>
              <a:t>confusion </a:t>
            </a:r>
            <a:r>
              <a:rPr sz="1400" spc="90" dirty="0">
                <a:solidFill>
                  <a:srgbClr val="006FC0"/>
                </a:solidFill>
                <a:latin typeface="Arial"/>
                <a:cs typeface="Arial"/>
              </a:rPr>
              <a:t>matrix###  </a:t>
            </a:r>
            <a:r>
              <a:rPr sz="1400" spc="-110" dirty="0">
                <a:solidFill>
                  <a:srgbClr val="006FC0"/>
                </a:solidFill>
                <a:latin typeface="Arial"/>
                <a:cs typeface="Arial"/>
              </a:rPr>
              <a:t>cm2 </a:t>
            </a:r>
            <a:r>
              <a:rPr sz="1400" spc="-50" dirty="0">
                <a:solidFill>
                  <a:srgbClr val="006FC0"/>
                </a:solidFill>
                <a:latin typeface="Arial"/>
                <a:cs typeface="Arial"/>
              </a:rPr>
              <a:t>=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spc="185" dirty="0">
                <a:solidFill>
                  <a:srgbClr val="006FC0"/>
                </a:solidFill>
                <a:latin typeface="Arial"/>
                <a:cs typeface="Arial"/>
              </a:rPr>
              <a:t>confusion_matrix(car_test[['Fatal']],forestpredict_test)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140" dirty="0">
                <a:solidFill>
                  <a:srgbClr val="006FC0"/>
                </a:solidFill>
                <a:latin typeface="Arial"/>
                <a:cs typeface="Arial"/>
              </a:rPr>
              <a:t>print(cm2)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spc="70" dirty="0">
                <a:solidFill>
                  <a:srgbClr val="006FC0"/>
                </a:solidFill>
                <a:latin typeface="Arial"/>
                <a:cs typeface="Arial"/>
              </a:rPr>
              <a:t>total2=sum(sum(cm2))</a:t>
            </a:r>
            <a:endParaRPr sz="1400">
              <a:latin typeface="Arial"/>
              <a:cs typeface="Arial"/>
            </a:endParaRPr>
          </a:p>
          <a:p>
            <a:pPr marL="12700" marR="3058795">
              <a:lnSpc>
                <a:spcPct val="120000"/>
              </a:lnSpc>
            </a:pPr>
            <a:r>
              <a:rPr sz="1400" spc="25" dirty="0">
                <a:solidFill>
                  <a:srgbClr val="006FC0"/>
                </a:solidFill>
                <a:latin typeface="Arial"/>
                <a:cs typeface="Arial"/>
              </a:rPr>
              <a:t>#####from </a:t>
            </a:r>
            <a:r>
              <a:rPr sz="1400" spc="105" dirty="0">
                <a:solidFill>
                  <a:srgbClr val="006FC0"/>
                </a:solidFill>
                <a:latin typeface="Arial"/>
                <a:cs typeface="Arial"/>
              </a:rPr>
              <a:t>confusion </a:t>
            </a:r>
            <a:r>
              <a:rPr sz="1400" spc="135" dirty="0">
                <a:solidFill>
                  <a:srgbClr val="006FC0"/>
                </a:solidFill>
                <a:latin typeface="Arial"/>
                <a:cs typeface="Arial"/>
              </a:rPr>
              <a:t>matrix </a:t>
            </a:r>
            <a:r>
              <a:rPr sz="1400" spc="155" dirty="0">
                <a:solidFill>
                  <a:srgbClr val="006FC0"/>
                </a:solidFill>
                <a:latin typeface="Arial"/>
                <a:cs typeface="Arial"/>
              </a:rPr>
              <a:t>calculate </a:t>
            </a:r>
            <a:r>
              <a:rPr sz="1400" spc="70" dirty="0">
                <a:solidFill>
                  <a:srgbClr val="006FC0"/>
                </a:solidFill>
                <a:latin typeface="Arial"/>
                <a:cs typeface="Arial"/>
              </a:rPr>
              <a:t>accuracy  </a:t>
            </a:r>
            <a:r>
              <a:rPr sz="1400" spc="130" dirty="0">
                <a:solidFill>
                  <a:srgbClr val="006FC0"/>
                </a:solidFill>
                <a:latin typeface="Arial"/>
                <a:cs typeface="Arial"/>
              </a:rPr>
              <a:t>accuracy_forest=(cm2[0,0]+cm2[1,1])/total2  </a:t>
            </a:r>
            <a:r>
              <a:rPr sz="1400" spc="110" dirty="0">
                <a:solidFill>
                  <a:srgbClr val="006FC0"/>
                </a:solidFill>
                <a:latin typeface="Arial"/>
                <a:cs typeface="Arial"/>
              </a:rPr>
              <a:t>accuracy_forest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28483" y="5037300"/>
            <a:ext cx="2916935" cy="725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75986" y="2499105"/>
            <a:ext cx="3145155" cy="1788795"/>
          </a:xfrm>
          <a:custGeom>
            <a:avLst/>
            <a:gdLst/>
            <a:ahLst/>
            <a:cxnLst/>
            <a:rect l="l" t="t" r="r" b="b"/>
            <a:pathLst>
              <a:path w="3145154" h="1788795">
                <a:moveTo>
                  <a:pt x="3144773" y="555752"/>
                </a:moveTo>
                <a:lnTo>
                  <a:pt x="3144773" y="1788668"/>
                </a:lnTo>
              </a:path>
              <a:path w="3145154" h="1788795">
                <a:moveTo>
                  <a:pt x="3144773" y="786892"/>
                </a:moveTo>
                <a:lnTo>
                  <a:pt x="2885820" y="786892"/>
                </a:lnTo>
                <a:lnTo>
                  <a:pt x="0" y="0"/>
                </a:lnTo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79714" y="3054857"/>
            <a:ext cx="3107690" cy="1233170"/>
          </a:xfrm>
          <a:prstGeom prst="rect">
            <a:avLst/>
          </a:prstGeom>
          <a:solidFill>
            <a:srgbClr val="93B6D2"/>
          </a:solidFill>
          <a:ln w="25907">
            <a:solidFill>
              <a:srgbClr val="6B859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Random forest model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accuracy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503752"/>
            <a:ext cx="282638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Boosting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81711"/>
            <a:ext cx="20986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0" dirty="0"/>
              <a:t>Contents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2348" y="1550479"/>
            <a:ext cx="4333240" cy="134366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68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spc="-5" dirty="0">
                <a:latin typeface="Trebuchet MS"/>
                <a:cs typeface="Trebuchet MS"/>
              </a:rPr>
              <a:t>What is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boosting</a:t>
            </a:r>
            <a:endParaRPr sz="2400">
              <a:latin typeface="Trebuchet MS"/>
              <a:cs typeface="Trebuchet MS"/>
            </a:endParaRPr>
          </a:p>
          <a:p>
            <a:pPr marL="142240" indent="-129539">
              <a:lnSpc>
                <a:spcPct val="100000"/>
              </a:lnSpc>
              <a:spcBef>
                <a:spcPts val="58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spc="-5" dirty="0">
                <a:latin typeface="Trebuchet MS"/>
                <a:cs typeface="Trebuchet MS"/>
              </a:rPr>
              <a:t>Boasting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algorithm</a:t>
            </a:r>
            <a:endParaRPr sz="2400">
              <a:latin typeface="Trebuchet MS"/>
              <a:cs typeface="Trebuchet MS"/>
            </a:endParaRPr>
          </a:p>
          <a:p>
            <a:pPr marL="142240" indent="-129539">
              <a:lnSpc>
                <a:spcPct val="100000"/>
              </a:lnSpc>
              <a:spcBef>
                <a:spcPts val="575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spc="-5" dirty="0">
                <a:latin typeface="Trebuchet MS"/>
                <a:cs typeface="Trebuchet MS"/>
              </a:rPr>
              <a:t>Building models using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boosting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81711"/>
            <a:ext cx="20681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25" dirty="0"/>
              <a:t>B</a:t>
            </a:r>
            <a:r>
              <a:rPr sz="4400" spc="-100" dirty="0"/>
              <a:t>oo</a:t>
            </a:r>
            <a:r>
              <a:rPr sz="4400" spc="155" dirty="0"/>
              <a:t>s</a:t>
            </a:r>
            <a:r>
              <a:rPr sz="4400" spc="-395" dirty="0"/>
              <a:t>t</a:t>
            </a:r>
            <a:r>
              <a:rPr sz="4400" spc="-240" dirty="0"/>
              <a:t>i</a:t>
            </a:r>
            <a:r>
              <a:rPr sz="4400" spc="-80" dirty="0"/>
              <a:t>n</a:t>
            </a:r>
            <a:r>
              <a:rPr sz="4400" spc="70" dirty="0"/>
              <a:t>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2348" y="1550479"/>
            <a:ext cx="9765030" cy="251396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68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spc="-5" dirty="0">
                <a:latin typeface="Trebuchet MS"/>
                <a:cs typeface="Trebuchet MS"/>
              </a:rPr>
              <a:t>Boosting is one more famous ensemble</a:t>
            </a:r>
            <a:r>
              <a:rPr sz="2400" spc="6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method</a:t>
            </a:r>
            <a:endParaRPr sz="2400">
              <a:latin typeface="Trebuchet MS"/>
              <a:cs typeface="Trebuchet MS"/>
            </a:endParaRPr>
          </a:p>
          <a:p>
            <a:pPr marL="142240" indent="-129539">
              <a:lnSpc>
                <a:spcPct val="100000"/>
              </a:lnSpc>
              <a:spcBef>
                <a:spcPts val="58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spc="-5" dirty="0">
                <a:latin typeface="Trebuchet MS"/>
                <a:cs typeface="Trebuchet MS"/>
              </a:rPr>
              <a:t>Boosting uses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slightly different </a:t>
            </a:r>
            <a:r>
              <a:rPr sz="2400" spc="-10" dirty="0">
                <a:latin typeface="Trebuchet MS"/>
                <a:cs typeface="Trebuchet MS"/>
              </a:rPr>
              <a:t>techniques </a:t>
            </a:r>
            <a:r>
              <a:rPr sz="2400" spc="-5" dirty="0">
                <a:latin typeface="Trebuchet MS"/>
                <a:cs typeface="Trebuchet MS"/>
              </a:rPr>
              <a:t>to that </a:t>
            </a:r>
            <a:r>
              <a:rPr sz="2400" dirty="0">
                <a:latin typeface="Trebuchet MS"/>
                <a:cs typeface="Trebuchet MS"/>
              </a:rPr>
              <a:t>of</a:t>
            </a:r>
            <a:r>
              <a:rPr sz="2400" spc="12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bagging.</a:t>
            </a:r>
            <a:endParaRPr sz="2400">
              <a:latin typeface="Trebuchet MS"/>
              <a:cs typeface="Trebuchet MS"/>
            </a:endParaRPr>
          </a:p>
          <a:p>
            <a:pPr marL="141605" marR="5080" indent="-129539">
              <a:lnSpc>
                <a:spcPct val="100000"/>
              </a:lnSpc>
              <a:spcBef>
                <a:spcPts val="575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spc="-5" dirty="0">
                <a:latin typeface="Trebuchet MS"/>
                <a:cs typeface="Trebuchet MS"/>
              </a:rPr>
              <a:t>Boosting is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well proven theory that works </a:t>
            </a:r>
            <a:r>
              <a:rPr sz="2400" dirty="0">
                <a:latin typeface="Trebuchet MS"/>
                <a:cs typeface="Trebuchet MS"/>
              </a:rPr>
              <a:t>really </a:t>
            </a:r>
            <a:r>
              <a:rPr sz="2400" spc="-5" dirty="0">
                <a:latin typeface="Trebuchet MS"/>
                <a:cs typeface="Trebuchet MS"/>
              </a:rPr>
              <a:t>well </a:t>
            </a:r>
            <a:r>
              <a:rPr sz="2400" dirty="0">
                <a:latin typeface="Trebuchet MS"/>
                <a:cs typeface="Trebuchet MS"/>
              </a:rPr>
              <a:t>on </a:t>
            </a:r>
            <a:r>
              <a:rPr sz="2400" spc="-5" dirty="0">
                <a:latin typeface="Trebuchet MS"/>
                <a:cs typeface="Trebuchet MS"/>
              </a:rPr>
              <a:t>many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the  machine </a:t>
            </a:r>
            <a:r>
              <a:rPr sz="2400" dirty="0">
                <a:latin typeface="Trebuchet MS"/>
                <a:cs typeface="Trebuchet MS"/>
              </a:rPr>
              <a:t>learning </a:t>
            </a:r>
            <a:r>
              <a:rPr sz="2400" spc="-5" dirty="0">
                <a:latin typeface="Trebuchet MS"/>
                <a:cs typeface="Trebuchet MS"/>
              </a:rPr>
              <a:t>problems </a:t>
            </a:r>
            <a:r>
              <a:rPr sz="2400" dirty="0">
                <a:latin typeface="Trebuchet MS"/>
                <a:cs typeface="Trebuchet MS"/>
              </a:rPr>
              <a:t>like speech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recognition</a:t>
            </a:r>
            <a:endParaRPr sz="2400">
              <a:latin typeface="Trebuchet MS"/>
              <a:cs typeface="Trebuchet MS"/>
            </a:endParaRPr>
          </a:p>
          <a:p>
            <a:pPr marL="141605" marR="261620" indent="-129539">
              <a:lnSpc>
                <a:spcPct val="100000"/>
              </a:lnSpc>
              <a:spcBef>
                <a:spcPts val="58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spc="-5" dirty="0">
                <a:latin typeface="Trebuchet MS"/>
                <a:cs typeface="Trebuchet MS"/>
              </a:rPr>
              <a:t>If bagging is wisdom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crowds then boosting is wisdom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crowds  where each individual is </a:t>
            </a:r>
            <a:r>
              <a:rPr sz="2400" dirty="0">
                <a:latin typeface="Trebuchet MS"/>
                <a:cs typeface="Trebuchet MS"/>
              </a:rPr>
              <a:t>given some </a:t>
            </a:r>
            <a:r>
              <a:rPr sz="2400" spc="-5" dirty="0">
                <a:latin typeface="Trebuchet MS"/>
                <a:cs typeface="Trebuchet MS"/>
              </a:rPr>
              <a:t>weight based </a:t>
            </a:r>
            <a:r>
              <a:rPr sz="2400" dirty="0">
                <a:latin typeface="Trebuchet MS"/>
                <a:cs typeface="Trebuchet MS"/>
              </a:rPr>
              <a:t>on </a:t>
            </a:r>
            <a:r>
              <a:rPr sz="2400" spc="-5" dirty="0">
                <a:latin typeface="Trebuchet MS"/>
                <a:cs typeface="Trebuchet MS"/>
              </a:rPr>
              <a:t>their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expertise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81711"/>
            <a:ext cx="20681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25" dirty="0"/>
              <a:t>B</a:t>
            </a:r>
            <a:r>
              <a:rPr sz="4400" spc="-100" dirty="0"/>
              <a:t>oo</a:t>
            </a:r>
            <a:r>
              <a:rPr sz="4400" spc="155" dirty="0"/>
              <a:t>s</a:t>
            </a:r>
            <a:r>
              <a:rPr sz="4400" spc="-395" dirty="0"/>
              <a:t>t</a:t>
            </a:r>
            <a:r>
              <a:rPr sz="4400" spc="-240" dirty="0"/>
              <a:t>i</a:t>
            </a:r>
            <a:r>
              <a:rPr sz="4400" spc="-80" dirty="0"/>
              <a:t>n</a:t>
            </a:r>
            <a:r>
              <a:rPr sz="4400" spc="70" dirty="0"/>
              <a:t>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2348" y="1624025"/>
            <a:ext cx="9235440" cy="236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10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spc="-5" dirty="0">
                <a:latin typeface="Trebuchet MS"/>
                <a:cs typeface="Trebuchet MS"/>
              </a:rPr>
              <a:t>Boosting in general decreases the bias error and builds</a:t>
            </a:r>
            <a:r>
              <a:rPr sz="2400" spc="13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strong</a:t>
            </a:r>
            <a:endParaRPr sz="2400">
              <a:latin typeface="Trebuchet MS"/>
              <a:cs typeface="Trebuchet MS"/>
            </a:endParaRPr>
          </a:p>
          <a:p>
            <a:pPr marL="14160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rebuchet MS"/>
                <a:cs typeface="Trebuchet MS"/>
              </a:rPr>
              <a:t>predictive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models.</a:t>
            </a:r>
            <a:endParaRPr sz="2400">
              <a:latin typeface="Trebuchet MS"/>
              <a:cs typeface="Trebuchet MS"/>
            </a:endParaRPr>
          </a:p>
          <a:p>
            <a:pPr marL="141605" marR="458470" indent="-129539">
              <a:lnSpc>
                <a:spcPct val="100000"/>
              </a:lnSpc>
              <a:spcBef>
                <a:spcPts val="575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spc="-5" dirty="0">
                <a:latin typeface="Trebuchet MS"/>
                <a:cs typeface="Trebuchet MS"/>
              </a:rPr>
              <a:t>Boosting is an iterative </a:t>
            </a:r>
            <a:r>
              <a:rPr sz="2400" spc="-10" dirty="0">
                <a:latin typeface="Trebuchet MS"/>
                <a:cs typeface="Trebuchet MS"/>
              </a:rPr>
              <a:t>technique. </a:t>
            </a:r>
            <a:r>
              <a:rPr sz="2400" spc="-60" dirty="0">
                <a:latin typeface="Trebuchet MS"/>
                <a:cs typeface="Trebuchet MS"/>
              </a:rPr>
              <a:t>We </a:t>
            </a:r>
            <a:r>
              <a:rPr sz="2400" spc="-10" dirty="0">
                <a:latin typeface="Trebuchet MS"/>
                <a:cs typeface="Trebuchet MS"/>
              </a:rPr>
              <a:t>adjust </a:t>
            </a:r>
            <a:r>
              <a:rPr sz="2400" spc="-5" dirty="0">
                <a:latin typeface="Trebuchet MS"/>
                <a:cs typeface="Trebuchet MS"/>
              </a:rPr>
              <a:t>the weight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the  observation based </a:t>
            </a:r>
            <a:r>
              <a:rPr sz="2400" dirty="0">
                <a:latin typeface="Trebuchet MS"/>
                <a:cs typeface="Trebuchet MS"/>
              </a:rPr>
              <a:t>on </a:t>
            </a:r>
            <a:r>
              <a:rPr sz="2400" spc="-5" dirty="0">
                <a:latin typeface="Trebuchet MS"/>
                <a:cs typeface="Trebuchet MS"/>
              </a:rPr>
              <a:t>the previous</a:t>
            </a:r>
            <a:r>
              <a:rPr sz="2400" spc="6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classification.</a:t>
            </a:r>
            <a:endParaRPr sz="2400">
              <a:latin typeface="Trebuchet MS"/>
              <a:cs typeface="Trebuchet MS"/>
            </a:endParaRPr>
          </a:p>
          <a:p>
            <a:pPr marL="141605" marR="5080" indent="-129539">
              <a:lnSpc>
                <a:spcPct val="100000"/>
              </a:lnSpc>
              <a:spcBef>
                <a:spcPts val="58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spc="-5" dirty="0">
                <a:latin typeface="Trebuchet MS"/>
                <a:cs typeface="Trebuchet MS"/>
              </a:rPr>
              <a:t>If an observation was classified </a:t>
            </a:r>
            <a:r>
              <a:rPr sz="2400" spc="-30" dirty="0">
                <a:latin typeface="Trebuchet MS"/>
                <a:cs typeface="Trebuchet MS"/>
              </a:rPr>
              <a:t>incorrectly, </a:t>
            </a:r>
            <a:r>
              <a:rPr sz="2400" spc="-5" dirty="0">
                <a:latin typeface="Trebuchet MS"/>
                <a:cs typeface="Trebuchet MS"/>
              </a:rPr>
              <a:t>it tries to increase the  weight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this observation and </a:t>
            </a:r>
            <a:r>
              <a:rPr sz="2400" dirty="0">
                <a:latin typeface="Trebuchet MS"/>
                <a:cs typeface="Trebuchet MS"/>
              </a:rPr>
              <a:t>vice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versa.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81711"/>
            <a:ext cx="44989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70" dirty="0"/>
              <a:t>Boosting </a:t>
            </a:r>
            <a:r>
              <a:rPr sz="4400" spc="20" dirty="0"/>
              <a:t>Main</a:t>
            </a:r>
            <a:r>
              <a:rPr sz="4400" spc="-665" dirty="0"/>
              <a:t> </a:t>
            </a:r>
            <a:r>
              <a:rPr sz="4400" spc="-120" dirty="0"/>
              <a:t>idea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97535" y="1584960"/>
            <a:ext cx="1809750" cy="2917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4012" y="2025522"/>
            <a:ext cx="1376680" cy="200278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7785">
              <a:lnSpc>
                <a:spcPct val="87100"/>
              </a:lnSpc>
              <a:spcBef>
                <a:spcPts val="330"/>
              </a:spcBef>
            </a:pPr>
            <a:r>
              <a:rPr sz="1500" b="1" spc="-50" dirty="0">
                <a:latin typeface="Trebuchet MS"/>
                <a:cs typeface="Trebuchet MS"/>
              </a:rPr>
              <a:t>Take </a:t>
            </a:r>
            <a:r>
              <a:rPr sz="1500" b="1" dirty="0">
                <a:latin typeface="Trebuchet MS"/>
                <a:cs typeface="Trebuchet MS"/>
              </a:rPr>
              <a:t>a</a:t>
            </a:r>
            <a:r>
              <a:rPr sz="1500" b="1" spc="-30" dirty="0">
                <a:latin typeface="Trebuchet MS"/>
                <a:cs typeface="Trebuchet MS"/>
              </a:rPr>
              <a:t> </a:t>
            </a:r>
            <a:r>
              <a:rPr sz="1500" b="1" spc="-10" dirty="0">
                <a:latin typeface="Trebuchet MS"/>
                <a:cs typeface="Trebuchet MS"/>
              </a:rPr>
              <a:t>random  </a:t>
            </a:r>
            <a:r>
              <a:rPr sz="1500" b="1" spc="-5" dirty="0">
                <a:latin typeface="Trebuchet MS"/>
                <a:cs typeface="Trebuchet MS"/>
              </a:rPr>
              <a:t>sample from  population </a:t>
            </a:r>
            <a:r>
              <a:rPr sz="1500" b="1" dirty="0">
                <a:latin typeface="Trebuchet MS"/>
                <a:cs typeface="Trebuchet MS"/>
              </a:rPr>
              <a:t>of  </a:t>
            </a:r>
            <a:r>
              <a:rPr sz="1500" b="1" spc="-5" dirty="0">
                <a:latin typeface="Trebuchet MS"/>
                <a:cs typeface="Trebuchet MS"/>
              </a:rPr>
              <a:t>size</a:t>
            </a:r>
            <a:r>
              <a:rPr sz="1500" b="1" spc="-10" dirty="0">
                <a:latin typeface="Trebuchet MS"/>
                <a:cs typeface="Trebuchet MS"/>
              </a:rPr>
              <a:t> </a:t>
            </a:r>
            <a:r>
              <a:rPr sz="1500" b="1" dirty="0">
                <a:latin typeface="Trebuchet MS"/>
                <a:cs typeface="Trebuchet MS"/>
              </a:rPr>
              <a:t>N</a:t>
            </a:r>
            <a:endParaRPr sz="1500">
              <a:latin typeface="Trebuchet MS"/>
              <a:cs typeface="Trebuchet MS"/>
            </a:endParaRPr>
          </a:p>
          <a:p>
            <a:pPr marL="12700" marR="5080">
              <a:lnSpc>
                <a:spcPts val="1570"/>
              </a:lnSpc>
              <a:spcBef>
                <a:spcPts val="620"/>
              </a:spcBef>
            </a:pPr>
            <a:r>
              <a:rPr sz="1500" spc="-5" dirty="0">
                <a:latin typeface="Trebuchet MS"/>
                <a:cs typeface="Trebuchet MS"/>
              </a:rPr>
              <a:t>Each </a:t>
            </a:r>
            <a:r>
              <a:rPr sz="1500" dirty="0">
                <a:latin typeface="Trebuchet MS"/>
                <a:cs typeface="Trebuchet MS"/>
              </a:rPr>
              <a:t>record</a:t>
            </a:r>
            <a:r>
              <a:rPr sz="1500" spc="-95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has  </a:t>
            </a:r>
            <a:r>
              <a:rPr sz="1500" dirty="0">
                <a:latin typeface="Trebuchet MS"/>
                <a:cs typeface="Trebuchet MS"/>
              </a:rPr>
              <a:t>1/N </a:t>
            </a:r>
            <a:r>
              <a:rPr sz="1500" spc="-5" dirty="0">
                <a:latin typeface="Trebuchet MS"/>
                <a:cs typeface="Trebuchet MS"/>
              </a:rPr>
              <a:t>Chance </a:t>
            </a:r>
            <a:r>
              <a:rPr sz="1500" dirty="0">
                <a:latin typeface="Trebuchet MS"/>
                <a:cs typeface="Trebuchet MS"/>
              </a:rPr>
              <a:t>of  </a:t>
            </a:r>
            <a:r>
              <a:rPr sz="1500" spc="-5" dirty="0">
                <a:latin typeface="Trebuchet MS"/>
                <a:cs typeface="Trebuchet MS"/>
              </a:rPr>
              <a:t>picking</a:t>
            </a:r>
            <a:endParaRPr sz="1500">
              <a:latin typeface="Trebuchet MS"/>
              <a:cs typeface="Trebuchet MS"/>
            </a:endParaRPr>
          </a:p>
          <a:p>
            <a:pPr marL="12700" marR="92710">
              <a:lnSpc>
                <a:spcPts val="1570"/>
              </a:lnSpc>
              <a:spcBef>
                <a:spcPts val="605"/>
              </a:spcBef>
            </a:pPr>
            <a:r>
              <a:rPr sz="1500" spc="-5" dirty="0">
                <a:latin typeface="Trebuchet MS"/>
                <a:cs typeface="Trebuchet MS"/>
              </a:rPr>
              <a:t>Let </a:t>
            </a:r>
            <a:r>
              <a:rPr sz="1500" dirty="0">
                <a:latin typeface="Trebuchet MS"/>
                <a:cs typeface="Trebuchet MS"/>
              </a:rPr>
              <a:t>1/N be</a:t>
            </a:r>
            <a:r>
              <a:rPr sz="1500" spc="-100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the  weight</a:t>
            </a:r>
            <a:r>
              <a:rPr sz="1500" spc="-2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w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68067" y="2808706"/>
            <a:ext cx="409219" cy="4686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16707" y="1584960"/>
            <a:ext cx="1809749" cy="29176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24150" y="2262962"/>
            <a:ext cx="1591945" cy="1527175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 marR="109855">
              <a:lnSpc>
                <a:spcPct val="87100"/>
              </a:lnSpc>
              <a:spcBef>
                <a:spcPts val="334"/>
              </a:spcBef>
            </a:pPr>
            <a:r>
              <a:rPr sz="1500" b="1" spc="-5" dirty="0">
                <a:latin typeface="Trebuchet MS"/>
                <a:cs typeface="Trebuchet MS"/>
              </a:rPr>
              <a:t>Build </a:t>
            </a:r>
            <a:r>
              <a:rPr sz="1500" b="1" dirty="0">
                <a:latin typeface="Trebuchet MS"/>
                <a:cs typeface="Trebuchet MS"/>
              </a:rPr>
              <a:t>a</a:t>
            </a:r>
            <a:r>
              <a:rPr sz="1500" b="1" spc="-80" dirty="0">
                <a:latin typeface="Trebuchet MS"/>
                <a:cs typeface="Trebuchet MS"/>
              </a:rPr>
              <a:t> </a:t>
            </a:r>
            <a:r>
              <a:rPr sz="1500" b="1" dirty="0">
                <a:latin typeface="Trebuchet MS"/>
                <a:cs typeface="Trebuchet MS"/>
              </a:rPr>
              <a:t>classifier  </a:t>
            </a:r>
            <a:r>
              <a:rPr sz="1500" spc="-5" dirty="0">
                <a:latin typeface="Trebuchet MS"/>
                <a:cs typeface="Trebuchet MS"/>
              </a:rPr>
              <a:t>Note </a:t>
            </a:r>
            <a:r>
              <a:rPr sz="1500" dirty="0">
                <a:latin typeface="Trebuchet MS"/>
                <a:cs typeface="Trebuchet MS"/>
              </a:rPr>
              <a:t>down </a:t>
            </a:r>
            <a:r>
              <a:rPr sz="1500" spc="-5" dirty="0">
                <a:latin typeface="Trebuchet MS"/>
                <a:cs typeface="Trebuchet MS"/>
              </a:rPr>
              <a:t>the  accuracy</a:t>
            </a:r>
            <a:endParaRPr sz="1500">
              <a:latin typeface="Trebuchet MS"/>
              <a:cs typeface="Trebuchet MS"/>
            </a:endParaRPr>
          </a:p>
          <a:p>
            <a:pPr marL="12700" marR="5080">
              <a:lnSpc>
                <a:spcPct val="87000"/>
              </a:lnSpc>
              <a:spcBef>
                <a:spcPts val="615"/>
              </a:spcBef>
            </a:pPr>
            <a:r>
              <a:rPr sz="1500" spc="-5" dirty="0">
                <a:latin typeface="Trebuchet MS"/>
                <a:cs typeface="Trebuchet MS"/>
              </a:rPr>
              <a:t>The Classifier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may  </a:t>
            </a:r>
            <a:r>
              <a:rPr sz="1500" spc="-5" dirty="0">
                <a:latin typeface="Trebuchet MS"/>
                <a:cs typeface="Trebuchet MS"/>
              </a:rPr>
              <a:t>misclassify </a:t>
            </a:r>
            <a:r>
              <a:rPr sz="1500" dirty="0">
                <a:latin typeface="Trebuchet MS"/>
                <a:cs typeface="Trebuchet MS"/>
              </a:rPr>
              <a:t>some  of </a:t>
            </a:r>
            <a:r>
              <a:rPr sz="1500" spc="-5" dirty="0">
                <a:latin typeface="Trebuchet MS"/>
                <a:cs typeface="Trebuchet MS"/>
              </a:rPr>
              <a:t>the</a:t>
            </a:r>
            <a:r>
              <a:rPr sz="1500" spc="-30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records.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ts val="1570"/>
              </a:lnSpc>
            </a:pPr>
            <a:r>
              <a:rPr sz="1500" spc="-5" dirty="0">
                <a:latin typeface="Trebuchet MS"/>
                <a:cs typeface="Trebuchet MS"/>
              </a:rPr>
              <a:t>Note them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down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84191" y="2808706"/>
            <a:ext cx="404647" cy="4686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25211" y="1584960"/>
            <a:ext cx="1809749" cy="2917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32908" y="1627123"/>
            <a:ext cx="1472565" cy="279844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570"/>
              </a:lnSpc>
              <a:spcBef>
                <a:spcPts val="340"/>
              </a:spcBef>
            </a:pPr>
            <a:r>
              <a:rPr sz="1500" b="1" spc="-50" dirty="0">
                <a:latin typeface="Trebuchet MS"/>
                <a:cs typeface="Trebuchet MS"/>
              </a:rPr>
              <a:t>Take </a:t>
            </a:r>
            <a:r>
              <a:rPr sz="1500" b="1" dirty="0">
                <a:latin typeface="Trebuchet MS"/>
                <a:cs typeface="Trebuchet MS"/>
              </a:rPr>
              <a:t>a</a:t>
            </a:r>
            <a:r>
              <a:rPr sz="1500" b="1" spc="-30" dirty="0">
                <a:latin typeface="Trebuchet MS"/>
                <a:cs typeface="Trebuchet MS"/>
              </a:rPr>
              <a:t> </a:t>
            </a:r>
            <a:r>
              <a:rPr sz="1500" b="1" dirty="0">
                <a:latin typeface="Trebuchet MS"/>
                <a:cs typeface="Trebuchet MS"/>
              </a:rPr>
              <a:t>weighted  </a:t>
            </a:r>
            <a:r>
              <a:rPr sz="1500" b="1" spc="-5" dirty="0">
                <a:latin typeface="Trebuchet MS"/>
                <a:cs typeface="Trebuchet MS"/>
              </a:rPr>
              <a:t>sample</a:t>
            </a:r>
            <a:endParaRPr sz="1500">
              <a:latin typeface="Trebuchet MS"/>
              <a:cs typeface="Trebuchet MS"/>
            </a:endParaRPr>
          </a:p>
          <a:p>
            <a:pPr marL="12700" marR="146050">
              <a:lnSpc>
                <a:spcPct val="87200"/>
              </a:lnSpc>
              <a:spcBef>
                <a:spcPts val="595"/>
              </a:spcBef>
            </a:pPr>
            <a:r>
              <a:rPr sz="1500" spc="-5" dirty="0">
                <a:latin typeface="Trebuchet MS"/>
                <a:cs typeface="Trebuchet MS"/>
              </a:rPr>
              <a:t>This </a:t>
            </a:r>
            <a:r>
              <a:rPr sz="1500" dirty="0">
                <a:latin typeface="Trebuchet MS"/>
                <a:cs typeface="Trebuchet MS"/>
              </a:rPr>
              <a:t>time give  </a:t>
            </a:r>
            <a:r>
              <a:rPr sz="1500" spc="-5" dirty="0">
                <a:latin typeface="Trebuchet MS"/>
                <a:cs typeface="Trebuchet MS"/>
              </a:rPr>
              <a:t>more weight</a:t>
            </a:r>
            <a:r>
              <a:rPr sz="1500" spc="-9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to  </a:t>
            </a:r>
            <a:r>
              <a:rPr sz="1500" spc="-5" dirty="0">
                <a:latin typeface="Trebuchet MS"/>
                <a:cs typeface="Trebuchet MS"/>
              </a:rPr>
              <a:t>misclassified  </a:t>
            </a:r>
            <a:r>
              <a:rPr sz="1500" dirty="0">
                <a:latin typeface="Trebuchet MS"/>
                <a:cs typeface="Trebuchet MS"/>
              </a:rPr>
              <a:t>records from  </a:t>
            </a:r>
            <a:r>
              <a:rPr sz="1500" spc="-5" dirty="0">
                <a:latin typeface="Trebuchet MS"/>
                <a:cs typeface="Trebuchet MS"/>
              </a:rPr>
              <a:t>previous</a:t>
            </a:r>
            <a:r>
              <a:rPr sz="1500" spc="-55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model</a:t>
            </a:r>
            <a:endParaRPr sz="1500">
              <a:latin typeface="Trebuchet MS"/>
              <a:cs typeface="Trebuchet MS"/>
            </a:endParaRPr>
          </a:p>
          <a:p>
            <a:pPr marL="12700" marR="240665">
              <a:lnSpc>
                <a:spcPct val="87100"/>
              </a:lnSpc>
              <a:spcBef>
                <a:spcPts val="600"/>
              </a:spcBef>
            </a:pPr>
            <a:r>
              <a:rPr sz="1500" spc="-5" dirty="0">
                <a:latin typeface="Trebuchet MS"/>
                <a:cs typeface="Trebuchet MS"/>
              </a:rPr>
              <a:t>Update the  weight </a:t>
            </a:r>
            <a:r>
              <a:rPr sz="1500" dirty="0">
                <a:latin typeface="Trebuchet MS"/>
                <a:cs typeface="Trebuchet MS"/>
              </a:rPr>
              <a:t>w  </a:t>
            </a:r>
            <a:r>
              <a:rPr sz="1500" spc="-5" dirty="0">
                <a:latin typeface="Trebuchet MS"/>
                <a:cs typeface="Trebuchet MS"/>
              </a:rPr>
              <a:t>accordingly</a:t>
            </a:r>
            <a:r>
              <a:rPr sz="1500" spc="-8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to  </a:t>
            </a:r>
            <a:r>
              <a:rPr sz="1500" spc="-5" dirty="0">
                <a:latin typeface="Trebuchet MS"/>
                <a:cs typeface="Trebuchet MS"/>
              </a:rPr>
              <a:t>pick the  misclassified  </a:t>
            </a:r>
            <a:r>
              <a:rPr sz="1500" dirty="0">
                <a:latin typeface="Trebuchet MS"/>
                <a:cs typeface="Trebuchet MS"/>
              </a:rPr>
              <a:t>records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92695" y="2808706"/>
            <a:ext cx="404647" cy="4686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33716" y="1584960"/>
            <a:ext cx="1809750" cy="29176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741411" y="1627123"/>
            <a:ext cx="1555750" cy="252285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106680">
              <a:lnSpc>
                <a:spcPct val="87100"/>
              </a:lnSpc>
              <a:spcBef>
                <a:spcPts val="330"/>
              </a:spcBef>
            </a:pPr>
            <a:r>
              <a:rPr sz="1500" b="1" spc="-5" dirty="0">
                <a:latin typeface="Trebuchet MS"/>
                <a:cs typeface="Trebuchet MS"/>
              </a:rPr>
              <a:t>Build </a:t>
            </a:r>
            <a:r>
              <a:rPr sz="1500" b="1" dirty="0">
                <a:latin typeface="Trebuchet MS"/>
                <a:cs typeface="Trebuchet MS"/>
              </a:rPr>
              <a:t>a </a:t>
            </a:r>
            <a:r>
              <a:rPr sz="1500" b="1" spc="-5" dirty="0">
                <a:latin typeface="Trebuchet MS"/>
                <a:cs typeface="Trebuchet MS"/>
              </a:rPr>
              <a:t>new  classifier </a:t>
            </a:r>
            <a:r>
              <a:rPr sz="1500" b="1" dirty="0">
                <a:latin typeface="Trebuchet MS"/>
                <a:cs typeface="Trebuchet MS"/>
              </a:rPr>
              <a:t>on</a:t>
            </a:r>
            <a:r>
              <a:rPr sz="1500" b="1" spc="-60" dirty="0">
                <a:latin typeface="Trebuchet MS"/>
                <a:cs typeface="Trebuchet MS"/>
              </a:rPr>
              <a:t> </a:t>
            </a:r>
            <a:r>
              <a:rPr sz="1500" b="1" dirty="0">
                <a:latin typeface="Trebuchet MS"/>
                <a:cs typeface="Trebuchet MS"/>
              </a:rPr>
              <a:t>the  reweighted  sample</a:t>
            </a:r>
            <a:endParaRPr sz="1500">
              <a:latin typeface="Trebuchet MS"/>
              <a:cs typeface="Trebuchet MS"/>
            </a:endParaRPr>
          </a:p>
          <a:p>
            <a:pPr marL="12700" marR="5080">
              <a:lnSpc>
                <a:spcPct val="87200"/>
              </a:lnSpc>
              <a:spcBef>
                <a:spcPts val="605"/>
              </a:spcBef>
            </a:pPr>
            <a:r>
              <a:rPr sz="1500" dirty="0">
                <a:latin typeface="Trebuchet MS"/>
                <a:cs typeface="Trebuchet MS"/>
              </a:rPr>
              <a:t>Since </a:t>
            </a:r>
            <a:r>
              <a:rPr sz="1500" spc="-5" dirty="0">
                <a:latin typeface="Trebuchet MS"/>
                <a:cs typeface="Trebuchet MS"/>
              </a:rPr>
              <a:t>we picked  many previously  misclassified  </a:t>
            </a:r>
            <a:r>
              <a:rPr sz="1500" dirty="0">
                <a:latin typeface="Trebuchet MS"/>
                <a:cs typeface="Trebuchet MS"/>
              </a:rPr>
              <a:t>records, </a:t>
            </a:r>
            <a:r>
              <a:rPr sz="1500" spc="-5" dirty="0">
                <a:latin typeface="Trebuchet MS"/>
                <a:cs typeface="Trebuchet MS"/>
              </a:rPr>
              <a:t>we  expect this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model  </a:t>
            </a:r>
            <a:r>
              <a:rPr sz="1500" dirty="0">
                <a:latin typeface="Trebuchet MS"/>
                <a:cs typeface="Trebuchet MS"/>
              </a:rPr>
              <a:t>to </a:t>
            </a:r>
            <a:r>
              <a:rPr sz="1500" spc="-5" dirty="0">
                <a:latin typeface="Trebuchet MS"/>
                <a:cs typeface="Trebuchet MS"/>
              </a:rPr>
              <a:t>build </a:t>
            </a:r>
            <a:r>
              <a:rPr sz="1500" dirty="0">
                <a:latin typeface="Trebuchet MS"/>
                <a:cs typeface="Trebuchet MS"/>
              </a:rPr>
              <a:t>a </a:t>
            </a:r>
            <a:r>
              <a:rPr sz="1500" spc="-5" dirty="0">
                <a:latin typeface="Trebuchet MS"/>
                <a:cs typeface="Trebuchet MS"/>
              </a:rPr>
              <a:t>better  model for those  </a:t>
            </a:r>
            <a:r>
              <a:rPr sz="1500" dirty="0">
                <a:latin typeface="Trebuchet MS"/>
                <a:cs typeface="Trebuchet MS"/>
              </a:rPr>
              <a:t>records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601200" y="2808706"/>
            <a:ext cx="404622" cy="4686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36096" y="1549901"/>
            <a:ext cx="1875327" cy="29923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250169" y="1986788"/>
            <a:ext cx="1510030" cy="180276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74295">
              <a:lnSpc>
                <a:spcPts val="1570"/>
              </a:lnSpc>
              <a:spcBef>
                <a:spcPts val="340"/>
              </a:spcBef>
            </a:pPr>
            <a:r>
              <a:rPr sz="1500" b="1" spc="-5" dirty="0">
                <a:latin typeface="Trebuchet MS"/>
                <a:cs typeface="Trebuchet MS"/>
              </a:rPr>
              <a:t>Check </a:t>
            </a:r>
            <a:r>
              <a:rPr sz="1500" b="1" dirty="0">
                <a:latin typeface="Trebuchet MS"/>
                <a:cs typeface="Trebuchet MS"/>
              </a:rPr>
              <a:t>the</a:t>
            </a:r>
            <a:r>
              <a:rPr sz="1500" b="1" spc="-70" dirty="0">
                <a:latin typeface="Trebuchet MS"/>
                <a:cs typeface="Trebuchet MS"/>
              </a:rPr>
              <a:t> </a:t>
            </a:r>
            <a:r>
              <a:rPr sz="1500" b="1" spc="-5" dirty="0">
                <a:latin typeface="Trebuchet MS"/>
                <a:cs typeface="Trebuchet MS"/>
              </a:rPr>
              <a:t>error  and</a:t>
            </a:r>
            <a:r>
              <a:rPr sz="1500" b="1" spc="-20" dirty="0">
                <a:latin typeface="Trebuchet MS"/>
                <a:cs typeface="Trebuchet MS"/>
              </a:rPr>
              <a:t> </a:t>
            </a:r>
            <a:r>
              <a:rPr sz="1500" b="1" spc="-5" dirty="0">
                <a:latin typeface="Trebuchet MS"/>
                <a:cs typeface="Trebuchet MS"/>
              </a:rPr>
              <a:t>resample</a:t>
            </a:r>
            <a:endParaRPr sz="1500">
              <a:latin typeface="Trebuchet MS"/>
              <a:cs typeface="Trebuchet MS"/>
            </a:endParaRPr>
          </a:p>
          <a:p>
            <a:pPr marL="12700" marR="5080">
              <a:lnSpc>
                <a:spcPct val="87100"/>
              </a:lnSpc>
              <a:spcBef>
                <a:spcPts val="595"/>
              </a:spcBef>
            </a:pPr>
            <a:r>
              <a:rPr sz="1500" dirty="0">
                <a:latin typeface="Trebuchet MS"/>
                <a:cs typeface="Trebuchet MS"/>
              </a:rPr>
              <a:t>Does </a:t>
            </a:r>
            <a:r>
              <a:rPr sz="1500" spc="-5" dirty="0">
                <a:latin typeface="Trebuchet MS"/>
                <a:cs typeface="Trebuchet MS"/>
              </a:rPr>
              <a:t>this  </a:t>
            </a:r>
            <a:r>
              <a:rPr sz="1500" dirty="0">
                <a:latin typeface="Trebuchet MS"/>
                <a:cs typeface="Trebuchet MS"/>
              </a:rPr>
              <a:t>classifier still</a:t>
            </a:r>
            <a:r>
              <a:rPr sz="1500" spc="-125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has  </a:t>
            </a:r>
            <a:r>
              <a:rPr sz="1500" dirty="0">
                <a:latin typeface="Trebuchet MS"/>
                <a:cs typeface="Trebuchet MS"/>
              </a:rPr>
              <a:t>some  </a:t>
            </a:r>
            <a:r>
              <a:rPr sz="1500" spc="-5" dirty="0">
                <a:latin typeface="Trebuchet MS"/>
                <a:cs typeface="Trebuchet MS"/>
              </a:rPr>
              <a:t>misclassifications</a:t>
            </a:r>
            <a:endParaRPr sz="1500">
              <a:latin typeface="Trebuchet MS"/>
              <a:cs typeface="Trebuchet MS"/>
            </a:endParaRPr>
          </a:p>
          <a:p>
            <a:pPr marL="12700" marR="212090">
              <a:lnSpc>
                <a:spcPts val="1570"/>
              </a:lnSpc>
              <a:spcBef>
                <a:spcPts val="615"/>
              </a:spcBef>
            </a:pPr>
            <a:r>
              <a:rPr sz="1500" spc="-5" dirty="0">
                <a:latin typeface="Trebuchet MS"/>
                <a:cs typeface="Trebuchet MS"/>
              </a:rPr>
              <a:t>If yes, then</a:t>
            </a:r>
            <a:r>
              <a:rPr sz="1500" spc="-7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re-  sample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40096" y="4482084"/>
            <a:ext cx="5874258" cy="10020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520695" y="5809284"/>
            <a:ext cx="4824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rebuchet MS"/>
                <a:cs typeface="Trebuchet MS"/>
              </a:rPr>
              <a:t>Final </a:t>
            </a:r>
            <a:r>
              <a:rPr sz="2400" spc="-20" dirty="0">
                <a:latin typeface="Trebuchet MS"/>
                <a:cs typeface="Trebuchet MS"/>
              </a:rPr>
              <a:t>Weighted </a:t>
            </a:r>
            <a:r>
              <a:rPr sz="2400" spc="-5" dirty="0">
                <a:latin typeface="Trebuchet MS"/>
                <a:cs typeface="Trebuchet MS"/>
              </a:rPr>
              <a:t>Classifier </a:t>
            </a:r>
            <a:r>
              <a:rPr sz="2400" spc="-254" dirty="0">
                <a:latin typeface="Times New Roman"/>
                <a:cs typeface="Times New Roman"/>
              </a:rPr>
              <a:t>C </a:t>
            </a:r>
            <a:r>
              <a:rPr sz="2400" spc="434" dirty="0">
                <a:latin typeface="Times New Roman"/>
                <a:cs typeface="Times New Roman"/>
              </a:rPr>
              <a:t>=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525" dirty="0">
                <a:latin typeface="Times New Roman"/>
                <a:cs typeface="Times New Roman"/>
              </a:rPr>
              <a:t>∑𝛼</a:t>
            </a:r>
            <a:r>
              <a:rPr sz="2625" spc="-787" baseline="-15873" dirty="0">
                <a:latin typeface="Times New Roman"/>
                <a:cs typeface="Times New Roman"/>
              </a:rPr>
              <a:t>𝑖</a:t>
            </a:r>
            <a:r>
              <a:rPr sz="2400" spc="-525" dirty="0">
                <a:latin typeface="Times New Roman"/>
                <a:cs typeface="Times New Roman"/>
              </a:rPr>
              <a:t>𝑐</a:t>
            </a:r>
            <a:r>
              <a:rPr sz="2625" spc="-787" baseline="-15873" dirty="0">
                <a:latin typeface="Times New Roman"/>
                <a:cs typeface="Times New Roman"/>
              </a:rPr>
              <a:t>𝑖</a:t>
            </a:r>
            <a:endParaRPr sz="2625" baseline="-15873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503752"/>
            <a:ext cx="734377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The </a:t>
            </a:r>
            <a:r>
              <a:rPr dirty="0"/>
              <a:t>Wisdom </a:t>
            </a:r>
            <a:r>
              <a:rPr spc="-225" dirty="0"/>
              <a:t>of</a:t>
            </a:r>
            <a:r>
              <a:rPr spc="-965" dirty="0"/>
              <a:t> </a:t>
            </a:r>
            <a:r>
              <a:rPr spc="-170" dirty="0"/>
              <a:t>Crowds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81711"/>
            <a:ext cx="44989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70" dirty="0"/>
              <a:t>Boosting </a:t>
            </a:r>
            <a:r>
              <a:rPr sz="4400" spc="20" dirty="0"/>
              <a:t>Main</a:t>
            </a:r>
            <a:r>
              <a:rPr sz="4400" spc="-665" dirty="0"/>
              <a:t> </a:t>
            </a:r>
            <a:r>
              <a:rPr sz="4400" spc="-120" dirty="0"/>
              <a:t>idea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295905" y="2320289"/>
            <a:ext cx="2106295" cy="628015"/>
          </a:xfrm>
          <a:custGeom>
            <a:avLst/>
            <a:gdLst/>
            <a:ahLst/>
            <a:cxnLst/>
            <a:rect l="l" t="t" r="r" b="b"/>
            <a:pathLst>
              <a:path w="2106295" h="628014">
                <a:moveTo>
                  <a:pt x="2106168" y="0"/>
                </a:moveTo>
                <a:lnTo>
                  <a:pt x="0" y="0"/>
                </a:lnTo>
                <a:lnTo>
                  <a:pt x="0" y="627888"/>
                </a:lnTo>
                <a:lnTo>
                  <a:pt x="2106168" y="627888"/>
                </a:lnTo>
                <a:lnTo>
                  <a:pt x="2106168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95905" y="2320289"/>
            <a:ext cx="2106295" cy="628015"/>
          </a:xfrm>
          <a:prstGeom prst="rect">
            <a:avLst/>
          </a:prstGeom>
          <a:ln w="25907">
            <a:solidFill>
              <a:srgbClr val="6B859A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Sample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22697" y="2320289"/>
            <a:ext cx="868680" cy="628015"/>
          </a:xfrm>
          <a:custGeom>
            <a:avLst/>
            <a:gdLst/>
            <a:ahLst/>
            <a:cxnLst/>
            <a:rect l="l" t="t" r="r" b="b"/>
            <a:pathLst>
              <a:path w="868679" h="628014">
                <a:moveTo>
                  <a:pt x="868679" y="0"/>
                </a:moveTo>
                <a:lnTo>
                  <a:pt x="0" y="0"/>
                </a:lnTo>
                <a:lnTo>
                  <a:pt x="0" y="627888"/>
                </a:lnTo>
                <a:lnTo>
                  <a:pt x="868679" y="627888"/>
                </a:lnTo>
                <a:lnTo>
                  <a:pt x="868679" y="0"/>
                </a:lnTo>
                <a:close/>
              </a:path>
            </a:pathLst>
          </a:custGeom>
          <a:solidFill>
            <a:srgbClr val="7AA7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22697" y="2320289"/>
            <a:ext cx="868680" cy="628015"/>
          </a:xfrm>
          <a:prstGeom prst="rect">
            <a:avLst/>
          </a:prstGeom>
          <a:ln w="25907">
            <a:solidFill>
              <a:srgbClr val="58797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C1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714424" y="2307272"/>
            <a:ext cx="1754505" cy="654050"/>
            <a:chOff x="7714424" y="2307272"/>
            <a:chExt cx="1754505" cy="654050"/>
          </a:xfrm>
        </p:grpSpPr>
        <p:sp>
          <p:nvSpPr>
            <p:cNvPr id="8" name="object 8"/>
            <p:cNvSpPr/>
            <p:nvPr/>
          </p:nvSpPr>
          <p:spPr>
            <a:xfrm>
              <a:off x="7727441" y="2320290"/>
              <a:ext cx="1728470" cy="628015"/>
            </a:xfrm>
            <a:custGeom>
              <a:avLst/>
              <a:gdLst/>
              <a:ahLst/>
              <a:cxnLst/>
              <a:rect l="l" t="t" r="r" b="b"/>
              <a:pathLst>
                <a:path w="1728470" h="628014">
                  <a:moveTo>
                    <a:pt x="1571243" y="0"/>
                  </a:moveTo>
                  <a:lnTo>
                    <a:pt x="156972" y="0"/>
                  </a:lnTo>
                  <a:lnTo>
                    <a:pt x="0" y="313944"/>
                  </a:lnTo>
                  <a:lnTo>
                    <a:pt x="156972" y="627888"/>
                  </a:lnTo>
                  <a:lnTo>
                    <a:pt x="1571243" y="627888"/>
                  </a:lnTo>
                  <a:lnTo>
                    <a:pt x="1728215" y="313944"/>
                  </a:lnTo>
                  <a:lnTo>
                    <a:pt x="15712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27441" y="2320290"/>
              <a:ext cx="1728470" cy="628015"/>
            </a:xfrm>
            <a:custGeom>
              <a:avLst/>
              <a:gdLst/>
              <a:ahLst/>
              <a:cxnLst/>
              <a:rect l="l" t="t" r="r" b="b"/>
              <a:pathLst>
                <a:path w="1728470" h="628014">
                  <a:moveTo>
                    <a:pt x="0" y="313944"/>
                  </a:moveTo>
                  <a:lnTo>
                    <a:pt x="156972" y="0"/>
                  </a:lnTo>
                  <a:lnTo>
                    <a:pt x="1571243" y="0"/>
                  </a:lnTo>
                  <a:lnTo>
                    <a:pt x="1728215" y="313944"/>
                  </a:lnTo>
                  <a:lnTo>
                    <a:pt x="1571243" y="627888"/>
                  </a:lnTo>
                  <a:lnTo>
                    <a:pt x="156972" y="627888"/>
                  </a:lnTo>
                  <a:lnTo>
                    <a:pt x="0" y="313944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219313" y="2295525"/>
            <a:ext cx="742950" cy="668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Accur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cy  factor</a:t>
            </a:r>
            <a:endParaRPr sz="1400">
              <a:latin typeface="Trebuchet MS"/>
              <a:cs typeface="Trebuchet MS"/>
            </a:endParaRPr>
          </a:p>
          <a:p>
            <a:pPr marL="1270" algn="ctr">
              <a:lnSpc>
                <a:spcPct val="100000"/>
              </a:lnSpc>
              <a:spcBef>
                <a:spcPts val="10"/>
              </a:spcBef>
            </a:pPr>
            <a:r>
              <a:rPr sz="1400" dirty="0">
                <a:solidFill>
                  <a:srgbClr val="FFFFFF"/>
                </a:solidFill>
                <a:latin typeface="Symbol"/>
                <a:cs typeface="Symbol"/>
              </a:rPr>
              <a:t>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34548" y="3278060"/>
            <a:ext cx="2141855" cy="741045"/>
            <a:chOff x="4134548" y="3278060"/>
            <a:chExt cx="2141855" cy="741045"/>
          </a:xfrm>
        </p:grpSpPr>
        <p:sp>
          <p:nvSpPr>
            <p:cNvPr id="12" name="object 12"/>
            <p:cNvSpPr/>
            <p:nvPr/>
          </p:nvSpPr>
          <p:spPr>
            <a:xfrm>
              <a:off x="4147565" y="3291077"/>
              <a:ext cx="2115820" cy="715010"/>
            </a:xfrm>
            <a:custGeom>
              <a:avLst/>
              <a:gdLst/>
              <a:ahLst/>
              <a:cxnLst/>
              <a:rect l="l" t="t" r="r" b="b"/>
              <a:pathLst>
                <a:path w="2115820" h="715010">
                  <a:moveTo>
                    <a:pt x="1057656" y="0"/>
                  </a:moveTo>
                  <a:lnTo>
                    <a:pt x="988120" y="760"/>
                  </a:lnTo>
                  <a:lnTo>
                    <a:pt x="919785" y="3009"/>
                  </a:lnTo>
                  <a:lnTo>
                    <a:pt x="852790" y="6700"/>
                  </a:lnTo>
                  <a:lnTo>
                    <a:pt x="787273" y="11787"/>
                  </a:lnTo>
                  <a:lnTo>
                    <a:pt x="723375" y="18220"/>
                  </a:lnTo>
                  <a:lnTo>
                    <a:pt x="661235" y="25955"/>
                  </a:lnTo>
                  <a:lnTo>
                    <a:pt x="600992" y="34943"/>
                  </a:lnTo>
                  <a:lnTo>
                    <a:pt x="542786" y="45138"/>
                  </a:lnTo>
                  <a:lnTo>
                    <a:pt x="486756" y="56491"/>
                  </a:lnTo>
                  <a:lnTo>
                    <a:pt x="433041" y="68957"/>
                  </a:lnTo>
                  <a:lnTo>
                    <a:pt x="381781" y="82489"/>
                  </a:lnTo>
                  <a:lnTo>
                    <a:pt x="333116" y="97038"/>
                  </a:lnTo>
                  <a:lnTo>
                    <a:pt x="287185" y="112558"/>
                  </a:lnTo>
                  <a:lnTo>
                    <a:pt x="244127" y="129001"/>
                  </a:lnTo>
                  <a:lnTo>
                    <a:pt x="204081" y="146322"/>
                  </a:lnTo>
                  <a:lnTo>
                    <a:pt x="167188" y="164472"/>
                  </a:lnTo>
                  <a:lnTo>
                    <a:pt x="133586" y="183404"/>
                  </a:lnTo>
                  <a:lnTo>
                    <a:pt x="76815" y="223428"/>
                  </a:lnTo>
                  <a:lnTo>
                    <a:pt x="34883" y="266016"/>
                  </a:lnTo>
                  <a:lnTo>
                    <a:pt x="8906" y="310791"/>
                  </a:lnTo>
                  <a:lnTo>
                    <a:pt x="0" y="357378"/>
                  </a:lnTo>
                  <a:lnTo>
                    <a:pt x="2249" y="380873"/>
                  </a:lnTo>
                  <a:lnTo>
                    <a:pt x="19831" y="426601"/>
                  </a:lnTo>
                  <a:lnTo>
                    <a:pt x="53925" y="470330"/>
                  </a:lnTo>
                  <a:lnTo>
                    <a:pt x="103416" y="511683"/>
                  </a:lnTo>
                  <a:lnTo>
                    <a:pt x="167188" y="550283"/>
                  </a:lnTo>
                  <a:lnTo>
                    <a:pt x="204081" y="568433"/>
                  </a:lnTo>
                  <a:lnTo>
                    <a:pt x="244127" y="585754"/>
                  </a:lnTo>
                  <a:lnTo>
                    <a:pt x="287185" y="602197"/>
                  </a:lnTo>
                  <a:lnTo>
                    <a:pt x="333116" y="617717"/>
                  </a:lnTo>
                  <a:lnTo>
                    <a:pt x="381781" y="632266"/>
                  </a:lnTo>
                  <a:lnTo>
                    <a:pt x="433041" y="645798"/>
                  </a:lnTo>
                  <a:lnTo>
                    <a:pt x="486756" y="658264"/>
                  </a:lnTo>
                  <a:lnTo>
                    <a:pt x="542786" y="669617"/>
                  </a:lnTo>
                  <a:lnTo>
                    <a:pt x="600992" y="679812"/>
                  </a:lnTo>
                  <a:lnTo>
                    <a:pt x="661235" y="688800"/>
                  </a:lnTo>
                  <a:lnTo>
                    <a:pt x="723375" y="696535"/>
                  </a:lnTo>
                  <a:lnTo>
                    <a:pt x="787273" y="702968"/>
                  </a:lnTo>
                  <a:lnTo>
                    <a:pt x="852790" y="708055"/>
                  </a:lnTo>
                  <a:lnTo>
                    <a:pt x="919785" y="711746"/>
                  </a:lnTo>
                  <a:lnTo>
                    <a:pt x="988120" y="713995"/>
                  </a:lnTo>
                  <a:lnTo>
                    <a:pt x="1057656" y="714756"/>
                  </a:lnTo>
                  <a:lnTo>
                    <a:pt x="1127191" y="713995"/>
                  </a:lnTo>
                  <a:lnTo>
                    <a:pt x="1195526" y="711746"/>
                  </a:lnTo>
                  <a:lnTo>
                    <a:pt x="1262521" y="708055"/>
                  </a:lnTo>
                  <a:lnTo>
                    <a:pt x="1328038" y="702968"/>
                  </a:lnTo>
                  <a:lnTo>
                    <a:pt x="1391936" y="696535"/>
                  </a:lnTo>
                  <a:lnTo>
                    <a:pt x="1454076" y="688800"/>
                  </a:lnTo>
                  <a:lnTo>
                    <a:pt x="1514319" y="679812"/>
                  </a:lnTo>
                  <a:lnTo>
                    <a:pt x="1572525" y="669617"/>
                  </a:lnTo>
                  <a:lnTo>
                    <a:pt x="1628555" y="658264"/>
                  </a:lnTo>
                  <a:lnTo>
                    <a:pt x="1682270" y="645798"/>
                  </a:lnTo>
                  <a:lnTo>
                    <a:pt x="1733530" y="632266"/>
                  </a:lnTo>
                  <a:lnTo>
                    <a:pt x="1782195" y="617717"/>
                  </a:lnTo>
                  <a:lnTo>
                    <a:pt x="1828126" y="602197"/>
                  </a:lnTo>
                  <a:lnTo>
                    <a:pt x="1871184" y="585754"/>
                  </a:lnTo>
                  <a:lnTo>
                    <a:pt x="1911230" y="568433"/>
                  </a:lnTo>
                  <a:lnTo>
                    <a:pt x="1948123" y="550283"/>
                  </a:lnTo>
                  <a:lnTo>
                    <a:pt x="1981725" y="531351"/>
                  </a:lnTo>
                  <a:lnTo>
                    <a:pt x="2038496" y="491327"/>
                  </a:lnTo>
                  <a:lnTo>
                    <a:pt x="2080428" y="448739"/>
                  </a:lnTo>
                  <a:lnTo>
                    <a:pt x="2106405" y="403964"/>
                  </a:lnTo>
                  <a:lnTo>
                    <a:pt x="2115312" y="357378"/>
                  </a:lnTo>
                  <a:lnTo>
                    <a:pt x="2113062" y="333882"/>
                  </a:lnTo>
                  <a:lnTo>
                    <a:pt x="2095480" y="288154"/>
                  </a:lnTo>
                  <a:lnTo>
                    <a:pt x="2061386" y="244425"/>
                  </a:lnTo>
                  <a:lnTo>
                    <a:pt x="2011895" y="203072"/>
                  </a:lnTo>
                  <a:lnTo>
                    <a:pt x="1948123" y="164472"/>
                  </a:lnTo>
                  <a:lnTo>
                    <a:pt x="1911230" y="146322"/>
                  </a:lnTo>
                  <a:lnTo>
                    <a:pt x="1871184" y="129001"/>
                  </a:lnTo>
                  <a:lnTo>
                    <a:pt x="1828126" y="112558"/>
                  </a:lnTo>
                  <a:lnTo>
                    <a:pt x="1782195" y="97038"/>
                  </a:lnTo>
                  <a:lnTo>
                    <a:pt x="1733530" y="82489"/>
                  </a:lnTo>
                  <a:lnTo>
                    <a:pt x="1682270" y="68957"/>
                  </a:lnTo>
                  <a:lnTo>
                    <a:pt x="1628555" y="56491"/>
                  </a:lnTo>
                  <a:lnTo>
                    <a:pt x="1572525" y="45138"/>
                  </a:lnTo>
                  <a:lnTo>
                    <a:pt x="1514319" y="34943"/>
                  </a:lnTo>
                  <a:lnTo>
                    <a:pt x="1454076" y="25955"/>
                  </a:lnTo>
                  <a:lnTo>
                    <a:pt x="1391936" y="18220"/>
                  </a:lnTo>
                  <a:lnTo>
                    <a:pt x="1328038" y="11787"/>
                  </a:lnTo>
                  <a:lnTo>
                    <a:pt x="1262521" y="6700"/>
                  </a:lnTo>
                  <a:lnTo>
                    <a:pt x="1195526" y="3009"/>
                  </a:lnTo>
                  <a:lnTo>
                    <a:pt x="1127191" y="760"/>
                  </a:lnTo>
                  <a:lnTo>
                    <a:pt x="1057656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47565" y="3291077"/>
              <a:ext cx="2115820" cy="715010"/>
            </a:xfrm>
            <a:custGeom>
              <a:avLst/>
              <a:gdLst/>
              <a:ahLst/>
              <a:cxnLst/>
              <a:rect l="l" t="t" r="r" b="b"/>
              <a:pathLst>
                <a:path w="2115820" h="715010">
                  <a:moveTo>
                    <a:pt x="0" y="357378"/>
                  </a:moveTo>
                  <a:lnTo>
                    <a:pt x="8906" y="310791"/>
                  </a:lnTo>
                  <a:lnTo>
                    <a:pt x="34883" y="266016"/>
                  </a:lnTo>
                  <a:lnTo>
                    <a:pt x="76815" y="223428"/>
                  </a:lnTo>
                  <a:lnTo>
                    <a:pt x="133586" y="183404"/>
                  </a:lnTo>
                  <a:lnTo>
                    <a:pt x="167188" y="164472"/>
                  </a:lnTo>
                  <a:lnTo>
                    <a:pt x="204081" y="146322"/>
                  </a:lnTo>
                  <a:lnTo>
                    <a:pt x="244127" y="129001"/>
                  </a:lnTo>
                  <a:lnTo>
                    <a:pt x="287185" y="112558"/>
                  </a:lnTo>
                  <a:lnTo>
                    <a:pt x="333116" y="97038"/>
                  </a:lnTo>
                  <a:lnTo>
                    <a:pt x="381781" y="82489"/>
                  </a:lnTo>
                  <a:lnTo>
                    <a:pt x="433041" y="68957"/>
                  </a:lnTo>
                  <a:lnTo>
                    <a:pt x="486756" y="56491"/>
                  </a:lnTo>
                  <a:lnTo>
                    <a:pt x="542786" y="45138"/>
                  </a:lnTo>
                  <a:lnTo>
                    <a:pt x="600992" y="34943"/>
                  </a:lnTo>
                  <a:lnTo>
                    <a:pt x="661235" y="25955"/>
                  </a:lnTo>
                  <a:lnTo>
                    <a:pt x="723375" y="18220"/>
                  </a:lnTo>
                  <a:lnTo>
                    <a:pt x="787273" y="11787"/>
                  </a:lnTo>
                  <a:lnTo>
                    <a:pt x="852790" y="6700"/>
                  </a:lnTo>
                  <a:lnTo>
                    <a:pt x="919785" y="3009"/>
                  </a:lnTo>
                  <a:lnTo>
                    <a:pt x="988120" y="760"/>
                  </a:lnTo>
                  <a:lnTo>
                    <a:pt x="1057656" y="0"/>
                  </a:lnTo>
                  <a:lnTo>
                    <a:pt x="1127191" y="760"/>
                  </a:lnTo>
                  <a:lnTo>
                    <a:pt x="1195526" y="3009"/>
                  </a:lnTo>
                  <a:lnTo>
                    <a:pt x="1262521" y="6700"/>
                  </a:lnTo>
                  <a:lnTo>
                    <a:pt x="1328038" y="11787"/>
                  </a:lnTo>
                  <a:lnTo>
                    <a:pt x="1391936" y="18220"/>
                  </a:lnTo>
                  <a:lnTo>
                    <a:pt x="1454076" y="25955"/>
                  </a:lnTo>
                  <a:lnTo>
                    <a:pt x="1514319" y="34943"/>
                  </a:lnTo>
                  <a:lnTo>
                    <a:pt x="1572525" y="45138"/>
                  </a:lnTo>
                  <a:lnTo>
                    <a:pt x="1628555" y="56491"/>
                  </a:lnTo>
                  <a:lnTo>
                    <a:pt x="1682270" y="68957"/>
                  </a:lnTo>
                  <a:lnTo>
                    <a:pt x="1733530" y="82489"/>
                  </a:lnTo>
                  <a:lnTo>
                    <a:pt x="1782195" y="97038"/>
                  </a:lnTo>
                  <a:lnTo>
                    <a:pt x="1828126" y="112558"/>
                  </a:lnTo>
                  <a:lnTo>
                    <a:pt x="1871184" y="129001"/>
                  </a:lnTo>
                  <a:lnTo>
                    <a:pt x="1911230" y="146322"/>
                  </a:lnTo>
                  <a:lnTo>
                    <a:pt x="1948123" y="164472"/>
                  </a:lnTo>
                  <a:lnTo>
                    <a:pt x="1981725" y="183404"/>
                  </a:lnTo>
                  <a:lnTo>
                    <a:pt x="2038496" y="223428"/>
                  </a:lnTo>
                  <a:lnTo>
                    <a:pt x="2080428" y="266016"/>
                  </a:lnTo>
                  <a:lnTo>
                    <a:pt x="2106405" y="310791"/>
                  </a:lnTo>
                  <a:lnTo>
                    <a:pt x="2115312" y="357378"/>
                  </a:lnTo>
                  <a:lnTo>
                    <a:pt x="2113062" y="380873"/>
                  </a:lnTo>
                  <a:lnTo>
                    <a:pt x="2095480" y="426601"/>
                  </a:lnTo>
                  <a:lnTo>
                    <a:pt x="2061386" y="470330"/>
                  </a:lnTo>
                  <a:lnTo>
                    <a:pt x="2011895" y="511683"/>
                  </a:lnTo>
                  <a:lnTo>
                    <a:pt x="1948123" y="550283"/>
                  </a:lnTo>
                  <a:lnTo>
                    <a:pt x="1911230" y="568433"/>
                  </a:lnTo>
                  <a:lnTo>
                    <a:pt x="1871184" y="585754"/>
                  </a:lnTo>
                  <a:lnTo>
                    <a:pt x="1828126" y="602197"/>
                  </a:lnTo>
                  <a:lnTo>
                    <a:pt x="1782195" y="617717"/>
                  </a:lnTo>
                  <a:lnTo>
                    <a:pt x="1733530" y="632266"/>
                  </a:lnTo>
                  <a:lnTo>
                    <a:pt x="1682270" y="645798"/>
                  </a:lnTo>
                  <a:lnTo>
                    <a:pt x="1628555" y="658264"/>
                  </a:lnTo>
                  <a:lnTo>
                    <a:pt x="1572525" y="669617"/>
                  </a:lnTo>
                  <a:lnTo>
                    <a:pt x="1514319" y="679812"/>
                  </a:lnTo>
                  <a:lnTo>
                    <a:pt x="1454076" y="688800"/>
                  </a:lnTo>
                  <a:lnTo>
                    <a:pt x="1391936" y="696535"/>
                  </a:lnTo>
                  <a:lnTo>
                    <a:pt x="1328038" y="702968"/>
                  </a:lnTo>
                  <a:lnTo>
                    <a:pt x="1262521" y="708055"/>
                  </a:lnTo>
                  <a:lnTo>
                    <a:pt x="1195526" y="711746"/>
                  </a:lnTo>
                  <a:lnTo>
                    <a:pt x="1127191" y="713995"/>
                  </a:lnTo>
                  <a:lnTo>
                    <a:pt x="1057656" y="714756"/>
                  </a:lnTo>
                  <a:lnTo>
                    <a:pt x="988120" y="713995"/>
                  </a:lnTo>
                  <a:lnTo>
                    <a:pt x="919785" y="711746"/>
                  </a:lnTo>
                  <a:lnTo>
                    <a:pt x="852790" y="708055"/>
                  </a:lnTo>
                  <a:lnTo>
                    <a:pt x="787273" y="702968"/>
                  </a:lnTo>
                  <a:lnTo>
                    <a:pt x="723375" y="696535"/>
                  </a:lnTo>
                  <a:lnTo>
                    <a:pt x="661235" y="688800"/>
                  </a:lnTo>
                  <a:lnTo>
                    <a:pt x="600992" y="679812"/>
                  </a:lnTo>
                  <a:lnTo>
                    <a:pt x="542786" y="669617"/>
                  </a:lnTo>
                  <a:lnTo>
                    <a:pt x="486756" y="658264"/>
                  </a:lnTo>
                  <a:lnTo>
                    <a:pt x="433041" y="645798"/>
                  </a:lnTo>
                  <a:lnTo>
                    <a:pt x="381781" y="632266"/>
                  </a:lnTo>
                  <a:lnTo>
                    <a:pt x="333116" y="617717"/>
                  </a:lnTo>
                  <a:lnTo>
                    <a:pt x="287185" y="602197"/>
                  </a:lnTo>
                  <a:lnTo>
                    <a:pt x="244127" y="585754"/>
                  </a:lnTo>
                  <a:lnTo>
                    <a:pt x="204081" y="568433"/>
                  </a:lnTo>
                  <a:lnTo>
                    <a:pt x="167188" y="550283"/>
                  </a:lnTo>
                  <a:lnTo>
                    <a:pt x="133586" y="531351"/>
                  </a:lnTo>
                  <a:lnTo>
                    <a:pt x="76815" y="491327"/>
                  </a:lnTo>
                  <a:lnTo>
                    <a:pt x="34883" y="448739"/>
                  </a:lnTo>
                  <a:lnTo>
                    <a:pt x="8906" y="403964"/>
                  </a:lnTo>
                  <a:lnTo>
                    <a:pt x="0" y="357378"/>
                  </a:lnTo>
                  <a:close/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863210" y="3385820"/>
            <a:ext cx="6800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655" marR="5080" indent="-2159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Update 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weight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339776" y="2307272"/>
            <a:ext cx="937894" cy="654050"/>
            <a:chOff x="6339776" y="2307272"/>
            <a:chExt cx="937894" cy="654050"/>
          </a:xfrm>
        </p:grpSpPr>
        <p:sp>
          <p:nvSpPr>
            <p:cNvPr id="16" name="object 16"/>
            <p:cNvSpPr/>
            <p:nvPr/>
          </p:nvSpPr>
          <p:spPr>
            <a:xfrm>
              <a:off x="6352794" y="2320290"/>
              <a:ext cx="911860" cy="628015"/>
            </a:xfrm>
            <a:custGeom>
              <a:avLst/>
              <a:gdLst/>
              <a:ahLst/>
              <a:cxnLst/>
              <a:rect l="l" t="t" r="r" b="b"/>
              <a:pathLst>
                <a:path w="911859" h="628014">
                  <a:moveTo>
                    <a:pt x="754379" y="0"/>
                  </a:moveTo>
                  <a:lnTo>
                    <a:pt x="156972" y="0"/>
                  </a:lnTo>
                  <a:lnTo>
                    <a:pt x="0" y="313944"/>
                  </a:lnTo>
                  <a:lnTo>
                    <a:pt x="156972" y="627888"/>
                  </a:lnTo>
                  <a:lnTo>
                    <a:pt x="754379" y="627888"/>
                  </a:lnTo>
                  <a:lnTo>
                    <a:pt x="911351" y="313944"/>
                  </a:lnTo>
                  <a:lnTo>
                    <a:pt x="7543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52794" y="2320290"/>
              <a:ext cx="911860" cy="628015"/>
            </a:xfrm>
            <a:custGeom>
              <a:avLst/>
              <a:gdLst/>
              <a:ahLst/>
              <a:cxnLst/>
              <a:rect l="l" t="t" r="r" b="b"/>
              <a:pathLst>
                <a:path w="911859" h="628014">
                  <a:moveTo>
                    <a:pt x="0" y="313944"/>
                  </a:moveTo>
                  <a:lnTo>
                    <a:pt x="156972" y="0"/>
                  </a:lnTo>
                  <a:lnTo>
                    <a:pt x="754379" y="0"/>
                  </a:lnTo>
                  <a:lnTo>
                    <a:pt x="911351" y="313944"/>
                  </a:lnTo>
                  <a:lnTo>
                    <a:pt x="754379" y="627888"/>
                  </a:lnTo>
                  <a:lnTo>
                    <a:pt x="156972" y="627888"/>
                  </a:lnTo>
                  <a:lnTo>
                    <a:pt x="0" y="31394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597142" y="2295525"/>
            <a:ext cx="424180" cy="4546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400" spc="-5" dirty="0">
                <a:solidFill>
                  <a:srgbClr val="FFFFFF"/>
                </a:solidFill>
                <a:latin typeface="Symbol"/>
                <a:cs typeface="Symbol"/>
              </a:rPr>
              <a:t>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771338" y="2546790"/>
            <a:ext cx="427990" cy="188595"/>
            <a:chOff x="5771338" y="2546790"/>
            <a:chExt cx="427990" cy="188595"/>
          </a:xfrm>
        </p:grpSpPr>
        <p:sp>
          <p:nvSpPr>
            <p:cNvPr id="20" name="object 20"/>
            <p:cNvSpPr/>
            <p:nvPr/>
          </p:nvSpPr>
          <p:spPr>
            <a:xfrm>
              <a:off x="5771338" y="2546790"/>
              <a:ext cx="427447" cy="18857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90438" y="2586228"/>
              <a:ext cx="346075" cy="114300"/>
            </a:xfrm>
            <a:custGeom>
              <a:avLst/>
              <a:gdLst/>
              <a:ahLst/>
              <a:cxnLst/>
              <a:rect l="l" t="t" r="r" b="b"/>
              <a:pathLst>
                <a:path w="346075" h="114300">
                  <a:moveTo>
                    <a:pt x="231521" y="0"/>
                  </a:moveTo>
                  <a:lnTo>
                    <a:pt x="231521" y="114300"/>
                  </a:lnTo>
                  <a:lnTo>
                    <a:pt x="307721" y="76200"/>
                  </a:lnTo>
                  <a:lnTo>
                    <a:pt x="250571" y="76200"/>
                  </a:lnTo>
                  <a:lnTo>
                    <a:pt x="250571" y="38100"/>
                  </a:lnTo>
                  <a:lnTo>
                    <a:pt x="307721" y="38100"/>
                  </a:lnTo>
                  <a:lnTo>
                    <a:pt x="231521" y="0"/>
                  </a:lnTo>
                  <a:close/>
                </a:path>
                <a:path w="346075" h="114300">
                  <a:moveTo>
                    <a:pt x="231521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31521" y="76200"/>
                  </a:lnTo>
                  <a:lnTo>
                    <a:pt x="231521" y="38100"/>
                  </a:lnTo>
                  <a:close/>
                </a:path>
                <a:path w="346075" h="114300">
                  <a:moveTo>
                    <a:pt x="307721" y="38100"/>
                  </a:moveTo>
                  <a:lnTo>
                    <a:pt x="250571" y="38100"/>
                  </a:lnTo>
                  <a:lnTo>
                    <a:pt x="250571" y="76200"/>
                  </a:lnTo>
                  <a:lnTo>
                    <a:pt x="307721" y="76200"/>
                  </a:lnTo>
                  <a:lnTo>
                    <a:pt x="345821" y="57150"/>
                  </a:lnTo>
                  <a:lnTo>
                    <a:pt x="307721" y="3810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2677667" y="2465806"/>
            <a:ext cx="5288280" cy="1951355"/>
            <a:chOff x="2677667" y="2465806"/>
            <a:chExt cx="5288280" cy="1951355"/>
          </a:xfrm>
        </p:grpSpPr>
        <p:sp>
          <p:nvSpPr>
            <p:cNvPr id="23" name="object 23"/>
            <p:cNvSpPr/>
            <p:nvPr/>
          </p:nvSpPr>
          <p:spPr>
            <a:xfrm>
              <a:off x="7353300" y="2465806"/>
              <a:ext cx="563867" cy="33225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381494" y="2577084"/>
              <a:ext cx="346075" cy="114300"/>
            </a:xfrm>
            <a:custGeom>
              <a:avLst/>
              <a:gdLst/>
              <a:ahLst/>
              <a:cxnLst/>
              <a:rect l="l" t="t" r="r" b="b"/>
              <a:pathLst>
                <a:path w="346075" h="114300">
                  <a:moveTo>
                    <a:pt x="231521" y="0"/>
                  </a:moveTo>
                  <a:lnTo>
                    <a:pt x="231521" y="114300"/>
                  </a:lnTo>
                  <a:lnTo>
                    <a:pt x="307721" y="76200"/>
                  </a:lnTo>
                  <a:lnTo>
                    <a:pt x="250571" y="76200"/>
                  </a:lnTo>
                  <a:lnTo>
                    <a:pt x="250571" y="38100"/>
                  </a:lnTo>
                  <a:lnTo>
                    <a:pt x="307721" y="38100"/>
                  </a:lnTo>
                  <a:lnTo>
                    <a:pt x="231521" y="0"/>
                  </a:lnTo>
                  <a:close/>
                </a:path>
                <a:path w="346075" h="114300">
                  <a:moveTo>
                    <a:pt x="231521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31521" y="76200"/>
                  </a:lnTo>
                  <a:lnTo>
                    <a:pt x="231521" y="38100"/>
                  </a:lnTo>
                  <a:close/>
                </a:path>
                <a:path w="346075" h="114300">
                  <a:moveTo>
                    <a:pt x="307721" y="38100"/>
                  </a:moveTo>
                  <a:lnTo>
                    <a:pt x="250571" y="38100"/>
                  </a:lnTo>
                  <a:lnTo>
                    <a:pt x="250571" y="76200"/>
                  </a:lnTo>
                  <a:lnTo>
                    <a:pt x="307721" y="76200"/>
                  </a:lnTo>
                  <a:lnTo>
                    <a:pt x="345821" y="57150"/>
                  </a:lnTo>
                  <a:lnTo>
                    <a:pt x="307721" y="3810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20383" y="2877299"/>
              <a:ext cx="1845564" cy="9342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62877" y="2930652"/>
              <a:ext cx="1629410" cy="724535"/>
            </a:xfrm>
            <a:custGeom>
              <a:avLst/>
              <a:gdLst/>
              <a:ahLst/>
              <a:cxnLst/>
              <a:rect l="l" t="t" r="r" b="b"/>
              <a:pathLst>
                <a:path w="1629409" h="724535">
                  <a:moveTo>
                    <a:pt x="82296" y="619506"/>
                  </a:moveTo>
                  <a:lnTo>
                    <a:pt x="0" y="717296"/>
                  </a:lnTo>
                  <a:lnTo>
                    <a:pt x="127635" y="724408"/>
                  </a:lnTo>
                  <a:lnTo>
                    <a:pt x="115778" y="696976"/>
                  </a:lnTo>
                  <a:lnTo>
                    <a:pt x="94996" y="696976"/>
                  </a:lnTo>
                  <a:lnTo>
                    <a:pt x="79883" y="662051"/>
                  </a:lnTo>
                  <a:lnTo>
                    <a:pt x="97414" y="654487"/>
                  </a:lnTo>
                  <a:lnTo>
                    <a:pt x="82296" y="619506"/>
                  </a:lnTo>
                  <a:close/>
                </a:path>
                <a:path w="1629409" h="724535">
                  <a:moveTo>
                    <a:pt x="97414" y="654487"/>
                  </a:moveTo>
                  <a:lnTo>
                    <a:pt x="79883" y="662051"/>
                  </a:lnTo>
                  <a:lnTo>
                    <a:pt x="94996" y="696976"/>
                  </a:lnTo>
                  <a:lnTo>
                    <a:pt x="112512" y="689419"/>
                  </a:lnTo>
                  <a:lnTo>
                    <a:pt x="97414" y="654487"/>
                  </a:lnTo>
                  <a:close/>
                </a:path>
                <a:path w="1629409" h="724535">
                  <a:moveTo>
                    <a:pt x="112512" y="689419"/>
                  </a:moveTo>
                  <a:lnTo>
                    <a:pt x="94996" y="696976"/>
                  </a:lnTo>
                  <a:lnTo>
                    <a:pt x="115778" y="696976"/>
                  </a:lnTo>
                  <a:lnTo>
                    <a:pt x="112512" y="689419"/>
                  </a:lnTo>
                  <a:close/>
                </a:path>
                <a:path w="1629409" h="724535">
                  <a:moveTo>
                    <a:pt x="1614424" y="0"/>
                  </a:moveTo>
                  <a:lnTo>
                    <a:pt x="97414" y="654487"/>
                  </a:lnTo>
                  <a:lnTo>
                    <a:pt x="112512" y="689419"/>
                  </a:lnTo>
                  <a:lnTo>
                    <a:pt x="1629410" y="35051"/>
                  </a:lnTo>
                  <a:lnTo>
                    <a:pt x="1614424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77667" y="3828275"/>
              <a:ext cx="1857756" cy="5882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20161" y="3882009"/>
              <a:ext cx="1641475" cy="402590"/>
            </a:xfrm>
            <a:custGeom>
              <a:avLst/>
              <a:gdLst/>
              <a:ahLst/>
              <a:cxnLst/>
              <a:rect l="l" t="t" r="r" b="b"/>
              <a:pathLst>
                <a:path w="1641475" h="402589">
                  <a:moveTo>
                    <a:pt x="99694" y="290449"/>
                  </a:moveTo>
                  <a:lnTo>
                    <a:pt x="0" y="370332"/>
                  </a:lnTo>
                  <a:lnTo>
                    <a:pt x="123698" y="402209"/>
                  </a:lnTo>
                  <a:lnTo>
                    <a:pt x="116551" y="368935"/>
                  </a:lnTo>
                  <a:lnTo>
                    <a:pt x="97155" y="368935"/>
                  </a:lnTo>
                  <a:lnTo>
                    <a:pt x="89154" y="331724"/>
                  </a:lnTo>
                  <a:lnTo>
                    <a:pt x="107703" y="327738"/>
                  </a:lnTo>
                  <a:lnTo>
                    <a:pt x="99694" y="290449"/>
                  </a:lnTo>
                  <a:close/>
                </a:path>
                <a:path w="1641475" h="402589">
                  <a:moveTo>
                    <a:pt x="107703" y="327738"/>
                  </a:moveTo>
                  <a:lnTo>
                    <a:pt x="89154" y="331724"/>
                  </a:lnTo>
                  <a:lnTo>
                    <a:pt x="97155" y="368935"/>
                  </a:lnTo>
                  <a:lnTo>
                    <a:pt x="115696" y="364953"/>
                  </a:lnTo>
                  <a:lnTo>
                    <a:pt x="107703" y="327738"/>
                  </a:lnTo>
                  <a:close/>
                </a:path>
                <a:path w="1641475" h="402589">
                  <a:moveTo>
                    <a:pt x="115696" y="364953"/>
                  </a:moveTo>
                  <a:lnTo>
                    <a:pt x="97155" y="368935"/>
                  </a:lnTo>
                  <a:lnTo>
                    <a:pt x="116551" y="368935"/>
                  </a:lnTo>
                  <a:lnTo>
                    <a:pt x="115696" y="364953"/>
                  </a:lnTo>
                  <a:close/>
                </a:path>
                <a:path w="1641475" h="402589">
                  <a:moveTo>
                    <a:pt x="1633220" y="0"/>
                  </a:moveTo>
                  <a:lnTo>
                    <a:pt x="107703" y="327738"/>
                  </a:lnTo>
                  <a:lnTo>
                    <a:pt x="115696" y="364953"/>
                  </a:lnTo>
                  <a:lnTo>
                    <a:pt x="1641221" y="37338"/>
                  </a:lnTo>
                  <a:lnTo>
                    <a:pt x="163322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83756" y="1539176"/>
            <a:ext cx="4854575" cy="1259205"/>
            <a:chOff x="83756" y="1539176"/>
            <a:chExt cx="4854575" cy="1259205"/>
          </a:xfrm>
        </p:grpSpPr>
        <p:sp>
          <p:nvSpPr>
            <p:cNvPr id="30" name="object 30"/>
            <p:cNvSpPr/>
            <p:nvPr/>
          </p:nvSpPr>
          <p:spPr>
            <a:xfrm>
              <a:off x="4373879" y="2465806"/>
              <a:ext cx="563867" cy="33225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6774" y="1552193"/>
              <a:ext cx="4651375" cy="1139190"/>
            </a:xfrm>
            <a:custGeom>
              <a:avLst/>
              <a:gdLst/>
              <a:ahLst/>
              <a:cxnLst/>
              <a:rect l="l" t="t" r="r" b="b"/>
              <a:pathLst>
                <a:path w="4651375" h="1139189">
                  <a:moveTo>
                    <a:pt x="2115312" y="357378"/>
                  </a:moveTo>
                  <a:lnTo>
                    <a:pt x="2106396" y="310794"/>
                  </a:lnTo>
                  <a:lnTo>
                    <a:pt x="2080425" y="266026"/>
                  </a:lnTo>
                  <a:lnTo>
                    <a:pt x="2038489" y="223431"/>
                  </a:lnTo>
                  <a:lnTo>
                    <a:pt x="1981720" y="183413"/>
                  </a:lnTo>
                  <a:lnTo>
                    <a:pt x="1948116" y="164477"/>
                  </a:lnTo>
                  <a:lnTo>
                    <a:pt x="1911223" y="146329"/>
                  </a:lnTo>
                  <a:lnTo>
                    <a:pt x="1871179" y="129006"/>
                  </a:lnTo>
                  <a:lnTo>
                    <a:pt x="1828114" y="112560"/>
                  </a:lnTo>
                  <a:lnTo>
                    <a:pt x="1782191" y="97040"/>
                  </a:lnTo>
                  <a:lnTo>
                    <a:pt x="1733524" y="82499"/>
                  </a:lnTo>
                  <a:lnTo>
                    <a:pt x="1682267" y="68961"/>
                  </a:lnTo>
                  <a:lnTo>
                    <a:pt x="1628546" y="56502"/>
                  </a:lnTo>
                  <a:lnTo>
                    <a:pt x="1572514" y="45148"/>
                  </a:lnTo>
                  <a:lnTo>
                    <a:pt x="1514309" y="34950"/>
                  </a:lnTo>
                  <a:lnTo>
                    <a:pt x="1454073" y="25958"/>
                  </a:lnTo>
                  <a:lnTo>
                    <a:pt x="1391932" y="18224"/>
                  </a:lnTo>
                  <a:lnTo>
                    <a:pt x="1328026" y="11798"/>
                  </a:lnTo>
                  <a:lnTo>
                    <a:pt x="1262519" y="6705"/>
                  </a:lnTo>
                  <a:lnTo>
                    <a:pt x="1195514" y="3009"/>
                  </a:lnTo>
                  <a:lnTo>
                    <a:pt x="1127188" y="762"/>
                  </a:lnTo>
                  <a:lnTo>
                    <a:pt x="1057656" y="0"/>
                  </a:lnTo>
                  <a:lnTo>
                    <a:pt x="988110" y="762"/>
                  </a:lnTo>
                  <a:lnTo>
                    <a:pt x="919772" y="3009"/>
                  </a:lnTo>
                  <a:lnTo>
                    <a:pt x="852766" y="6705"/>
                  </a:lnTo>
                  <a:lnTo>
                    <a:pt x="787247" y="11798"/>
                  </a:lnTo>
                  <a:lnTo>
                    <a:pt x="723353" y="18224"/>
                  </a:lnTo>
                  <a:lnTo>
                    <a:pt x="661212" y="25958"/>
                  </a:lnTo>
                  <a:lnTo>
                    <a:pt x="600964" y="34950"/>
                  </a:lnTo>
                  <a:lnTo>
                    <a:pt x="542759" y="45148"/>
                  </a:lnTo>
                  <a:lnTo>
                    <a:pt x="486727" y="56502"/>
                  </a:lnTo>
                  <a:lnTo>
                    <a:pt x="433019" y="68961"/>
                  </a:lnTo>
                  <a:lnTo>
                    <a:pt x="381749" y="82499"/>
                  </a:lnTo>
                  <a:lnTo>
                    <a:pt x="333095" y="97040"/>
                  </a:lnTo>
                  <a:lnTo>
                    <a:pt x="287159" y="112560"/>
                  </a:lnTo>
                  <a:lnTo>
                    <a:pt x="244106" y="129006"/>
                  </a:lnTo>
                  <a:lnTo>
                    <a:pt x="204063" y="146329"/>
                  </a:lnTo>
                  <a:lnTo>
                    <a:pt x="167170" y="164477"/>
                  </a:lnTo>
                  <a:lnTo>
                    <a:pt x="133565" y="183413"/>
                  </a:lnTo>
                  <a:lnTo>
                    <a:pt x="76796" y="223431"/>
                  </a:lnTo>
                  <a:lnTo>
                    <a:pt x="34874" y="266026"/>
                  </a:lnTo>
                  <a:lnTo>
                    <a:pt x="8902" y="310794"/>
                  </a:lnTo>
                  <a:lnTo>
                    <a:pt x="0" y="357378"/>
                  </a:lnTo>
                  <a:lnTo>
                    <a:pt x="2247" y="380885"/>
                  </a:lnTo>
                  <a:lnTo>
                    <a:pt x="19824" y="426605"/>
                  </a:lnTo>
                  <a:lnTo>
                    <a:pt x="53911" y="470331"/>
                  </a:lnTo>
                  <a:lnTo>
                    <a:pt x="103403" y="511695"/>
                  </a:lnTo>
                  <a:lnTo>
                    <a:pt x="167170" y="550291"/>
                  </a:lnTo>
                  <a:lnTo>
                    <a:pt x="204063" y="568439"/>
                  </a:lnTo>
                  <a:lnTo>
                    <a:pt x="244106" y="585762"/>
                  </a:lnTo>
                  <a:lnTo>
                    <a:pt x="287159" y="602208"/>
                  </a:lnTo>
                  <a:lnTo>
                    <a:pt x="333095" y="617728"/>
                  </a:lnTo>
                  <a:lnTo>
                    <a:pt x="381749" y="632269"/>
                  </a:lnTo>
                  <a:lnTo>
                    <a:pt x="433019" y="645807"/>
                  </a:lnTo>
                  <a:lnTo>
                    <a:pt x="486727" y="658266"/>
                  </a:lnTo>
                  <a:lnTo>
                    <a:pt x="542759" y="669620"/>
                  </a:lnTo>
                  <a:lnTo>
                    <a:pt x="600964" y="679818"/>
                  </a:lnTo>
                  <a:lnTo>
                    <a:pt x="661212" y="688809"/>
                  </a:lnTo>
                  <a:lnTo>
                    <a:pt x="723353" y="696544"/>
                  </a:lnTo>
                  <a:lnTo>
                    <a:pt x="787247" y="702970"/>
                  </a:lnTo>
                  <a:lnTo>
                    <a:pt x="852766" y="708063"/>
                  </a:lnTo>
                  <a:lnTo>
                    <a:pt x="919772" y="711758"/>
                  </a:lnTo>
                  <a:lnTo>
                    <a:pt x="988110" y="714006"/>
                  </a:lnTo>
                  <a:lnTo>
                    <a:pt x="1057656" y="714756"/>
                  </a:lnTo>
                  <a:lnTo>
                    <a:pt x="1127188" y="714006"/>
                  </a:lnTo>
                  <a:lnTo>
                    <a:pt x="1195514" y="711758"/>
                  </a:lnTo>
                  <a:lnTo>
                    <a:pt x="1262519" y="708063"/>
                  </a:lnTo>
                  <a:lnTo>
                    <a:pt x="1328026" y="702970"/>
                  </a:lnTo>
                  <a:lnTo>
                    <a:pt x="1391932" y="696544"/>
                  </a:lnTo>
                  <a:lnTo>
                    <a:pt x="1454073" y="688809"/>
                  </a:lnTo>
                  <a:lnTo>
                    <a:pt x="1514309" y="679818"/>
                  </a:lnTo>
                  <a:lnTo>
                    <a:pt x="1572514" y="669620"/>
                  </a:lnTo>
                  <a:lnTo>
                    <a:pt x="1628546" y="658266"/>
                  </a:lnTo>
                  <a:lnTo>
                    <a:pt x="1682267" y="645807"/>
                  </a:lnTo>
                  <a:lnTo>
                    <a:pt x="1733524" y="632269"/>
                  </a:lnTo>
                  <a:lnTo>
                    <a:pt x="1782191" y="617728"/>
                  </a:lnTo>
                  <a:lnTo>
                    <a:pt x="1828114" y="602208"/>
                  </a:lnTo>
                  <a:lnTo>
                    <a:pt x="1871179" y="585762"/>
                  </a:lnTo>
                  <a:lnTo>
                    <a:pt x="1911223" y="568439"/>
                  </a:lnTo>
                  <a:lnTo>
                    <a:pt x="1948116" y="550291"/>
                  </a:lnTo>
                  <a:lnTo>
                    <a:pt x="1981720" y="531355"/>
                  </a:lnTo>
                  <a:lnTo>
                    <a:pt x="2038489" y="491337"/>
                  </a:lnTo>
                  <a:lnTo>
                    <a:pt x="2080425" y="448741"/>
                  </a:lnTo>
                  <a:lnTo>
                    <a:pt x="2106396" y="403974"/>
                  </a:lnTo>
                  <a:lnTo>
                    <a:pt x="2115312" y="357378"/>
                  </a:lnTo>
                  <a:close/>
                </a:path>
                <a:path w="4651375" h="1139189">
                  <a:moveTo>
                    <a:pt x="4651121" y="1082040"/>
                  </a:moveTo>
                  <a:lnTo>
                    <a:pt x="4613021" y="1062990"/>
                  </a:lnTo>
                  <a:lnTo>
                    <a:pt x="4536821" y="1024890"/>
                  </a:lnTo>
                  <a:lnTo>
                    <a:pt x="4536821" y="1062990"/>
                  </a:lnTo>
                  <a:lnTo>
                    <a:pt x="4305300" y="1062990"/>
                  </a:lnTo>
                  <a:lnTo>
                    <a:pt x="4305300" y="1101090"/>
                  </a:lnTo>
                  <a:lnTo>
                    <a:pt x="4536821" y="1101090"/>
                  </a:lnTo>
                  <a:lnTo>
                    <a:pt x="4536821" y="1139190"/>
                  </a:lnTo>
                  <a:lnTo>
                    <a:pt x="4613021" y="1101090"/>
                  </a:lnTo>
                  <a:lnTo>
                    <a:pt x="4651121" y="108204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6773" y="1552193"/>
              <a:ext cx="2115820" cy="715010"/>
            </a:xfrm>
            <a:custGeom>
              <a:avLst/>
              <a:gdLst/>
              <a:ahLst/>
              <a:cxnLst/>
              <a:rect l="l" t="t" r="r" b="b"/>
              <a:pathLst>
                <a:path w="2115820" h="715010">
                  <a:moveTo>
                    <a:pt x="0" y="357377"/>
                  </a:moveTo>
                  <a:lnTo>
                    <a:pt x="8905" y="310791"/>
                  </a:lnTo>
                  <a:lnTo>
                    <a:pt x="34880" y="266016"/>
                  </a:lnTo>
                  <a:lnTo>
                    <a:pt x="76809" y="223428"/>
                  </a:lnTo>
                  <a:lnTo>
                    <a:pt x="133576" y="183404"/>
                  </a:lnTo>
                  <a:lnTo>
                    <a:pt x="167175" y="164472"/>
                  </a:lnTo>
                  <a:lnTo>
                    <a:pt x="204067" y="146322"/>
                  </a:lnTo>
                  <a:lnTo>
                    <a:pt x="244110" y="129001"/>
                  </a:lnTo>
                  <a:lnTo>
                    <a:pt x="287167" y="112558"/>
                  </a:lnTo>
                  <a:lnTo>
                    <a:pt x="333096" y="97038"/>
                  </a:lnTo>
                  <a:lnTo>
                    <a:pt x="381760" y="82489"/>
                  </a:lnTo>
                  <a:lnTo>
                    <a:pt x="433019" y="68957"/>
                  </a:lnTo>
                  <a:lnTo>
                    <a:pt x="486733" y="56491"/>
                  </a:lnTo>
                  <a:lnTo>
                    <a:pt x="542763" y="45138"/>
                  </a:lnTo>
                  <a:lnTo>
                    <a:pt x="600970" y="34943"/>
                  </a:lnTo>
                  <a:lnTo>
                    <a:pt x="661214" y="25955"/>
                  </a:lnTo>
                  <a:lnTo>
                    <a:pt x="723356" y="18220"/>
                  </a:lnTo>
                  <a:lnTo>
                    <a:pt x="787256" y="11787"/>
                  </a:lnTo>
                  <a:lnTo>
                    <a:pt x="852776" y="6700"/>
                  </a:lnTo>
                  <a:lnTo>
                    <a:pt x="919775" y="3009"/>
                  </a:lnTo>
                  <a:lnTo>
                    <a:pt x="988115" y="760"/>
                  </a:lnTo>
                  <a:lnTo>
                    <a:pt x="1057656" y="0"/>
                  </a:lnTo>
                  <a:lnTo>
                    <a:pt x="1127191" y="760"/>
                  </a:lnTo>
                  <a:lnTo>
                    <a:pt x="1195526" y="3009"/>
                  </a:lnTo>
                  <a:lnTo>
                    <a:pt x="1262521" y="6700"/>
                  </a:lnTo>
                  <a:lnTo>
                    <a:pt x="1328038" y="11787"/>
                  </a:lnTo>
                  <a:lnTo>
                    <a:pt x="1391936" y="18220"/>
                  </a:lnTo>
                  <a:lnTo>
                    <a:pt x="1454076" y="25955"/>
                  </a:lnTo>
                  <a:lnTo>
                    <a:pt x="1514319" y="34943"/>
                  </a:lnTo>
                  <a:lnTo>
                    <a:pt x="1572525" y="45138"/>
                  </a:lnTo>
                  <a:lnTo>
                    <a:pt x="1628555" y="56491"/>
                  </a:lnTo>
                  <a:lnTo>
                    <a:pt x="1682270" y="68957"/>
                  </a:lnTo>
                  <a:lnTo>
                    <a:pt x="1733530" y="82489"/>
                  </a:lnTo>
                  <a:lnTo>
                    <a:pt x="1782195" y="97038"/>
                  </a:lnTo>
                  <a:lnTo>
                    <a:pt x="1828126" y="112558"/>
                  </a:lnTo>
                  <a:lnTo>
                    <a:pt x="1871184" y="129001"/>
                  </a:lnTo>
                  <a:lnTo>
                    <a:pt x="1911230" y="146322"/>
                  </a:lnTo>
                  <a:lnTo>
                    <a:pt x="1948123" y="164472"/>
                  </a:lnTo>
                  <a:lnTo>
                    <a:pt x="1981725" y="183404"/>
                  </a:lnTo>
                  <a:lnTo>
                    <a:pt x="2038496" y="223428"/>
                  </a:lnTo>
                  <a:lnTo>
                    <a:pt x="2080428" y="266016"/>
                  </a:lnTo>
                  <a:lnTo>
                    <a:pt x="2106405" y="310791"/>
                  </a:lnTo>
                  <a:lnTo>
                    <a:pt x="2115312" y="357377"/>
                  </a:lnTo>
                  <a:lnTo>
                    <a:pt x="2113062" y="380873"/>
                  </a:lnTo>
                  <a:lnTo>
                    <a:pt x="2095480" y="426601"/>
                  </a:lnTo>
                  <a:lnTo>
                    <a:pt x="2061386" y="470330"/>
                  </a:lnTo>
                  <a:lnTo>
                    <a:pt x="2011895" y="511683"/>
                  </a:lnTo>
                  <a:lnTo>
                    <a:pt x="1948123" y="550283"/>
                  </a:lnTo>
                  <a:lnTo>
                    <a:pt x="1911230" y="568433"/>
                  </a:lnTo>
                  <a:lnTo>
                    <a:pt x="1871184" y="585754"/>
                  </a:lnTo>
                  <a:lnTo>
                    <a:pt x="1828126" y="602197"/>
                  </a:lnTo>
                  <a:lnTo>
                    <a:pt x="1782195" y="617717"/>
                  </a:lnTo>
                  <a:lnTo>
                    <a:pt x="1733530" y="632266"/>
                  </a:lnTo>
                  <a:lnTo>
                    <a:pt x="1682270" y="645798"/>
                  </a:lnTo>
                  <a:lnTo>
                    <a:pt x="1628555" y="658264"/>
                  </a:lnTo>
                  <a:lnTo>
                    <a:pt x="1572525" y="669617"/>
                  </a:lnTo>
                  <a:lnTo>
                    <a:pt x="1514319" y="679812"/>
                  </a:lnTo>
                  <a:lnTo>
                    <a:pt x="1454076" y="688800"/>
                  </a:lnTo>
                  <a:lnTo>
                    <a:pt x="1391936" y="696535"/>
                  </a:lnTo>
                  <a:lnTo>
                    <a:pt x="1328038" y="702968"/>
                  </a:lnTo>
                  <a:lnTo>
                    <a:pt x="1262521" y="708055"/>
                  </a:lnTo>
                  <a:lnTo>
                    <a:pt x="1195526" y="711746"/>
                  </a:lnTo>
                  <a:lnTo>
                    <a:pt x="1127191" y="713995"/>
                  </a:lnTo>
                  <a:lnTo>
                    <a:pt x="1057656" y="714755"/>
                  </a:lnTo>
                  <a:lnTo>
                    <a:pt x="988115" y="713995"/>
                  </a:lnTo>
                  <a:lnTo>
                    <a:pt x="919775" y="711746"/>
                  </a:lnTo>
                  <a:lnTo>
                    <a:pt x="852776" y="708055"/>
                  </a:lnTo>
                  <a:lnTo>
                    <a:pt x="787256" y="702968"/>
                  </a:lnTo>
                  <a:lnTo>
                    <a:pt x="723356" y="696535"/>
                  </a:lnTo>
                  <a:lnTo>
                    <a:pt x="661214" y="688800"/>
                  </a:lnTo>
                  <a:lnTo>
                    <a:pt x="600970" y="679812"/>
                  </a:lnTo>
                  <a:lnTo>
                    <a:pt x="542763" y="669617"/>
                  </a:lnTo>
                  <a:lnTo>
                    <a:pt x="486733" y="658264"/>
                  </a:lnTo>
                  <a:lnTo>
                    <a:pt x="433019" y="645798"/>
                  </a:lnTo>
                  <a:lnTo>
                    <a:pt x="381760" y="632266"/>
                  </a:lnTo>
                  <a:lnTo>
                    <a:pt x="333096" y="617717"/>
                  </a:lnTo>
                  <a:lnTo>
                    <a:pt x="287167" y="602197"/>
                  </a:lnTo>
                  <a:lnTo>
                    <a:pt x="244110" y="585754"/>
                  </a:lnTo>
                  <a:lnTo>
                    <a:pt x="204067" y="568433"/>
                  </a:lnTo>
                  <a:lnTo>
                    <a:pt x="167175" y="550283"/>
                  </a:lnTo>
                  <a:lnTo>
                    <a:pt x="133576" y="531351"/>
                  </a:lnTo>
                  <a:lnTo>
                    <a:pt x="76809" y="491327"/>
                  </a:lnTo>
                  <a:lnTo>
                    <a:pt x="34880" y="448739"/>
                  </a:lnTo>
                  <a:lnTo>
                    <a:pt x="8905" y="403964"/>
                  </a:lnTo>
                  <a:lnTo>
                    <a:pt x="0" y="357377"/>
                  </a:lnTo>
                  <a:close/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212085" y="4328921"/>
            <a:ext cx="2106295" cy="628015"/>
          </a:xfrm>
          <a:prstGeom prst="rect">
            <a:avLst/>
          </a:prstGeom>
          <a:solidFill>
            <a:srgbClr val="93B6D2"/>
          </a:solidFill>
          <a:ln w="25907">
            <a:solidFill>
              <a:srgbClr val="6B859A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marL="36385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Weighted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Sample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738878" y="4328921"/>
            <a:ext cx="868680" cy="628015"/>
          </a:xfrm>
          <a:custGeom>
            <a:avLst/>
            <a:gdLst/>
            <a:ahLst/>
            <a:cxnLst/>
            <a:rect l="l" t="t" r="r" b="b"/>
            <a:pathLst>
              <a:path w="868679" h="628014">
                <a:moveTo>
                  <a:pt x="868679" y="0"/>
                </a:moveTo>
                <a:lnTo>
                  <a:pt x="0" y="0"/>
                </a:lnTo>
                <a:lnTo>
                  <a:pt x="0" y="627888"/>
                </a:lnTo>
                <a:lnTo>
                  <a:pt x="868679" y="627888"/>
                </a:lnTo>
                <a:lnTo>
                  <a:pt x="868679" y="0"/>
                </a:lnTo>
                <a:close/>
              </a:path>
            </a:pathLst>
          </a:custGeom>
          <a:solidFill>
            <a:srgbClr val="7AA7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738878" y="4328921"/>
            <a:ext cx="868680" cy="628015"/>
          </a:xfrm>
          <a:prstGeom prst="rect">
            <a:avLst/>
          </a:prstGeom>
          <a:ln w="25907">
            <a:solidFill>
              <a:srgbClr val="587971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C2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630604" y="4315904"/>
            <a:ext cx="1838325" cy="654050"/>
            <a:chOff x="7630604" y="4315904"/>
            <a:chExt cx="1838325" cy="654050"/>
          </a:xfrm>
        </p:grpSpPr>
        <p:sp>
          <p:nvSpPr>
            <p:cNvPr id="37" name="object 37"/>
            <p:cNvSpPr/>
            <p:nvPr/>
          </p:nvSpPr>
          <p:spPr>
            <a:xfrm>
              <a:off x="7643622" y="4328921"/>
              <a:ext cx="1812289" cy="628015"/>
            </a:xfrm>
            <a:custGeom>
              <a:avLst/>
              <a:gdLst/>
              <a:ahLst/>
              <a:cxnLst/>
              <a:rect l="l" t="t" r="r" b="b"/>
              <a:pathLst>
                <a:path w="1812290" h="628014">
                  <a:moveTo>
                    <a:pt x="1655063" y="0"/>
                  </a:moveTo>
                  <a:lnTo>
                    <a:pt x="156972" y="0"/>
                  </a:lnTo>
                  <a:lnTo>
                    <a:pt x="0" y="313944"/>
                  </a:lnTo>
                  <a:lnTo>
                    <a:pt x="156972" y="627888"/>
                  </a:lnTo>
                  <a:lnTo>
                    <a:pt x="1655063" y="627888"/>
                  </a:lnTo>
                  <a:lnTo>
                    <a:pt x="1812035" y="313944"/>
                  </a:lnTo>
                  <a:lnTo>
                    <a:pt x="16550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643622" y="4328921"/>
              <a:ext cx="1812289" cy="628015"/>
            </a:xfrm>
            <a:custGeom>
              <a:avLst/>
              <a:gdLst/>
              <a:ahLst/>
              <a:cxnLst/>
              <a:rect l="l" t="t" r="r" b="b"/>
              <a:pathLst>
                <a:path w="1812290" h="628014">
                  <a:moveTo>
                    <a:pt x="0" y="313944"/>
                  </a:moveTo>
                  <a:lnTo>
                    <a:pt x="156972" y="0"/>
                  </a:lnTo>
                  <a:lnTo>
                    <a:pt x="1655063" y="0"/>
                  </a:lnTo>
                  <a:lnTo>
                    <a:pt x="1812035" y="313944"/>
                  </a:lnTo>
                  <a:lnTo>
                    <a:pt x="1655063" y="627888"/>
                  </a:lnTo>
                  <a:lnTo>
                    <a:pt x="156972" y="627888"/>
                  </a:lnTo>
                  <a:lnTo>
                    <a:pt x="0" y="31394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177530" y="4304791"/>
            <a:ext cx="742950" cy="66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Accur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cy  factor</a:t>
            </a:r>
            <a:endParaRPr sz="1400">
              <a:latin typeface="Trebuchet MS"/>
              <a:cs typeface="Trebuchet MS"/>
            </a:endParaRPr>
          </a:p>
          <a:p>
            <a:pPr marL="1270" algn="ctr">
              <a:lnSpc>
                <a:spcPct val="100000"/>
              </a:lnSpc>
              <a:spcBef>
                <a:spcPts val="15"/>
              </a:spcBef>
            </a:pPr>
            <a:r>
              <a:rPr sz="1400" dirty="0">
                <a:solidFill>
                  <a:srgbClr val="FFFFFF"/>
                </a:solidFill>
                <a:latin typeface="Symbol"/>
                <a:cs typeface="Symbol"/>
              </a:rPr>
              <a:t>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255956" y="4315904"/>
            <a:ext cx="937894" cy="654050"/>
            <a:chOff x="6255956" y="4315904"/>
            <a:chExt cx="937894" cy="654050"/>
          </a:xfrm>
        </p:grpSpPr>
        <p:sp>
          <p:nvSpPr>
            <p:cNvPr id="41" name="object 41"/>
            <p:cNvSpPr/>
            <p:nvPr/>
          </p:nvSpPr>
          <p:spPr>
            <a:xfrm>
              <a:off x="6268974" y="4328921"/>
              <a:ext cx="911860" cy="628015"/>
            </a:xfrm>
            <a:custGeom>
              <a:avLst/>
              <a:gdLst/>
              <a:ahLst/>
              <a:cxnLst/>
              <a:rect l="l" t="t" r="r" b="b"/>
              <a:pathLst>
                <a:path w="911859" h="628014">
                  <a:moveTo>
                    <a:pt x="754379" y="0"/>
                  </a:moveTo>
                  <a:lnTo>
                    <a:pt x="156972" y="0"/>
                  </a:lnTo>
                  <a:lnTo>
                    <a:pt x="0" y="313944"/>
                  </a:lnTo>
                  <a:lnTo>
                    <a:pt x="156972" y="627888"/>
                  </a:lnTo>
                  <a:lnTo>
                    <a:pt x="754379" y="627888"/>
                  </a:lnTo>
                  <a:lnTo>
                    <a:pt x="911351" y="313944"/>
                  </a:lnTo>
                  <a:lnTo>
                    <a:pt x="7543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268974" y="4328921"/>
              <a:ext cx="911860" cy="628015"/>
            </a:xfrm>
            <a:custGeom>
              <a:avLst/>
              <a:gdLst/>
              <a:ahLst/>
              <a:cxnLst/>
              <a:rect l="l" t="t" r="r" b="b"/>
              <a:pathLst>
                <a:path w="911859" h="628014">
                  <a:moveTo>
                    <a:pt x="0" y="313944"/>
                  </a:moveTo>
                  <a:lnTo>
                    <a:pt x="156972" y="0"/>
                  </a:lnTo>
                  <a:lnTo>
                    <a:pt x="754379" y="0"/>
                  </a:lnTo>
                  <a:lnTo>
                    <a:pt x="911351" y="313944"/>
                  </a:lnTo>
                  <a:lnTo>
                    <a:pt x="754379" y="627888"/>
                  </a:lnTo>
                  <a:lnTo>
                    <a:pt x="156972" y="627888"/>
                  </a:lnTo>
                  <a:lnTo>
                    <a:pt x="0" y="31394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513321" y="4411471"/>
            <a:ext cx="424180" cy="4546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solidFill>
                  <a:srgbClr val="FFFFFF"/>
                </a:solidFill>
                <a:latin typeface="Symbol"/>
                <a:cs typeface="Symbol"/>
              </a:rPr>
              <a:t>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290059" y="4474438"/>
            <a:ext cx="3543300" cy="332740"/>
            <a:chOff x="4290059" y="4474438"/>
            <a:chExt cx="3543300" cy="332740"/>
          </a:xfrm>
        </p:grpSpPr>
        <p:sp>
          <p:nvSpPr>
            <p:cNvPr id="45" name="object 45"/>
            <p:cNvSpPr/>
            <p:nvPr/>
          </p:nvSpPr>
          <p:spPr>
            <a:xfrm>
              <a:off x="4290059" y="4474438"/>
              <a:ext cx="563867" cy="33225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318253" y="4585715"/>
              <a:ext cx="346075" cy="114300"/>
            </a:xfrm>
            <a:custGeom>
              <a:avLst/>
              <a:gdLst/>
              <a:ahLst/>
              <a:cxnLst/>
              <a:rect l="l" t="t" r="r" b="b"/>
              <a:pathLst>
                <a:path w="346075" h="114300">
                  <a:moveTo>
                    <a:pt x="231521" y="0"/>
                  </a:moveTo>
                  <a:lnTo>
                    <a:pt x="231521" y="114299"/>
                  </a:lnTo>
                  <a:lnTo>
                    <a:pt x="307721" y="76199"/>
                  </a:lnTo>
                  <a:lnTo>
                    <a:pt x="250571" y="76199"/>
                  </a:lnTo>
                  <a:lnTo>
                    <a:pt x="250571" y="38099"/>
                  </a:lnTo>
                  <a:lnTo>
                    <a:pt x="307721" y="38099"/>
                  </a:lnTo>
                  <a:lnTo>
                    <a:pt x="231521" y="0"/>
                  </a:lnTo>
                  <a:close/>
                </a:path>
                <a:path w="346075" h="114300">
                  <a:moveTo>
                    <a:pt x="231521" y="38099"/>
                  </a:moveTo>
                  <a:lnTo>
                    <a:pt x="0" y="38099"/>
                  </a:lnTo>
                  <a:lnTo>
                    <a:pt x="0" y="76199"/>
                  </a:lnTo>
                  <a:lnTo>
                    <a:pt x="231521" y="76199"/>
                  </a:lnTo>
                  <a:lnTo>
                    <a:pt x="231521" y="38099"/>
                  </a:lnTo>
                  <a:close/>
                </a:path>
                <a:path w="346075" h="114300">
                  <a:moveTo>
                    <a:pt x="307721" y="38099"/>
                  </a:moveTo>
                  <a:lnTo>
                    <a:pt x="250571" y="38099"/>
                  </a:lnTo>
                  <a:lnTo>
                    <a:pt x="250571" y="76199"/>
                  </a:lnTo>
                  <a:lnTo>
                    <a:pt x="307721" y="76199"/>
                  </a:lnTo>
                  <a:lnTo>
                    <a:pt x="345821" y="57149"/>
                  </a:lnTo>
                  <a:lnTo>
                    <a:pt x="307721" y="38099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687518" y="4555421"/>
              <a:ext cx="427447" cy="18857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706617" y="4594859"/>
              <a:ext cx="346075" cy="114300"/>
            </a:xfrm>
            <a:custGeom>
              <a:avLst/>
              <a:gdLst/>
              <a:ahLst/>
              <a:cxnLst/>
              <a:rect l="l" t="t" r="r" b="b"/>
              <a:pathLst>
                <a:path w="346075" h="114300">
                  <a:moveTo>
                    <a:pt x="231521" y="0"/>
                  </a:moveTo>
                  <a:lnTo>
                    <a:pt x="231521" y="114300"/>
                  </a:lnTo>
                  <a:lnTo>
                    <a:pt x="307721" y="76200"/>
                  </a:lnTo>
                  <a:lnTo>
                    <a:pt x="250571" y="76200"/>
                  </a:lnTo>
                  <a:lnTo>
                    <a:pt x="250571" y="38100"/>
                  </a:lnTo>
                  <a:lnTo>
                    <a:pt x="307721" y="38100"/>
                  </a:lnTo>
                  <a:lnTo>
                    <a:pt x="231521" y="0"/>
                  </a:lnTo>
                  <a:close/>
                </a:path>
                <a:path w="346075" h="114300">
                  <a:moveTo>
                    <a:pt x="231521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31521" y="76200"/>
                  </a:lnTo>
                  <a:lnTo>
                    <a:pt x="231521" y="38100"/>
                  </a:lnTo>
                  <a:close/>
                </a:path>
                <a:path w="346075" h="114300">
                  <a:moveTo>
                    <a:pt x="307721" y="38100"/>
                  </a:moveTo>
                  <a:lnTo>
                    <a:pt x="250571" y="38100"/>
                  </a:lnTo>
                  <a:lnTo>
                    <a:pt x="250571" y="76200"/>
                  </a:lnTo>
                  <a:lnTo>
                    <a:pt x="307721" y="76200"/>
                  </a:lnTo>
                  <a:lnTo>
                    <a:pt x="345821" y="57150"/>
                  </a:lnTo>
                  <a:lnTo>
                    <a:pt x="307721" y="3810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269479" y="4474438"/>
              <a:ext cx="563867" cy="33225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297673" y="4585715"/>
              <a:ext cx="346075" cy="114300"/>
            </a:xfrm>
            <a:custGeom>
              <a:avLst/>
              <a:gdLst/>
              <a:ahLst/>
              <a:cxnLst/>
              <a:rect l="l" t="t" r="r" b="b"/>
              <a:pathLst>
                <a:path w="346075" h="114300">
                  <a:moveTo>
                    <a:pt x="231521" y="0"/>
                  </a:moveTo>
                  <a:lnTo>
                    <a:pt x="231521" y="114299"/>
                  </a:lnTo>
                  <a:lnTo>
                    <a:pt x="307721" y="76199"/>
                  </a:lnTo>
                  <a:lnTo>
                    <a:pt x="250571" y="76199"/>
                  </a:lnTo>
                  <a:lnTo>
                    <a:pt x="250571" y="38099"/>
                  </a:lnTo>
                  <a:lnTo>
                    <a:pt x="307721" y="38099"/>
                  </a:lnTo>
                  <a:lnTo>
                    <a:pt x="231521" y="0"/>
                  </a:lnTo>
                  <a:close/>
                </a:path>
                <a:path w="346075" h="114300">
                  <a:moveTo>
                    <a:pt x="231521" y="38099"/>
                  </a:moveTo>
                  <a:lnTo>
                    <a:pt x="0" y="38099"/>
                  </a:lnTo>
                  <a:lnTo>
                    <a:pt x="0" y="76199"/>
                  </a:lnTo>
                  <a:lnTo>
                    <a:pt x="231521" y="76199"/>
                  </a:lnTo>
                  <a:lnTo>
                    <a:pt x="231521" y="38099"/>
                  </a:lnTo>
                  <a:close/>
                </a:path>
                <a:path w="346075" h="114300">
                  <a:moveTo>
                    <a:pt x="307721" y="38099"/>
                  </a:moveTo>
                  <a:lnTo>
                    <a:pt x="250571" y="38099"/>
                  </a:lnTo>
                  <a:lnTo>
                    <a:pt x="250571" y="76199"/>
                  </a:lnTo>
                  <a:lnTo>
                    <a:pt x="307721" y="76199"/>
                  </a:lnTo>
                  <a:lnTo>
                    <a:pt x="345821" y="57149"/>
                  </a:lnTo>
                  <a:lnTo>
                    <a:pt x="307721" y="38099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18566" y="1615821"/>
            <a:ext cx="1270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225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Initial  w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ight(1/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860804" y="2095461"/>
            <a:ext cx="541655" cy="585470"/>
            <a:chOff x="1860804" y="2095461"/>
            <a:chExt cx="541655" cy="585470"/>
          </a:xfrm>
        </p:grpSpPr>
        <p:sp>
          <p:nvSpPr>
            <p:cNvPr id="53" name="object 53"/>
            <p:cNvSpPr/>
            <p:nvPr/>
          </p:nvSpPr>
          <p:spPr>
            <a:xfrm>
              <a:off x="1860804" y="2095461"/>
              <a:ext cx="541045" cy="58525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888363" y="2149220"/>
              <a:ext cx="324485" cy="368300"/>
            </a:xfrm>
            <a:custGeom>
              <a:avLst/>
              <a:gdLst/>
              <a:ahLst/>
              <a:cxnLst/>
              <a:rect l="l" t="t" r="r" b="b"/>
              <a:pathLst>
                <a:path w="324485" h="368300">
                  <a:moveTo>
                    <a:pt x="234705" y="294207"/>
                  </a:moveTo>
                  <a:lnTo>
                    <a:pt x="205994" y="319277"/>
                  </a:lnTo>
                  <a:lnTo>
                    <a:pt x="324104" y="367791"/>
                  </a:lnTo>
                  <a:lnTo>
                    <a:pt x="308792" y="308609"/>
                  </a:lnTo>
                  <a:lnTo>
                    <a:pt x="247269" y="308609"/>
                  </a:lnTo>
                  <a:lnTo>
                    <a:pt x="234705" y="294207"/>
                  </a:lnTo>
                  <a:close/>
                </a:path>
                <a:path w="324485" h="368300">
                  <a:moveTo>
                    <a:pt x="263449" y="269110"/>
                  </a:moveTo>
                  <a:lnTo>
                    <a:pt x="234705" y="294207"/>
                  </a:lnTo>
                  <a:lnTo>
                    <a:pt x="247269" y="308609"/>
                  </a:lnTo>
                  <a:lnTo>
                    <a:pt x="275970" y="283463"/>
                  </a:lnTo>
                  <a:lnTo>
                    <a:pt x="263449" y="269110"/>
                  </a:lnTo>
                  <a:close/>
                </a:path>
                <a:path w="324485" h="368300">
                  <a:moveTo>
                    <a:pt x="292100" y="244093"/>
                  </a:moveTo>
                  <a:lnTo>
                    <a:pt x="263449" y="269110"/>
                  </a:lnTo>
                  <a:lnTo>
                    <a:pt x="275970" y="283463"/>
                  </a:lnTo>
                  <a:lnTo>
                    <a:pt x="247269" y="308609"/>
                  </a:lnTo>
                  <a:lnTo>
                    <a:pt x="308792" y="308609"/>
                  </a:lnTo>
                  <a:lnTo>
                    <a:pt x="292100" y="244093"/>
                  </a:lnTo>
                  <a:close/>
                </a:path>
                <a:path w="324485" h="368300">
                  <a:moveTo>
                    <a:pt x="28701" y="0"/>
                  </a:moveTo>
                  <a:lnTo>
                    <a:pt x="0" y="25145"/>
                  </a:lnTo>
                  <a:lnTo>
                    <a:pt x="234705" y="294207"/>
                  </a:lnTo>
                  <a:lnTo>
                    <a:pt x="263449" y="269110"/>
                  </a:lnTo>
                  <a:lnTo>
                    <a:pt x="28701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137410" y="5554217"/>
            <a:ext cx="2106295" cy="628015"/>
          </a:xfrm>
          <a:prstGeom prst="rect">
            <a:avLst/>
          </a:prstGeom>
          <a:solidFill>
            <a:srgbClr val="93B6D2"/>
          </a:solidFill>
          <a:ln w="25907">
            <a:solidFill>
              <a:srgbClr val="6B859A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…..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664202" y="5554217"/>
            <a:ext cx="868680" cy="628015"/>
          </a:xfrm>
          <a:custGeom>
            <a:avLst/>
            <a:gdLst/>
            <a:ahLst/>
            <a:cxnLst/>
            <a:rect l="l" t="t" r="r" b="b"/>
            <a:pathLst>
              <a:path w="868679" h="628014">
                <a:moveTo>
                  <a:pt x="868679" y="0"/>
                </a:moveTo>
                <a:lnTo>
                  <a:pt x="0" y="0"/>
                </a:lnTo>
                <a:lnTo>
                  <a:pt x="0" y="627887"/>
                </a:lnTo>
                <a:lnTo>
                  <a:pt x="868679" y="627887"/>
                </a:lnTo>
                <a:lnTo>
                  <a:pt x="868679" y="0"/>
                </a:lnTo>
                <a:close/>
              </a:path>
            </a:pathLst>
          </a:custGeom>
          <a:solidFill>
            <a:srgbClr val="7AA7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664202" y="5554217"/>
            <a:ext cx="868680" cy="628015"/>
          </a:xfrm>
          <a:prstGeom prst="rect">
            <a:avLst/>
          </a:prstGeom>
          <a:ln w="25907">
            <a:solidFill>
              <a:srgbClr val="587971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…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7555928" y="5541200"/>
            <a:ext cx="1838325" cy="654050"/>
            <a:chOff x="7555928" y="5541200"/>
            <a:chExt cx="1838325" cy="654050"/>
          </a:xfrm>
        </p:grpSpPr>
        <p:sp>
          <p:nvSpPr>
            <p:cNvPr id="59" name="object 59"/>
            <p:cNvSpPr/>
            <p:nvPr/>
          </p:nvSpPr>
          <p:spPr>
            <a:xfrm>
              <a:off x="7568946" y="5554218"/>
              <a:ext cx="1812289" cy="628015"/>
            </a:xfrm>
            <a:custGeom>
              <a:avLst/>
              <a:gdLst/>
              <a:ahLst/>
              <a:cxnLst/>
              <a:rect l="l" t="t" r="r" b="b"/>
              <a:pathLst>
                <a:path w="1812290" h="628014">
                  <a:moveTo>
                    <a:pt x="1655063" y="0"/>
                  </a:moveTo>
                  <a:lnTo>
                    <a:pt x="156972" y="0"/>
                  </a:lnTo>
                  <a:lnTo>
                    <a:pt x="0" y="313943"/>
                  </a:lnTo>
                  <a:lnTo>
                    <a:pt x="156972" y="627887"/>
                  </a:lnTo>
                  <a:lnTo>
                    <a:pt x="1655063" y="627887"/>
                  </a:lnTo>
                  <a:lnTo>
                    <a:pt x="1812035" y="313943"/>
                  </a:lnTo>
                  <a:lnTo>
                    <a:pt x="16550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568946" y="5554218"/>
              <a:ext cx="1812289" cy="628015"/>
            </a:xfrm>
            <a:custGeom>
              <a:avLst/>
              <a:gdLst/>
              <a:ahLst/>
              <a:cxnLst/>
              <a:rect l="l" t="t" r="r" b="b"/>
              <a:pathLst>
                <a:path w="1812290" h="628014">
                  <a:moveTo>
                    <a:pt x="0" y="313943"/>
                  </a:moveTo>
                  <a:lnTo>
                    <a:pt x="156972" y="0"/>
                  </a:lnTo>
                  <a:lnTo>
                    <a:pt x="1655063" y="0"/>
                  </a:lnTo>
                  <a:lnTo>
                    <a:pt x="1812035" y="313943"/>
                  </a:lnTo>
                  <a:lnTo>
                    <a:pt x="1655063" y="627887"/>
                  </a:lnTo>
                  <a:lnTo>
                    <a:pt x="156972" y="627887"/>
                  </a:lnTo>
                  <a:lnTo>
                    <a:pt x="0" y="313943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8331454" y="5743752"/>
            <a:ext cx="2876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…..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6181344" y="5541264"/>
            <a:ext cx="937260" cy="654050"/>
            <a:chOff x="6181344" y="5541264"/>
            <a:chExt cx="937260" cy="654050"/>
          </a:xfrm>
        </p:grpSpPr>
        <p:sp>
          <p:nvSpPr>
            <p:cNvPr id="63" name="object 63"/>
            <p:cNvSpPr/>
            <p:nvPr/>
          </p:nvSpPr>
          <p:spPr>
            <a:xfrm>
              <a:off x="6194298" y="5554218"/>
              <a:ext cx="911860" cy="628015"/>
            </a:xfrm>
            <a:custGeom>
              <a:avLst/>
              <a:gdLst/>
              <a:ahLst/>
              <a:cxnLst/>
              <a:rect l="l" t="t" r="r" b="b"/>
              <a:pathLst>
                <a:path w="911859" h="628014">
                  <a:moveTo>
                    <a:pt x="754379" y="0"/>
                  </a:moveTo>
                  <a:lnTo>
                    <a:pt x="156972" y="0"/>
                  </a:lnTo>
                  <a:lnTo>
                    <a:pt x="0" y="313943"/>
                  </a:lnTo>
                  <a:lnTo>
                    <a:pt x="156972" y="627887"/>
                  </a:lnTo>
                  <a:lnTo>
                    <a:pt x="754379" y="627887"/>
                  </a:lnTo>
                  <a:lnTo>
                    <a:pt x="911351" y="313943"/>
                  </a:lnTo>
                  <a:lnTo>
                    <a:pt x="7543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194298" y="5554218"/>
              <a:ext cx="911860" cy="628015"/>
            </a:xfrm>
            <a:custGeom>
              <a:avLst/>
              <a:gdLst/>
              <a:ahLst/>
              <a:cxnLst/>
              <a:rect l="l" t="t" r="r" b="b"/>
              <a:pathLst>
                <a:path w="911859" h="628014">
                  <a:moveTo>
                    <a:pt x="0" y="313943"/>
                  </a:moveTo>
                  <a:lnTo>
                    <a:pt x="156972" y="0"/>
                  </a:lnTo>
                  <a:lnTo>
                    <a:pt x="754379" y="0"/>
                  </a:lnTo>
                  <a:lnTo>
                    <a:pt x="911351" y="313943"/>
                  </a:lnTo>
                  <a:lnTo>
                    <a:pt x="754379" y="627887"/>
                  </a:lnTo>
                  <a:lnTo>
                    <a:pt x="156972" y="627887"/>
                  </a:lnTo>
                  <a:lnTo>
                    <a:pt x="0" y="313943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6570980" y="5743752"/>
            <a:ext cx="1568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…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4215384" y="5699759"/>
            <a:ext cx="563880" cy="332740"/>
            <a:chOff x="4215384" y="5699759"/>
            <a:chExt cx="563880" cy="332740"/>
          </a:xfrm>
        </p:grpSpPr>
        <p:sp>
          <p:nvSpPr>
            <p:cNvPr id="67" name="object 67"/>
            <p:cNvSpPr/>
            <p:nvPr/>
          </p:nvSpPr>
          <p:spPr>
            <a:xfrm>
              <a:off x="4215384" y="5699759"/>
              <a:ext cx="563867" cy="33225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43578" y="5811011"/>
              <a:ext cx="346075" cy="114300"/>
            </a:xfrm>
            <a:custGeom>
              <a:avLst/>
              <a:gdLst/>
              <a:ahLst/>
              <a:cxnLst/>
              <a:rect l="l" t="t" r="r" b="b"/>
              <a:pathLst>
                <a:path w="346075" h="114300">
                  <a:moveTo>
                    <a:pt x="231521" y="0"/>
                  </a:moveTo>
                  <a:lnTo>
                    <a:pt x="231521" y="114300"/>
                  </a:lnTo>
                  <a:lnTo>
                    <a:pt x="307721" y="76200"/>
                  </a:lnTo>
                  <a:lnTo>
                    <a:pt x="250571" y="76200"/>
                  </a:lnTo>
                  <a:lnTo>
                    <a:pt x="250571" y="38100"/>
                  </a:lnTo>
                  <a:lnTo>
                    <a:pt x="307721" y="38100"/>
                  </a:lnTo>
                  <a:lnTo>
                    <a:pt x="231521" y="0"/>
                  </a:lnTo>
                  <a:close/>
                </a:path>
                <a:path w="346075" h="114300">
                  <a:moveTo>
                    <a:pt x="231521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31521" y="76200"/>
                  </a:lnTo>
                  <a:lnTo>
                    <a:pt x="231521" y="38100"/>
                  </a:lnTo>
                  <a:close/>
                </a:path>
                <a:path w="346075" h="114300">
                  <a:moveTo>
                    <a:pt x="307721" y="38100"/>
                  </a:moveTo>
                  <a:lnTo>
                    <a:pt x="250571" y="38100"/>
                  </a:lnTo>
                  <a:lnTo>
                    <a:pt x="250571" y="76200"/>
                  </a:lnTo>
                  <a:lnTo>
                    <a:pt x="307721" y="76200"/>
                  </a:lnTo>
                  <a:lnTo>
                    <a:pt x="345821" y="57150"/>
                  </a:lnTo>
                  <a:lnTo>
                    <a:pt x="307721" y="3810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9" name="object 69"/>
          <p:cNvGrpSpPr/>
          <p:nvPr/>
        </p:nvGrpSpPr>
        <p:grpSpPr>
          <a:xfrm>
            <a:off x="5611318" y="5780743"/>
            <a:ext cx="427990" cy="188595"/>
            <a:chOff x="5611318" y="5780743"/>
            <a:chExt cx="427990" cy="188595"/>
          </a:xfrm>
        </p:grpSpPr>
        <p:sp>
          <p:nvSpPr>
            <p:cNvPr id="70" name="object 70"/>
            <p:cNvSpPr/>
            <p:nvPr/>
          </p:nvSpPr>
          <p:spPr>
            <a:xfrm>
              <a:off x="5611318" y="5780743"/>
              <a:ext cx="427447" cy="18857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630418" y="5820155"/>
              <a:ext cx="346075" cy="114300"/>
            </a:xfrm>
            <a:custGeom>
              <a:avLst/>
              <a:gdLst/>
              <a:ahLst/>
              <a:cxnLst/>
              <a:rect l="l" t="t" r="r" b="b"/>
              <a:pathLst>
                <a:path w="346075" h="114300">
                  <a:moveTo>
                    <a:pt x="231521" y="0"/>
                  </a:moveTo>
                  <a:lnTo>
                    <a:pt x="231521" y="114300"/>
                  </a:lnTo>
                  <a:lnTo>
                    <a:pt x="307721" y="76200"/>
                  </a:lnTo>
                  <a:lnTo>
                    <a:pt x="250571" y="76200"/>
                  </a:lnTo>
                  <a:lnTo>
                    <a:pt x="250571" y="38100"/>
                  </a:lnTo>
                  <a:lnTo>
                    <a:pt x="307721" y="38100"/>
                  </a:lnTo>
                  <a:lnTo>
                    <a:pt x="231521" y="0"/>
                  </a:lnTo>
                  <a:close/>
                </a:path>
                <a:path w="346075" h="114300">
                  <a:moveTo>
                    <a:pt x="231521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31521" y="76200"/>
                  </a:lnTo>
                  <a:lnTo>
                    <a:pt x="231521" y="38100"/>
                  </a:lnTo>
                  <a:close/>
                </a:path>
                <a:path w="346075" h="114300">
                  <a:moveTo>
                    <a:pt x="307721" y="38100"/>
                  </a:moveTo>
                  <a:lnTo>
                    <a:pt x="250571" y="38100"/>
                  </a:lnTo>
                  <a:lnTo>
                    <a:pt x="250571" y="76200"/>
                  </a:lnTo>
                  <a:lnTo>
                    <a:pt x="307721" y="76200"/>
                  </a:lnTo>
                  <a:lnTo>
                    <a:pt x="345821" y="57150"/>
                  </a:lnTo>
                  <a:lnTo>
                    <a:pt x="307721" y="3810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7194804" y="5699759"/>
            <a:ext cx="563880" cy="332740"/>
            <a:chOff x="7194804" y="5699759"/>
            <a:chExt cx="563880" cy="332740"/>
          </a:xfrm>
        </p:grpSpPr>
        <p:sp>
          <p:nvSpPr>
            <p:cNvPr id="73" name="object 73"/>
            <p:cNvSpPr/>
            <p:nvPr/>
          </p:nvSpPr>
          <p:spPr>
            <a:xfrm>
              <a:off x="7194804" y="5699759"/>
              <a:ext cx="563867" cy="33225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222998" y="5811011"/>
              <a:ext cx="346075" cy="114300"/>
            </a:xfrm>
            <a:custGeom>
              <a:avLst/>
              <a:gdLst/>
              <a:ahLst/>
              <a:cxnLst/>
              <a:rect l="l" t="t" r="r" b="b"/>
              <a:pathLst>
                <a:path w="346075" h="114300">
                  <a:moveTo>
                    <a:pt x="231521" y="0"/>
                  </a:moveTo>
                  <a:lnTo>
                    <a:pt x="231521" y="114300"/>
                  </a:lnTo>
                  <a:lnTo>
                    <a:pt x="307721" y="76200"/>
                  </a:lnTo>
                  <a:lnTo>
                    <a:pt x="250571" y="76200"/>
                  </a:lnTo>
                  <a:lnTo>
                    <a:pt x="250571" y="38100"/>
                  </a:lnTo>
                  <a:lnTo>
                    <a:pt x="307721" y="38100"/>
                  </a:lnTo>
                  <a:lnTo>
                    <a:pt x="231521" y="0"/>
                  </a:lnTo>
                  <a:close/>
                </a:path>
                <a:path w="346075" h="114300">
                  <a:moveTo>
                    <a:pt x="231521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231521" y="76200"/>
                  </a:lnTo>
                  <a:lnTo>
                    <a:pt x="231521" y="38100"/>
                  </a:lnTo>
                  <a:close/>
                </a:path>
                <a:path w="346075" h="114300">
                  <a:moveTo>
                    <a:pt x="307721" y="38100"/>
                  </a:moveTo>
                  <a:lnTo>
                    <a:pt x="250571" y="38100"/>
                  </a:lnTo>
                  <a:lnTo>
                    <a:pt x="250571" y="76200"/>
                  </a:lnTo>
                  <a:lnTo>
                    <a:pt x="307721" y="76200"/>
                  </a:lnTo>
                  <a:lnTo>
                    <a:pt x="345821" y="57150"/>
                  </a:lnTo>
                  <a:lnTo>
                    <a:pt x="307721" y="3810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81711"/>
            <a:ext cx="776668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5" dirty="0"/>
              <a:t>How </a:t>
            </a:r>
            <a:r>
              <a:rPr sz="4400" spc="-180" dirty="0"/>
              <a:t>weighted </a:t>
            </a:r>
            <a:r>
              <a:rPr sz="4400" spc="-15" dirty="0"/>
              <a:t>samples </a:t>
            </a:r>
            <a:r>
              <a:rPr sz="4400" spc="-135" dirty="0"/>
              <a:t>are</a:t>
            </a:r>
            <a:r>
              <a:rPr sz="4400" spc="-1000" dirty="0"/>
              <a:t> </a:t>
            </a:r>
            <a:r>
              <a:rPr sz="4400" spc="-114" dirty="0"/>
              <a:t>taken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3250" y="1535175"/>
          <a:ext cx="10606397" cy="1341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0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50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50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50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50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50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750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Data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2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3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4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5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6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7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8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592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9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8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10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Class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1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957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latin typeface="Trebuchet MS"/>
                          <a:cs typeface="Trebuchet MS"/>
                        </a:rPr>
                        <a:t>Predicted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Class</a:t>
                      </a:r>
                      <a:r>
                        <a:rPr sz="14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M1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957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M1</a:t>
                      </a:r>
                      <a:r>
                        <a:rPr sz="1400" spc="-15" dirty="0">
                          <a:latin typeface="Trebuchet MS"/>
                          <a:cs typeface="Trebuchet MS"/>
                        </a:rPr>
                        <a:t> Result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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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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702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3250" y="3324605"/>
          <a:ext cx="10605130" cy="1341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7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37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37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37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37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737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latin typeface="Trebuchet MS"/>
                          <a:cs typeface="Trebuchet MS"/>
                        </a:rPr>
                        <a:t>Weighted</a:t>
                      </a:r>
                      <a:r>
                        <a:rPr sz="14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Sample1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2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3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655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4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5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6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7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4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592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3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6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Class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020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957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957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latin typeface="Trebuchet MS"/>
                          <a:cs typeface="Trebuchet MS"/>
                        </a:rPr>
                        <a:t>Predicted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Class</a:t>
                      </a:r>
                      <a:r>
                        <a:rPr sz="14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M2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957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957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1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893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M2</a:t>
                      </a:r>
                      <a:r>
                        <a:rPr sz="1400" spc="-15" dirty="0">
                          <a:latin typeface="Trebuchet MS"/>
                          <a:cs typeface="Trebuchet MS"/>
                        </a:rPr>
                        <a:t> Result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702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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R="32702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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639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3250" y="5050790"/>
          <a:ext cx="10605130" cy="13106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7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37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37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37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37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737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10" dirty="0">
                          <a:latin typeface="Trebuchet MS"/>
                          <a:cs typeface="Trebuchet MS"/>
                        </a:rPr>
                        <a:t>Weighted</a:t>
                      </a:r>
                      <a:r>
                        <a:rPr sz="14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Sample2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dirty="0">
                          <a:latin typeface="Trebuchet MS"/>
                          <a:cs typeface="Trebuchet MS"/>
                        </a:rPr>
                        <a:t>6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dirty="0">
                          <a:latin typeface="Trebuchet MS"/>
                          <a:cs typeface="Trebuchet MS"/>
                        </a:rPr>
                        <a:t>5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dirty="0">
                          <a:latin typeface="Trebuchet MS"/>
                          <a:cs typeface="Trebuchet MS"/>
                        </a:rPr>
                        <a:t>3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dirty="0">
                          <a:latin typeface="Trebuchet MS"/>
                          <a:cs typeface="Trebuchet MS"/>
                        </a:rPr>
                        <a:t>4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dirty="0">
                          <a:latin typeface="Trebuchet MS"/>
                          <a:cs typeface="Trebuchet MS"/>
                        </a:rPr>
                        <a:t>5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dirty="0">
                          <a:latin typeface="Trebuchet MS"/>
                          <a:cs typeface="Trebuchet MS"/>
                        </a:rPr>
                        <a:t>6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dirty="0">
                          <a:latin typeface="Trebuchet MS"/>
                          <a:cs typeface="Trebuchet MS"/>
                        </a:rPr>
                        <a:t>7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dirty="0">
                          <a:latin typeface="Trebuchet MS"/>
                          <a:cs typeface="Trebuchet MS"/>
                        </a:rPr>
                        <a:t>7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dirty="0">
                          <a:latin typeface="Trebuchet MS"/>
                          <a:cs typeface="Trebuchet MS"/>
                        </a:rPr>
                        <a:t>5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dirty="0">
                          <a:latin typeface="Trebuchet MS"/>
                          <a:cs typeface="Trebuchet MS"/>
                        </a:rPr>
                        <a:t>7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4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Class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020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957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957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15" dirty="0">
                          <a:latin typeface="Trebuchet MS"/>
                          <a:cs typeface="Trebuchet MS"/>
                        </a:rPr>
                        <a:t>Predicted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Class</a:t>
                      </a:r>
                      <a:r>
                        <a:rPr sz="14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M3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020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020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957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M3</a:t>
                      </a:r>
                      <a:r>
                        <a:rPr sz="1400" spc="-15" dirty="0">
                          <a:latin typeface="Trebuchet MS"/>
                          <a:cs typeface="Trebuchet MS"/>
                        </a:rPr>
                        <a:t> Result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82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702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702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435602" y="3291078"/>
            <a:ext cx="463550" cy="403860"/>
          </a:xfrm>
          <a:custGeom>
            <a:avLst/>
            <a:gdLst/>
            <a:ahLst/>
            <a:cxnLst/>
            <a:rect l="l" t="t" r="r" b="b"/>
            <a:pathLst>
              <a:path w="463550" h="403860">
                <a:moveTo>
                  <a:pt x="0" y="201930"/>
                </a:moveTo>
                <a:lnTo>
                  <a:pt x="6120" y="155634"/>
                </a:lnTo>
                <a:lnTo>
                  <a:pt x="23553" y="113133"/>
                </a:lnTo>
                <a:lnTo>
                  <a:pt x="50905" y="75640"/>
                </a:lnTo>
                <a:lnTo>
                  <a:pt x="86783" y="44367"/>
                </a:lnTo>
                <a:lnTo>
                  <a:pt x="129795" y="20527"/>
                </a:lnTo>
                <a:lnTo>
                  <a:pt x="178547" y="5334"/>
                </a:lnTo>
                <a:lnTo>
                  <a:pt x="231648" y="0"/>
                </a:lnTo>
                <a:lnTo>
                  <a:pt x="284748" y="5334"/>
                </a:lnTo>
                <a:lnTo>
                  <a:pt x="333500" y="20527"/>
                </a:lnTo>
                <a:lnTo>
                  <a:pt x="376512" y="44367"/>
                </a:lnTo>
                <a:lnTo>
                  <a:pt x="412390" y="75640"/>
                </a:lnTo>
                <a:lnTo>
                  <a:pt x="439742" y="113133"/>
                </a:lnTo>
                <a:lnTo>
                  <a:pt x="457175" y="155634"/>
                </a:lnTo>
                <a:lnTo>
                  <a:pt x="463296" y="201930"/>
                </a:lnTo>
                <a:lnTo>
                  <a:pt x="457175" y="248225"/>
                </a:lnTo>
                <a:lnTo>
                  <a:pt x="439742" y="290726"/>
                </a:lnTo>
                <a:lnTo>
                  <a:pt x="412390" y="328219"/>
                </a:lnTo>
                <a:lnTo>
                  <a:pt x="376512" y="359492"/>
                </a:lnTo>
                <a:lnTo>
                  <a:pt x="333500" y="383332"/>
                </a:lnTo>
                <a:lnTo>
                  <a:pt x="284748" y="398526"/>
                </a:lnTo>
                <a:lnTo>
                  <a:pt x="231648" y="403860"/>
                </a:lnTo>
                <a:lnTo>
                  <a:pt x="178547" y="398526"/>
                </a:lnTo>
                <a:lnTo>
                  <a:pt x="129795" y="383332"/>
                </a:lnTo>
                <a:lnTo>
                  <a:pt x="86783" y="359492"/>
                </a:lnTo>
                <a:lnTo>
                  <a:pt x="50905" y="328219"/>
                </a:lnTo>
                <a:lnTo>
                  <a:pt x="23553" y="290726"/>
                </a:lnTo>
                <a:lnTo>
                  <a:pt x="6120" y="248225"/>
                </a:lnTo>
                <a:lnTo>
                  <a:pt x="0" y="20193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6285" y="3291078"/>
            <a:ext cx="463550" cy="403860"/>
          </a:xfrm>
          <a:custGeom>
            <a:avLst/>
            <a:gdLst/>
            <a:ahLst/>
            <a:cxnLst/>
            <a:rect l="l" t="t" r="r" b="b"/>
            <a:pathLst>
              <a:path w="463550" h="403860">
                <a:moveTo>
                  <a:pt x="0" y="201930"/>
                </a:moveTo>
                <a:lnTo>
                  <a:pt x="6120" y="155634"/>
                </a:lnTo>
                <a:lnTo>
                  <a:pt x="23553" y="113133"/>
                </a:lnTo>
                <a:lnTo>
                  <a:pt x="50905" y="75640"/>
                </a:lnTo>
                <a:lnTo>
                  <a:pt x="86783" y="44367"/>
                </a:lnTo>
                <a:lnTo>
                  <a:pt x="129795" y="20527"/>
                </a:lnTo>
                <a:lnTo>
                  <a:pt x="178547" y="5334"/>
                </a:lnTo>
                <a:lnTo>
                  <a:pt x="231648" y="0"/>
                </a:lnTo>
                <a:lnTo>
                  <a:pt x="284748" y="5334"/>
                </a:lnTo>
                <a:lnTo>
                  <a:pt x="333500" y="20527"/>
                </a:lnTo>
                <a:lnTo>
                  <a:pt x="376512" y="44367"/>
                </a:lnTo>
                <a:lnTo>
                  <a:pt x="412390" y="75640"/>
                </a:lnTo>
                <a:lnTo>
                  <a:pt x="439742" y="113133"/>
                </a:lnTo>
                <a:lnTo>
                  <a:pt x="457175" y="155634"/>
                </a:lnTo>
                <a:lnTo>
                  <a:pt x="463296" y="201930"/>
                </a:lnTo>
                <a:lnTo>
                  <a:pt x="457175" y="248225"/>
                </a:lnTo>
                <a:lnTo>
                  <a:pt x="439742" y="290726"/>
                </a:lnTo>
                <a:lnTo>
                  <a:pt x="412390" y="328219"/>
                </a:lnTo>
                <a:lnTo>
                  <a:pt x="376512" y="359492"/>
                </a:lnTo>
                <a:lnTo>
                  <a:pt x="333500" y="383332"/>
                </a:lnTo>
                <a:lnTo>
                  <a:pt x="284748" y="398526"/>
                </a:lnTo>
                <a:lnTo>
                  <a:pt x="231648" y="403860"/>
                </a:lnTo>
                <a:lnTo>
                  <a:pt x="178547" y="398526"/>
                </a:lnTo>
                <a:lnTo>
                  <a:pt x="129795" y="383332"/>
                </a:lnTo>
                <a:lnTo>
                  <a:pt x="86783" y="359492"/>
                </a:lnTo>
                <a:lnTo>
                  <a:pt x="50905" y="328219"/>
                </a:lnTo>
                <a:lnTo>
                  <a:pt x="23553" y="290726"/>
                </a:lnTo>
                <a:lnTo>
                  <a:pt x="6120" y="248225"/>
                </a:lnTo>
                <a:lnTo>
                  <a:pt x="0" y="20193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49261" y="3291078"/>
            <a:ext cx="463550" cy="403860"/>
          </a:xfrm>
          <a:custGeom>
            <a:avLst/>
            <a:gdLst/>
            <a:ahLst/>
            <a:cxnLst/>
            <a:rect l="l" t="t" r="r" b="b"/>
            <a:pathLst>
              <a:path w="463550" h="403860">
                <a:moveTo>
                  <a:pt x="0" y="201930"/>
                </a:moveTo>
                <a:lnTo>
                  <a:pt x="6120" y="155634"/>
                </a:lnTo>
                <a:lnTo>
                  <a:pt x="23553" y="113133"/>
                </a:lnTo>
                <a:lnTo>
                  <a:pt x="50905" y="75640"/>
                </a:lnTo>
                <a:lnTo>
                  <a:pt x="86783" y="44367"/>
                </a:lnTo>
                <a:lnTo>
                  <a:pt x="129795" y="20527"/>
                </a:lnTo>
                <a:lnTo>
                  <a:pt x="178547" y="5334"/>
                </a:lnTo>
                <a:lnTo>
                  <a:pt x="231648" y="0"/>
                </a:lnTo>
                <a:lnTo>
                  <a:pt x="284748" y="5334"/>
                </a:lnTo>
                <a:lnTo>
                  <a:pt x="333500" y="20527"/>
                </a:lnTo>
                <a:lnTo>
                  <a:pt x="376512" y="44367"/>
                </a:lnTo>
                <a:lnTo>
                  <a:pt x="412390" y="75640"/>
                </a:lnTo>
                <a:lnTo>
                  <a:pt x="439742" y="113133"/>
                </a:lnTo>
                <a:lnTo>
                  <a:pt x="457175" y="155634"/>
                </a:lnTo>
                <a:lnTo>
                  <a:pt x="463296" y="201930"/>
                </a:lnTo>
                <a:lnTo>
                  <a:pt x="457175" y="248225"/>
                </a:lnTo>
                <a:lnTo>
                  <a:pt x="439742" y="290726"/>
                </a:lnTo>
                <a:lnTo>
                  <a:pt x="412390" y="328219"/>
                </a:lnTo>
                <a:lnTo>
                  <a:pt x="376512" y="359492"/>
                </a:lnTo>
                <a:lnTo>
                  <a:pt x="333500" y="383332"/>
                </a:lnTo>
                <a:lnTo>
                  <a:pt x="284748" y="398526"/>
                </a:lnTo>
                <a:lnTo>
                  <a:pt x="231648" y="403860"/>
                </a:lnTo>
                <a:lnTo>
                  <a:pt x="178547" y="398526"/>
                </a:lnTo>
                <a:lnTo>
                  <a:pt x="129795" y="383332"/>
                </a:lnTo>
                <a:lnTo>
                  <a:pt x="86783" y="359492"/>
                </a:lnTo>
                <a:lnTo>
                  <a:pt x="50905" y="328219"/>
                </a:lnTo>
                <a:lnTo>
                  <a:pt x="23553" y="290726"/>
                </a:lnTo>
                <a:lnTo>
                  <a:pt x="6120" y="248225"/>
                </a:lnTo>
                <a:lnTo>
                  <a:pt x="0" y="20193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58350" y="3303270"/>
            <a:ext cx="463550" cy="403860"/>
          </a:xfrm>
          <a:custGeom>
            <a:avLst/>
            <a:gdLst/>
            <a:ahLst/>
            <a:cxnLst/>
            <a:rect l="l" t="t" r="r" b="b"/>
            <a:pathLst>
              <a:path w="463550" h="403860">
                <a:moveTo>
                  <a:pt x="0" y="201929"/>
                </a:moveTo>
                <a:lnTo>
                  <a:pt x="6120" y="155634"/>
                </a:lnTo>
                <a:lnTo>
                  <a:pt x="23553" y="113133"/>
                </a:lnTo>
                <a:lnTo>
                  <a:pt x="50905" y="75640"/>
                </a:lnTo>
                <a:lnTo>
                  <a:pt x="86783" y="44367"/>
                </a:lnTo>
                <a:lnTo>
                  <a:pt x="129795" y="20527"/>
                </a:lnTo>
                <a:lnTo>
                  <a:pt x="178547" y="5333"/>
                </a:lnTo>
                <a:lnTo>
                  <a:pt x="231648" y="0"/>
                </a:lnTo>
                <a:lnTo>
                  <a:pt x="284748" y="5334"/>
                </a:lnTo>
                <a:lnTo>
                  <a:pt x="333500" y="20527"/>
                </a:lnTo>
                <a:lnTo>
                  <a:pt x="376512" y="44367"/>
                </a:lnTo>
                <a:lnTo>
                  <a:pt x="412390" y="75640"/>
                </a:lnTo>
                <a:lnTo>
                  <a:pt x="439742" y="113133"/>
                </a:lnTo>
                <a:lnTo>
                  <a:pt x="457175" y="155634"/>
                </a:lnTo>
                <a:lnTo>
                  <a:pt x="463296" y="201929"/>
                </a:lnTo>
                <a:lnTo>
                  <a:pt x="457175" y="248225"/>
                </a:lnTo>
                <a:lnTo>
                  <a:pt x="439742" y="290726"/>
                </a:lnTo>
                <a:lnTo>
                  <a:pt x="412390" y="328219"/>
                </a:lnTo>
                <a:lnTo>
                  <a:pt x="376512" y="359492"/>
                </a:lnTo>
                <a:lnTo>
                  <a:pt x="333500" y="383332"/>
                </a:lnTo>
                <a:lnTo>
                  <a:pt x="284748" y="398526"/>
                </a:lnTo>
                <a:lnTo>
                  <a:pt x="231648" y="403859"/>
                </a:lnTo>
                <a:lnTo>
                  <a:pt x="178547" y="398525"/>
                </a:lnTo>
                <a:lnTo>
                  <a:pt x="129795" y="383332"/>
                </a:lnTo>
                <a:lnTo>
                  <a:pt x="86783" y="359492"/>
                </a:lnTo>
                <a:lnTo>
                  <a:pt x="50905" y="328219"/>
                </a:lnTo>
                <a:lnTo>
                  <a:pt x="23553" y="290726"/>
                </a:lnTo>
                <a:lnTo>
                  <a:pt x="6120" y="248225"/>
                </a:lnTo>
                <a:lnTo>
                  <a:pt x="0" y="201929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57666" y="3332226"/>
            <a:ext cx="462280" cy="402590"/>
          </a:xfrm>
          <a:custGeom>
            <a:avLst/>
            <a:gdLst/>
            <a:ahLst/>
            <a:cxnLst/>
            <a:rect l="l" t="t" r="r" b="b"/>
            <a:pathLst>
              <a:path w="462279" h="402589">
                <a:moveTo>
                  <a:pt x="0" y="201168"/>
                </a:moveTo>
                <a:lnTo>
                  <a:pt x="6098" y="155034"/>
                </a:lnTo>
                <a:lnTo>
                  <a:pt x="23468" y="112689"/>
                </a:lnTo>
                <a:lnTo>
                  <a:pt x="50725" y="75338"/>
                </a:lnTo>
                <a:lnTo>
                  <a:pt x="86481" y="44187"/>
                </a:lnTo>
                <a:lnTo>
                  <a:pt x="129351" y="20442"/>
                </a:lnTo>
                <a:lnTo>
                  <a:pt x="177948" y="5311"/>
                </a:lnTo>
                <a:lnTo>
                  <a:pt x="230885" y="0"/>
                </a:lnTo>
                <a:lnTo>
                  <a:pt x="283823" y="5311"/>
                </a:lnTo>
                <a:lnTo>
                  <a:pt x="332420" y="20442"/>
                </a:lnTo>
                <a:lnTo>
                  <a:pt x="375290" y="44187"/>
                </a:lnTo>
                <a:lnTo>
                  <a:pt x="411046" y="75338"/>
                </a:lnTo>
                <a:lnTo>
                  <a:pt x="438303" y="112689"/>
                </a:lnTo>
                <a:lnTo>
                  <a:pt x="455673" y="155034"/>
                </a:lnTo>
                <a:lnTo>
                  <a:pt x="461772" y="201168"/>
                </a:lnTo>
                <a:lnTo>
                  <a:pt x="455673" y="247301"/>
                </a:lnTo>
                <a:lnTo>
                  <a:pt x="438303" y="289646"/>
                </a:lnTo>
                <a:lnTo>
                  <a:pt x="411046" y="326997"/>
                </a:lnTo>
                <a:lnTo>
                  <a:pt x="375290" y="358148"/>
                </a:lnTo>
                <a:lnTo>
                  <a:pt x="332420" y="381893"/>
                </a:lnTo>
                <a:lnTo>
                  <a:pt x="283823" y="397024"/>
                </a:lnTo>
                <a:lnTo>
                  <a:pt x="230885" y="402336"/>
                </a:lnTo>
                <a:lnTo>
                  <a:pt x="177948" y="397024"/>
                </a:lnTo>
                <a:lnTo>
                  <a:pt x="129351" y="381893"/>
                </a:lnTo>
                <a:lnTo>
                  <a:pt x="86481" y="358148"/>
                </a:lnTo>
                <a:lnTo>
                  <a:pt x="50725" y="326997"/>
                </a:lnTo>
                <a:lnTo>
                  <a:pt x="23468" y="289646"/>
                </a:lnTo>
                <a:lnTo>
                  <a:pt x="6098" y="247301"/>
                </a:lnTo>
                <a:lnTo>
                  <a:pt x="0" y="201168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517885" y="3329178"/>
            <a:ext cx="463550" cy="402590"/>
          </a:xfrm>
          <a:custGeom>
            <a:avLst/>
            <a:gdLst/>
            <a:ahLst/>
            <a:cxnLst/>
            <a:rect l="l" t="t" r="r" b="b"/>
            <a:pathLst>
              <a:path w="463550" h="402589">
                <a:moveTo>
                  <a:pt x="0" y="201168"/>
                </a:moveTo>
                <a:lnTo>
                  <a:pt x="6120" y="155034"/>
                </a:lnTo>
                <a:lnTo>
                  <a:pt x="23553" y="112689"/>
                </a:lnTo>
                <a:lnTo>
                  <a:pt x="50905" y="75338"/>
                </a:lnTo>
                <a:lnTo>
                  <a:pt x="86783" y="44187"/>
                </a:lnTo>
                <a:lnTo>
                  <a:pt x="129795" y="20442"/>
                </a:lnTo>
                <a:lnTo>
                  <a:pt x="178547" y="5311"/>
                </a:lnTo>
                <a:lnTo>
                  <a:pt x="231648" y="0"/>
                </a:lnTo>
                <a:lnTo>
                  <a:pt x="284748" y="5311"/>
                </a:lnTo>
                <a:lnTo>
                  <a:pt x="333500" y="20442"/>
                </a:lnTo>
                <a:lnTo>
                  <a:pt x="376512" y="44187"/>
                </a:lnTo>
                <a:lnTo>
                  <a:pt x="412390" y="75338"/>
                </a:lnTo>
                <a:lnTo>
                  <a:pt x="439742" y="112689"/>
                </a:lnTo>
                <a:lnTo>
                  <a:pt x="457175" y="155034"/>
                </a:lnTo>
                <a:lnTo>
                  <a:pt x="463296" y="201168"/>
                </a:lnTo>
                <a:lnTo>
                  <a:pt x="457175" y="247301"/>
                </a:lnTo>
                <a:lnTo>
                  <a:pt x="439742" y="289646"/>
                </a:lnTo>
                <a:lnTo>
                  <a:pt x="412390" y="326997"/>
                </a:lnTo>
                <a:lnTo>
                  <a:pt x="376512" y="358148"/>
                </a:lnTo>
                <a:lnTo>
                  <a:pt x="333500" y="381893"/>
                </a:lnTo>
                <a:lnTo>
                  <a:pt x="284748" y="397024"/>
                </a:lnTo>
                <a:lnTo>
                  <a:pt x="231648" y="402336"/>
                </a:lnTo>
                <a:lnTo>
                  <a:pt x="178547" y="397024"/>
                </a:lnTo>
                <a:lnTo>
                  <a:pt x="129795" y="381893"/>
                </a:lnTo>
                <a:lnTo>
                  <a:pt x="86783" y="358148"/>
                </a:lnTo>
                <a:lnTo>
                  <a:pt x="50905" y="326997"/>
                </a:lnTo>
                <a:lnTo>
                  <a:pt x="23553" y="289646"/>
                </a:lnTo>
                <a:lnTo>
                  <a:pt x="6120" y="247301"/>
                </a:lnTo>
                <a:lnTo>
                  <a:pt x="0" y="201168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07841" y="5057394"/>
            <a:ext cx="462280" cy="403860"/>
          </a:xfrm>
          <a:custGeom>
            <a:avLst/>
            <a:gdLst/>
            <a:ahLst/>
            <a:cxnLst/>
            <a:rect l="l" t="t" r="r" b="b"/>
            <a:pathLst>
              <a:path w="462279" h="403860">
                <a:moveTo>
                  <a:pt x="0" y="201929"/>
                </a:moveTo>
                <a:lnTo>
                  <a:pt x="6098" y="155634"/>
                </a:lnTo>
                <a:lnTo>
                  <a:pt x="23468" y="113133"/>
                </a:lnTo>
                <a:lnTo>
                  <a:pt x="50725" y="75640"/>
                </a:lnTo>
                <a:lnTo>
                  <a:pt x="86481" y="44367"/>
                </a:lnTo>
                <a:lnTo>
                  <a:pt x="129351" y="20527"/>
                </a:lnTo>
                <a:lnTo>
                  <a:pt x="177948" y="5333"/>
                </a:lnTo>
                <a:lnTo>
                  <a:pt x="230886" y="0"/>
                </a:lnTo>
                <a:lnTo>
                  <a:pt x="283823" y="5333"/>
                </a:lnTo>
                <a:lnTo>
                  <a:pt x="332420" y="20527"/>
                </a:lnTo>
                <a:lnTo>
                  <a:pt x="375290" y="44367"/>
                </a:lnTo>
                <a:lnTo>
                  <a:pt x="411046" y="75640"/>
                </a:lnTo>
                <a:lnTo>
                  <a:pt x="438303" y="113133"/>
                </a:lnTo>
                <a:lnTo>
                  <a:pt x="455673" y="155634"/>
                </a:lnTo>
                <a:lnTo>
                  <a:pt x="461772" y="201929"/>
                </a:lnTo>
                <a:lnTo>
                  <a:pt x="455673" y="248225"/>
                </a:lnTo>
                <a:lnTo>
                  <a:pt x="438303" y="290726"/>
                </a:lnTo>
                <a:lnTo>
                  <a:pt x="411046" y="328219"/>
                </a:lnTo>
                <a:lnTo>
                  <a:pt x="375290" y="359492"/>
                </a:lnTo>
                <a:lnTo>
                  <a:pt x="332420" y="383332"/>
                </a:lnTo>
                <a:lnTo>
                  <a:pt x="283823" y="398525"/>
                </a:lnTo>
                <a:lnTo>
                  <a:pt x="230886" y="403859"/>
                </a:lnTo>
                <a:lnTo>
                  <a:pt x="177948" y="398525"/>
                </a:lnTo>
                <a:lnTo>
                  <a:pt x="129351" y="383332"/>
                </a:lnTo>
                <a:lnTo>
                  <a:pt x="86481" y="359492"/>
                </a:lnTo>
                <a:lnTo>
                  <a:pt x="50725" y="328219"/>
                </a:lnTo>
                <a:lnTo>
                  <a:pt x="23468" y="290726"/>
                </a:lnTo>
                <a:lnTo>
                  <a:pt x="6098" y="248225"/>
                </a:lnTo>
                <a:lnTo>
                  <a:pt x="0" y="201929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12358" y="5057394"/>
            <a:ext cx="463550" cy="403860"/>
          </a:xfrm>
          <a:custGeom>
            <a:avLst/>
            <a:gdLst/>
            <a:ahLst/>
            <a:cxnLst/>
            <a:rect l="l" t="t" r="r" b="b"/>
            <a:pathLst>
              <a:path w="463550" h="403860">
                <a:moveTo>
                  <a:pt x="0" y="201929"/>
                </a:moveTo>
                <a:lnTo>
                  <a:pt x="6120" y="155634"/>
                </a:lnTo>
                <a:lnTo>
                  <a:pt x="23553" y="113133"/>
                </a:lnTo>
                <a:lnTo>
                  <a:pt x="50905" y="75640"/>
                </a:lnTo>
                <a:lnTo>
                  <a:pt x="86783" y="44367"/>
                </a:lnTo>
                <a:lnTo>
                  <a:pt x="129795" y="20527"/>
                </a:lnTo>
                <a:lnTo>
                  <a:pt x="178547" y="5333"/>
                </a:lnTo>
                <a:lnTo>
                  <a:pt x="231647" y="0"/>
                </a:lnTo>
                <a:lnTo>
                  <a:pt x="284748" y="5333"/>
                </a:lnTo>
                <a:lnTo>
                  <a:pt x="333500" y="20527"/>
                </a:lnTo>
                <a:lnTo>
                  <a:pt x="376512" y="44367"/>
                </a:lnTo>
                <a:lnTo>
                  <a:pt x="412390" y="75640"/>
                </a:lnTo>
                <a:lnTo>
                  <a:pt x="439742" y="113133"/>
                </a:lnTo>
                <a:lnTo>
                  <a:pt x="457175" y="155634"/>
                </a:lnTo>
                <a:lnTo>
                  <a:pt x="463295" y="201929"/>
                </a:lnTo>
                <a:lnTo>
                  <a:pt x="457175" y="248225"/>
                </a:lnTo>
                <a:lnTo>
                  <a:pt x="439742" y="290726"/>
                </a:lnTo>
                <a:lnTo>
                  <a:pt x="412390" y="328219"/>
                </a:lnTo>
                <a:lnTo>
                  <a:pt x="376512" y="359492"/>
                </a:lnTo>
                <a:lnTo>
                  <a:pt x="333500" y="383332"/>
                </a:lnTo>
                <a:lnTo>
                  <a:pt x="284748" y="398525"/>
                </a:lnTo>
                <a:lnTo>
                  <a:pt x="231647" y="403859"/>
                </a:lnTo>
                <a:lnTo>
                  <a:pt x="178547" y="398525"/>
                </a:lnTo>
                <a:lnTo>
                  <a:pt x="129795" y="383332"/>
                </a:lnTo>
                <a:lnTo>
                  <a:pt x="86783" y="359492"/>
                </a:lnTo>
                <a:lnTo>
                  <a:pt x="50905" y="328219"/>
                </a:lnTo>
                <a:lnTo>
                  <a:pt x="23553" y="290726"/>
                </a:lnTo>
                <a:lnTo>
                  <a:pt x="6120" y="248225"/>
                </a:lnTo>
                <a:lnTo>
                  <a:pt x="0" y="201929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83245" y="5057394"/>
            <a:ext cx="462280" cy="403860"/>
          </a:xfrm>
          <a:custGeom>
            <a:avLst/>
            <a:gdLst/>
            <a:ahLst/>
            <a:cxnLst/>
            <a:rect l="l" t="t" r="r" b="b"/>
            <a:pathLst>
              <a:path w="462279" h="403860">
                <a:moveTo>
                  <a:pt x="0" y="201929"/>
                </a:moveTo>
                <a:lnTo>
                  <a:pt x="6098" y="155634"/>
                </a:lnTo>
                <a:lnTo>
                  <a:pt x="23468" y="113133"/>
                </a:lnTo>
                <a:lnTo>
                  <a:pt x="50725" y="75640"/>
                </a:lnTo>
                <a:lnTo>
                  <a:pt x="86481" y="44367"/>
                </a:lnTo>
                <a:lnTo>
                  <a:pt x="129351" y="20527"/>
                </a:lnTo>
                <a:lnTo>
                  <a:pt x="177948" y="5333"/>
                </a:lnTo>
                <a:lnTo>
                  <a:pt x="230885" y="0"/>
                </a:lnTo>
                <a:lnTo>
                  <a:pt x="283823" y="5333"/>
                </a:lnTo>
                <a:lnTo>
                  <a:pt x="332420" y="20527"/>
                </a:lnTo>
                <a:lnTo>
                  <a:pt x="375290" y="44367"/>
                </a:lnTo>
                <a:lnTo>
                  <a:pt x="411046" y="75640"/>
                </a:lnTo>
                <a:lnTo>
                  <a:pt x="438303" y="113133"/>
                </a:lnTo>
                <a:lnTo>
                  <a:pt x="455673" y="155634"/>
                </a:lnTo>
                <a:lnTo>
                  <a:pt x="461772" y="201929"/>
                </a:lnTo>
                <a:lnTo>
                  <a:pt x="455673" y="248225"/>
                </a:lnTo>
                <a:lnTo>
                  <a:pt x="438303" y="290726"/>
                </a:lnTo>
                <a:lnTo>
                  <a:pt x="411046" y="328219"/>
                </a:lnTo>
                <a:lnTo>
                  <a:pt x="375290" y="359492"/>
                </a:lnTo>
                <a:lnTo>
                  <a:pt x="332420" y="383332"/>
                </a:lnTo>
                <a:lnTo>
                  <a:pt x="283823" y="398525"/>
                </a:lnTo>
                <a:lnTo>
                  <a:pt x="230885" y="403859"/>
                </a:lnTo>
                <a:lnTo>
                  <a:pt x="177948" y="398525"/>
                </a:lnTo>
                <a:lnTo>
                  <a:pt x="129351" y="383332"/>
                </a:lnTo>
                <a:lnTo>
                  <a:pt x="86481" y="359492"/>
                </a:lnTo>
                <a:lnTo>
                  <a:pt x="50725" y="328219"/>
                </a:lnTo>
                <a:lnTo>
                  <a:pt x="23468" y="290726"/>
                </a:lnTo>
                <a:lnTo>
                  <a:pt x="6098" y="248225"/>
                </a:lnTo>
                <a:lnTo>
                  <a:pt x="0" y="201929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33638" y="5057394"/>
            <a:ext cx="463550" cy="403860"/>
          </a:xfrm>
          <a:custGeom>
            <a:avLst/>
            <a:gdLst/>
            <a:ahLst/>
            <a:cxnLst/>
            <a:rect l="l" t="t" r="r" b="b"/>
            <a:pathLst>
              <a:path w="463550" h="403860">
                <a:moveTo>
                  <a:pt x="0" y="201929"/>
                </a:moveTo>
                <a:lnTo>
                  <a:pt x="6120" y="155634"/>
                </a:lnTo>
                <a:lnTo>
                  <a:pt x="23553" y="113133"/>
                </a:lnTo>
                <a:lnTo>
                  <a:pt x="50905" y="75640"/>
                </a:lnTo>
                <a:lnTo>
                  <a:pt x="86783" y="44367"/>
                </a:lnTo>
                <a:lnTo>
                  <a:pt x="129795" y="20527"/>
                </a:lnTo>
                <a:lnTo>
                  <a:pt x="178547" y="5333"/>
                </a:lnTo>
                <a:lnTo>
                  <a:pt x="231647" y="0"/>
                </a:lnTo>
                <a:lnTo>
                  <a:pt x="284748" y="5333"/>
                </a:lnTo>
                <a:lnTo>
                  <a:pt x="333500" y="20527"/>
                </a:lnTo>
                <a:lnTo>
                  <a:pt x="376512" y="44367"/>
                </a:lnTo>
                <a:lnTo>
                  <a:pt x="412390" y="75640"/>
                </a:lnTo>
                <a:lnTo>
                  <a:pt x="439742" y="113133"/>
                </a:lnTo>
                <a:lnTo>
                  <a:pt x="457175" y="155634"/>
                </a:lnTo>
                <a:lnTo>
                  <a:pt x="463295" y="201929"/>
                </a:lnTo>
                <a:lnTo>
                  <a:pt x="457175" y="248225"/>
                </a:lnTo>
                <a:lnTo>
                  <a:pt x="439742" y="290726"/>
                </a:lnTo>
                <a:lnTo>
                  <a:pt x="412390" y="328219"/>
                </a:lnTo>
                <a:lnTo>
                  <a:pt x="376512" y="359492"/>
                </a:lnTo>
                <a:lnTo>
                  <a:pt x="333500" y="383332"/>
                </a:lnTo>
                <a:lnTo>
                  <a:pt x="284748" y="398525"/>
                </a:lnTo>
                <a:lnTo>
                  <a:pt x="231647" y="403859"/>
                </a:lnTo>
                <a:lnTo>
                  <a:pt x="178547" y="398525"/>
                </a:lnTo>
                <a:lnTo>
                  <a:pt x="129795" y="383332"/>
                </a:lnTo>
                <a:lnTo>
                  <a:pt x="86783" y="359492"/>
                </a:lnTo>
                <a:lnTo>
                  <a:pt x="50905" y="328219"/>
                </a:lnTo>
                <a:lnTo>
                  <a:pt x="23553" y="290726"/>
                </a:lnTo>
                <a:lnTo>
                  <a:pt x="6120" y="248225"/>
                </a:lnTo>
                <a:lnTo>
                  <a:pt x="0" y="201929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74885" y="5057394"/>
            <a:ext cx="462280" cy="403860"/>
          </a:xfrm>
          <a:custGeom>
            <a:avLst/>
            <a:gdLst/>
            <a:ahLst/>
            <a:cxnLst/>
            <a:rect l="l" t="t" r="r" b="b"/>
            <a:pathLst>
              <a:path w="462279" h="403860">
                <a:moveTo>
                  <a:pt x="0" y="201929"/>
                </a:moveTo>
                <a:lnTo>
                  <a:pt x="6098" y="155634"/>
                </a:lnTo>
                <a:lnTo>
                  <a:pt x="23468" y="113133"/>
                </a:lnTo>
                <a:lnTo>
                  <a:pt x="50725" y="75640"/>
                </a:lnTo>
                <a:lnTo>
                  <a:pt x="86481" y="44367"/>
                </a:lnTo>
                <a:lnTo>
                  <a:pt x="129351" y="20527"/>
                </a:lnTo>
                <a:lnTo>
                  <a:pt x="177948" y="5333"/>
                </a:lnTo>
                <a:lnTo>
                  <a:pt x="230886" y="0"/>
                </a:lnTo>
                <a:lnTo>
                  <a:pt x="283823" y="5333"/>
                </a:lnTo>
                <a:lnTo>
                  <a:pt x="332420" y="20527"/>
                </a:lnTo>
                <a:lnTo>
                  <a:pt x="375290" y="44367"/>
                </a:lnTo>
                <a:lnTo>
                  <a:pt x="411046" y="75640"/>
                </a:lnTo>
                <a:lnTo>
                  <a:pt x="438303" y="113133"/>
                </a:lnTo>
                <a:lnTo>
                  <a:pt x="455673" y="155634"/>
                </a:lnTo>
                <a:lnTo>
                  <a:pt x="461772" y="201929"/>
                </a:lnTo>
                <a:lnTo>
                  <a:pt x="455673" y="248225"/>
                </a:lnTo>
                <a:lnTo>
                  <a:pt x="438303" y="290726"/>
                </a:lnTo>
                <a:lnTo>
                  <a:pt x="411046" y="328219"/>
                </a:lnTo>
                <a:lnTo>
                  <a:pt x="375290" y="359492"/>
                </a:lnTo>
                <a:lnTo>
                  <a:pt x="332420" y="383332"/>
                </a:lnTo>
                <a:lnTo>
                  <a:pt x="283823" y="398525"/>
                </a:lnTo>
                <a:lnTo>
                  <a:pt x="230886" y="403859"/>
                </a:lnTo>
                <a:lnTo>
                  <a:pt x="177948" y="398525"/>
                </a:lnTo>
                <a:lnTo>
                  <a:pt x="129351" y="383332"/>
                </a:lnTo>
                <a:lnTo>
                  <a:pt x="86481" y="359492"/>
                </a:lnTo>
                <a:lnTo>
                  <a:pt x="50725" y="328219"/>
                </a:lnTo>
                <a:lnTo>
                  <a:pt x="23468" y="290726"/>
                </a:lnTo>
                <a:lnTo>
                  <a:pt x="6098" y="248225"/>
                </a:lnTo>
                <a:lnTo>
                  <a:pt x="0" y="201929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93857" y="5057394"/>
            <a:ext cx="463550" cy="403860"/>
          </a:xfrm>
          <a:custGeom>
            <a:avLst/>
            <a:gdLst/>
            <a:ahLst/>
            <a:cxnLst/>
            <a:rect l="l" t="t" r="r" b="b"/>
            <a:pathLst>
              <a:path w="463550" h="403860">
                <a:moveTo>
                  <a:pt x="0" y="201929"/>
                </a:moveTo>
                <a:lnTo>
                  <a:pt x="6120" y="155634"/>
                </a:lnTo>
                <a:lnTo>
                  <a:pt x="23553" y="113133"/>
                </a:lnTo>
                <a:lnTo>
                  <a:pt x="50905" y="75640"/>
                </a:lnTo>
                <a:lnTo>
                  <a:pt x="86783" y="44367"/>
                </a:lnTo>
                <a:lnTo>
                  <a:pt x="129795" y="20527"/>
                </a:lnTo>
                <a:lnTo>
                  <a:pt x="178547" y="5333"/>
                </a:lnTo>
                <a:lnTo>
                  <a:pt x="231648" y="0"/>
                </a:lnTo>
                <a:lnTo>
                  <a:pt x="284748" y="5333"/>
                </a:lnTo>
                <a:lnTo>
                  <a:pt x="333500" y="20527"/>
                </a:lnTo>
                <a:lnTo>
                  <a:pt x="376512" y="44367"/>
                </a:lnTo>
                <a:lnTo>
                  <a:pt x="412390" y="75640"/>
                </a:lnTo>
                <a:lnTo>
                  <a:pt x="439742" y="113133"/>
                </a:lnTo>
                <a:lnTo>
                  <a:pt x="457175" y="155634"/>
                </a:lnTo>
                <a:lnTo>
                  <a:pt x="463296" y="201929"/>
                </a:lnTo>
                <a:lnTo>
                  <a:pt x="457175" y="248225"/>
                </a:lnTo>
                <a:lnTo>
                  <a:pt x="439742" y="290726"/>
                </a:lnTo>
                <a:lnTo>
                  <a:pt x="412390" y="328219"/>
                </a:lnTo>
                <a:lnTo>
                  <a:pt x="376512" y="359492"/>
                </a:lnTo>
                <a:lnTo>
                  <a:pt x="333500" y="383332"/>
                </a:lnTo>
                <a:lnTo>
                  <a:pt x="284748" y="398525"/>
                </a:lnTo>
                <a:lnTo>
                  <a:pt x="231648" y="403859"/>
                </a:lnTo>
                <a:lnTo>
                  <a:pt x="178547" y="398525"/>
                </a:lnTo>
                <a:lnTo>
                  <a:pt x="129795" y="383332"/>
                </a:lnTo>
                <a:lnTo>
                  <a:pt x="86783" y="359492"/>
                </a:lnTo>
                <a:lnTo>
                  <a:pt x="50905" y="328219"/>
                </a:lnTo>
                <a:lnTo>
                  <a:pt x="23553" y="290726"/>
                </a:lnTo>
                <a:lnTo>
                  <a:pt x="6120" y="248225"/>
                </a:lnTo>
                <a:lnTo>
                  <a:pt x="0" y="201929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503752"/>
            <a:ext cx="639826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Boosting</a:t>
            </a:r>
            <a:r>
              <a:rPr spc="-420" dirty="0"/>
              <a:t> </a:t>
            </a:r>
            <a:r>
              <a:rPr spc="-229" dirty="0"/>
              <a:t>illustration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81711"/>
            <a:ext cx="46628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70" dirty="0"/>
              <a:t>Boosting</a:t>
            </a:r>
            <a:r>
              <a:rPr sz="4400" spc="-365" dirty="0"/>
              <a:t> </a:t>
            </a:r>
            <a:r>
              <a:rPr sz="4400" spc="-185" dirty="0"/>
              <a:t>illustration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3250" y="2428494"/>
          <a:ext cx="10606397" cy="670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0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50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50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50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50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50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750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Data </a:t>
                      </a:r>
                      <a:r>
                        <a:rPr sz="1600" spc="-20" dirty="0">
                          <a:latin typeface="Trebuchet MS"/>
                          <a:cs typeface="Trebuchet MS"/>
                        </a:rPr>
                        <a:t>Points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D1D1"/>
                    </a:solidFill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2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D1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3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R="37655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4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5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D1D1"/>
                    </a:solidFill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6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3841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7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D1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8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D1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9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3308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10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Class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D1D1"/>
                    </a:solidFill>
                  </a:tcPr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D1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R="37020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D1D1"/>
                    </a:solidFill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4006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D1D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D1D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013460" y="3785615"/>
            <a:ext cx="2836545" cy="2273935"/>
            <a:chOff x="1013460" y="3785615"/>
            <a:chExt cx="2836545" cy="2273935"/>
          </a:xfrm>
        </p:grpSpPr>
        <p:sp>
          <p:nvSpPr>
            <p:cNvPr id="5" name="object 5"/>
            <p:cNvSpPr/>
            <p:nvPr/>
          </p:nvSpPr>
          <p:spPr>
            <a:xfrm>
              <a:off x="1026414" y="3798569"/>
              <a:ext cx="2810510" cy="2247900"/>
            </a:xfrm>
            <a:custGeom>
              <a:avLst/>
              <a:gdLst/>
              <a:ahLst/>
              <a:cxnLst/>
              <a:rect l="l" t="t" r="r" b="b"/>
              <a:pathLst>
                <a:path w="2810510" h="2247900">
                  <a:moveTo>
                    <a:pt x="0" y="2247899"/>
                  </a:moveTo>
                  <a:lnTo>
                    <a:pt x="2810256" y="2247899"/>
                  </a:lnTo>
                  <a:lnTo>
                    <a:pt x="2810256" y="0"/>
                  </a:lnTo>
                  <a:lnTo>
                    <a:pt x="0" y="0"/>
                  </a:lnTo>
                  <a:lnTo>
                    <a:pt x="0" y="2247899"/>
                  </a:lnTo>
                  <a:close/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07080" y="5035295"/>
              <a:ext cx="158495" cy="1356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3144" y="5650991"/>
              <a:ext cx="147828" cy="1341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57500" y="5123687"/>
              <a:ext cx="158496" cy="1371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3144" y="5071871"/>
              <a:ext cx="147828" cy="1325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53056" y="3874007"/>
              <a:ext cx="156972" cy="1356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44852" y="5733287"/>
              <a:ext cx="146304" cy="1325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5432" y="4448555"/>
              <a:ext cx="158496" cy="1371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57627" y="4526279"/>
              <a:ext cx="147828" cy="1325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83208" y="4526279"/>
              <a:ext cx="147827" cy="1325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88008" y="4014215"/>
              <a:ext cx="158496" cy="1356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224015" y="3759708"/>
            <a:ext cx="2836545" cy="2273935"/>
            <a:chOff x="6224015" y="3759708"/>
            <a:chExt cx="2836545" cy="2273935"/>
          </a:xfrm>
        </p:grpSpPr>
        <p:sp>
          <p:nvSpPr>
            <p:cNvPr id="17" name="object 17"/>
            <p:cNvSpPr/>
            <p:nvPr/>
          </p:nvSpPr>
          <p:spPr>
            <a:xfrm>
              <a:off x="6236969" y="3772662"/>
              <a:ext cx="2810510" cy="2247900"/>
            </a:xfrm>
            <a:custGeom>
              <a:avLst/>
              <a:gdLst/>
              <a:ahLst/>
              <a:cxnLst/>
              <a:rect l="l" t="t" r="r" b="b"/>
              <a:pathLst>
                <a:path w="2810509" h="2247900">
                  <a:moveTo>
                    <a:pt x="0" y="2247900"/>
                  </a:moveTo>
                  <a:lnTo>
                    <a:pt x="2810255" y="2247900"/>
                  </a:lnTo>
                  <a:lnTo>
                    <a:pt x="2810255" y="0"/>
                  </a:lnTo>
                  <a:lnTo>
                    <a:pt x="0" y="0"/>
                  </a:lnTo>
                  <a:lnTo>
                    <a:pt x="0" y="2247900"/>
                  </a:lnTo>
                  <a:close/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17635" y="5009388"/>
              <a:ext cx="158495" cy="1356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43699" y="5626608"/>
              <a:ext cx="147827" cy="1325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68055" y="5099304"/>
              <a:ext cx="158496" cy="13563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43699" y="5045964"/>
              <a:ext cx="147827" cy="1341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63611" y="3848100"/>
              <a:ext cx="156971" cy="13563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55407" y="5707380"/>
              <a:ext cx="146303" cy="1325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285987" y="4424172"/>
              <a:ext cx="158495" cy="13563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568183" y="4501896"/>
              <a:ext cx="147827" cy="1325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93763" y="4501896"/>
              <a:ext cx="147827" cy="1325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798563" y="3988308"/>
              <a:ext cx="158495" cy="1371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13473" y="3882008"/>
            <a:ext cx="92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82891" y="3861561"/>
            <a:ext cx="92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31558" y="4622749"/>
            <a:ext cx="933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310881" y="4349622"/>
            <a:ext cx="92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rebuchet MS"/>
                <a:cs typeface="Trebuchet MS"/>
              </a:rPr>
              <a:t>4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079993" y="4345635"/>
            <a:ext cx="933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rebuchet MS"/>
                <a:cs typeface="Trebuchet MS"/>
              </a:rPr>
              <a:t>5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10705" y="5016245"/>
            <a:ext cx="92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rebuchet MS"/>
                <a:cs typeface="Trebuchet MS"/>
              </a:rPr>
              <a:t>6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812913" y="5011292"/>
            <a:ext cx="92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rebuchet MS"/>
                <a:cs typeface="Trebuchet MS"/>
              </a:rPr>
              <a:t>7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406638" y="4947920"/>
            <a:ext cx="92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rebuchet MS"/>
                <a:cs typeface="Trebuchet MS"/>
              </a:rPr>
              <a:t>8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52742" y="5520029"/>
            <a:ext cx="92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rebuchet MS"/>
                <a:cs typeface="Trebuchet MS"/>
              </a:rPr>
              <a:t>9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576439" y="5528868"/>
            <a:ext cx="1714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rebuchet MS"/>
                <a:cs typeface="Trebuchet MS"/>
              </a:rPr>
              <a:t>10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59942" y="1629918"/>
            <a:ext cx="1000125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rebuchet MS"/>
                <a:cs typeface="Trebuchet MS"/>
              </a:rPr>
              <a:t>Below </a:t>
            </a:r>
            <a:r>
              <a:rPr sz="2000" spc="-5" dirty="0">
                <a:latin typeface="Trebuchet MS"/>
                <a:cs typeface="Trebuchet MS"/>
              </a:rPr>
              <a:t>is the training data and their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class</a:t>
            </a:r>
            <a:endParaRPr sz="2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2000" spc="-50" dirty="0">
                <a:latin typeface="Trebuchet MS"/>
                <a:cs typeface="Trebuchet MS"/>
              </a:rPr>
              <a:t>We </a:t>
            </a:r>
            <a:r>
              <a:rPr sz="2000" spc="-5" dirty="0">
                <a:latin typeface="Trebuchet MS"/>
                <a:cs typeface="Trebuchet MS"/>
              </a:rPr>
              <a:t>need to take </a:t>
            </a:r>
            <a:r>
              <a:rPr sz="2000" dirty="0">
                <a:latin typeface="Trebuchet MS"/>
                <a:cs typeface="Trebuchet MS"/>
              </a:rPr>
              <a:t>a </a:t>
            </a:r>
            <a:r>
              <a:rPr sz="2000" spc="-5" dirty="0">
                <a:latin typeface="Trebuchet MS"/>
                <a:cs typeface="Trebuchet MS"/>
              </a:rPr>
              <a:t>note </a:t>
            </a:r>
            <a:r>
              <a:rPr sz="2000" dirty="0">
                <a:latin typeface="Trebuchet MS"/>
                <a:cs typeface="Trebuchet MS"/>
              </a:rPr>
              <a:t>of record </a:t>
            </a:r>
            <a:r>
              <a:rPr sz="2000" spc="-5" dirty="0">
                <a:latin typeface="Trebuchet MS"/>
                <a:cs typeface="Trebuchet MS"/>
              </a:rPr>
              <a:t>numbers, they will help us in weighted </a:t>
            </a:r>
            <a:r>
              <a:rPr sz="2000" dirty="0">
                <a:latin typeface="Trebuchet MS"/>
                <a:cs typeface="Trebuchet MS"/>
              </a:rPr>
              <a:t>sampling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later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81711"/>
            <a:ext cx="46628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70" dirty="0"/>
              <a:t>Boosting</a:t>
            </a:r>
            <a:r>
              <a:rPr sz="4400" spc="-365" dirty="0"/>
              <a:t> </a:t>
            </a:r>
            <a:r>
              <a:rPr sz="4400" spc="-185" dirty="0"/>
              <a:t>illustration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0895" y="4315714"/>
          <a:ext cx="10892154" cy="1341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Data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2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3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4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5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6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7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68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8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9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10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Class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15" dirty="0">
                          <a:latin typeface="Trebuchet MS"/>
                          <a:cs typeface="Trebuchet MS"/>
                        </a:rPr>
                        <a:t>Predicted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Class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M1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2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M1 </a:t>
                      </a:r>
                      <a:r>
                        <a:rPr sz="1600" spc="-15" dirty="0">
                          <a:latin typeface="Trebuchet MS"/>
                          <a:cs typeface="Trebuchet MS"/>
                        </a:rPr>
                        <a:t>Result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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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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86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597408" y="1664207"/>
            <a:ext cx="2834640" cy="2272665"/>
            <a:chOff x="597408" y="1664207"/>
            <a:chExt cx="2834640" cy="2272665"/>
          </a:xfrm>
        </p:grpSpPr>
        <p:sp>
          <p:nvSpPr>
            <p:cNvPr id="5" name="object 5"/>
            <p:cNvSpPr/>
            <p:nvPr/>
          </p:nvSpPr>
          <p:spPr>
            <a:xfrm>
              <a:off x="610362" y="1677161"/>
              <a:ext cx="2809240" cy="2246630"/>
            </a:xfrm>
            <a:custGeom>
              <a:avLst/>
              <a:gdLst/>
              <a:ahLst/>
              <a:cxnLst/>
              <a:rect l="l" t="t" r="r" b="b"/>
              <a:pathLst>
                <a:path w="2809240" h="2246629">
                  <a:moveTo>
                    <a:pt x="0" y="2246376"/>
                  </a:moveTo>
                  <a:lnTo>
                    <a:pt x="2808732" y="2246376"/>
                  </a:lnTo>
                  <a:lnTo>
                    <a:pt x="2808732" y="0"/>
                  </a:lnTo>
                  <a:lnTo>
                    <a:pt x="0" y="0"/>
                  </a:lnTo>
                  <a:lnTo>
                    <a:pt x="0" y="2246376"/>
                  </a:lnTo>
                  <a:close/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91028" y="2913887"/>
              <a:ext cx="158496" cy="1356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17091" y="3529583"/>
              <a:ext cx="146303" cy="1325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41447" y="3002279"/>
              <a:ext cx="156972" cy="1356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7091" y="2950463"/>
              <a:ext cx="147827" cy="1325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35480" y="1752599"/>
              <a:ext cx="158496" cy="1356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27275" y="3610355"/>
              <a:ext cx="147828" cy="1341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59380" y="2327147"/>
              <a:ext cx="156972" cy="13563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41575" y="2404871"/>
              <a:ext cx="147828" cy="13258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7156" y="2404871"/>
              <a:ext cx="147828" cy="13258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71956" y="1892807"/>
              <a:ext cx="158495" cy="13563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390644" y="1651952"/>
            <a:ext cx="7729855" cy="2390140"/>
            <a:chOff x="4390644" y="1651952"/>
            <a:chExt cx="7729855" cy="2390140"/>
          </a:xfrm>
        </p:grpSpPr>
        <p:sp>
          <p:nvSpPr>
            <p:cNvPr id="17" name="object 17"/>
            <p:cNvSpPr/>
            <p:nvPr/>
          </p:nvSpPr>
          <p:spPr>
            <a:xfrm>
              <a:off x="4876038" y="1664969"/>
              <a:ext cx="2809240" cy="2246630"/>
            </a:xfrm>
            <a:custGeom>
              <a:avLst/>
              <a:gdLst/>
              <a:ahLst/>
              <a:cxnLst/>
              <a:rect l="l" t="t" r="r" b="b"/>
              <a:pathLst>
                <a:path w="2809240" h="2246629">
                  <a:moveTo>
                    <a:pt x="0" y="2246375"/>
                  </a:moveTo>
                  <a:lnTo>
                    <a:pt x="2808732" y="2246375"/>
                  </a:lnTo>
                  <a:lnTo>
                    <a:pt x="2808732" y="0"/>
                  </a:lnTo>
                  <a:lnTo>
                    <a:pt x="0" y="0"/>
                  </a:lnTo>
                  <a:lnTo>
                    <a:pt x="0" y="2246375"/>
                  </a:lnTo>
                  <a:close/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56704" y="2900172"/>
              <a:ext cx="156972" cy="13715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82768" y="3576827"/>
              <a:ext cx="147827" cy="13258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05600" y="2990087"/>
              <a:ext cx="158496" cy="1356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82768" y="2938272"/>
              <a:ext cx="147827" cy="13258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01155" y="1740407"/>
              <a:ext cx="158495" cy="13563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92951" y="3598163"/>
              <a:ext cx="147827" cy="1341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23532" y="2314955"/>
              <a:ext cx="158496" cy="13563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07251" y="2392679"/>
              <a:ext cx="146303" cy="13258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32831" y="2392679"/>
              <a:ext cx="146303" cy="1325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37632" y="1880615"/>
              <a:ext cx="158495" cy="1356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90644" y="3244545"/>
              <a:ext cx="4274820" cy="14025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18838" y="3316985"/>
              <a:ext cx="4153535" cy="0"/>
            </a:xfrm>
            <a:custGeom>
              <a:avLst/>
              <a:gdLst/>
              <a:ahLst/>
              <a:cxnLst/>
              <a:rect l="l" t="t" r="r" b="b"/>
              <a:pathLst>
                <a:path w="4153534">
                  <a:moveTo>
                    <a:pt x="0" y="0"/>
                  </a:moveTo>
                  <a:lnTo>
                    <a:pt x="4153408" y="0"/>
                  </a:lnTo>
                </a:path>
              </a:pathLst>
            </a:custGeom>
            <a:ln w="38100">
              <a:solidFill>
                <a:srgbClr val="A4AB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41491" y="1753361"/>
              <a:ext cx="5766435" cy="2275840"/>
            </a:xfrm>
            <a:custGeom>
              <a:avLst/>
              <a:gdLst/>
              <a:ahLst/>
              <a:cxnLst/>
              <a:rect l="l" t="t" r="r" b="b"/>
              <a:pathLst>
                <a:path w="5766434" h="2275840">
                  <a:moveTo>
                    <a:pt x="5765927" y="948054"/>
                  </a:moveTo>
                  <a:lnTo>
                    <a:pt x="1750187" y="948054"/>
                  </a:lnTo>
                  <a:lnTo>
                    <a:pt x="1750187" y="1896110"/>
                  </a:lnTo>
                  <a:lnTo>
                    <a:pt x="1753141" y="1943675"/>
                  </a:lnTo>
                  <a:lnTo>
                    <a:pt x="1761769" y="1989479"/>
                  </a:lnTo>
                  <a:lnTo>
                    <a:pt x="1775714" y="2033164"/>
                  </a:lnTo>
                  <a:lnTo>
                    <a:pt x="1794621" y="2074377"/>
                  </a:lnTo>
                  <a:lnTo>
                    <a:pt x="1818135" y="2112760"/>
                  </a:lnTo>
                  <a:lnTo>
                    <a:pt x="1845899" y="2147960"/>
                  </a:lnTo>
                  <a:lnTo>
                    <a:pt x="1877558" y="2179619"/>
                  </a:lnTo>
                  <a:lnTo>
                    <a:pt x="1912758" y="2207383"/>
                  </a:lnTo>
                  <a:lnTo>
                    <a:pt x="1951141" y="2230897"/>
                  </a:lnTo>
                  <a:lnTo>
                    <a:pt x="1992354" y="2249804"/>
                  </a:lnTo>
                  <a:lnTo>
                    <a:pt x="2036039" y="2263749"/>
                  </a:lnTo>
                  <a:lnTo>
                    <a:pt x="2081843" y="2272377"/>
                  </a:lnTo>
                  <a:lnTo>
                    <a:pt x="2129409" y="2275332"/>
                  </a:lnTo>
                  <a:lnTo>
                    <a:pt x="5386705" y="2275332"/>
                  </a:lnTo>
                  <a:lnTo>
                    <a:pt x="5434270" y="2272377"/>
                  </a:lnTo>
                  <a:lnTo>
                    <a:pt x="5480074" y="2263749"/>
                  </a:lnTo>
                  <a:lnTo>
                    <a:pt x="5523759" y="2249804"/>
                  </a:lnTo>
                  <a:lnTo>
                    <a:pt x="5564972" y="2230897"/>
                  </a:lnTo>
                  <a:lnTo>
                    <a:pt x="5603355" y="2207383"/>
                  </a:lnTo>
                  <a:lnTo>
                    <a:pt x="5638555" y="2179619"/>
                  </a:lnTo>
                  <a:lnTo>
                    <a:pt x="5670214" y="2147960"/>
                  </a:lnTo>
                  <a:lnTo>
                    <a:pt x="5697978" y="2112760"/>
                  </a:lnTo>
                  <a:lnTo>
                    <a:pt x="5721492" y="2074377"/>
                  </a:lnTo>
                  <a:lnTo>
                    <a:pt x="5740399" y="2033164"/>
                  </a:lnTo>
                  <a:lnTo>
                    <a:pt x="5754344" y="1989479"/>
                  </a:lnTo>
                  <a:lnTo>
                    <a:pt x="5762972" y="1943675"/>
                  </a:lnTo>
                  <a:lnTo>
                    <a:pt x="5765927" y="1896110"/>
                  </a:lnTo>
                  <a:lnTo>
                    <a:pt x="5765927" y="948054"/>
                  </a:lnTo>
                  <a:close/>
                </a:path>
                <a:path w="5766434" h="2275840">
                  <a:moveTo>
                    <a:pt x="5386705" y="0"/>
                  </a:moveTo>
                  <a:lnTo>
                    <a:pt x="2129409" y="0"/>
                  </a:lnTo>
                  <a:lnTo>
                    <a:pt x="2081843" y="2954"/>
                  </a:lnTo>
                  <a:lnTo>
                    <a:pt x="2036039" y="11582"/>
                  </a:lnTo>
                  <a:lnTo>
                    <a:pt x="1992354" y="25527"/>
                  </a:lnTo>
                  <a:lnTo>
                    <a:pt x="1951141" y="44434"/>
                  </a:lnTo>
                  <a:lnTo>
                    <a:pt x="1912758" y="67948"/>
                  </a:lnTo>
                  <a:lnTo>
                    <a:pt x="1877558" y="95712"/>
                  </a:lnTo>
                  <a:lnTo>
                    <a:pt x="1845899" y="127371"/>
                  </a:lnTo>
                  <a:lnTo>
                    <a:pt x="1818135" y="162571"/>
                  </a:lnTo>
                  <a:lnTo>
                    <a:pt x="1794621" y="200954"/>
                  </a:lnTo>
                  <a:lnTo>
                    <a:pt x="1775714" y="242167"/>
                  </a:lnTo>
                  <a:lnTo>
                    <a:pt x="1761769" y="285852"/>
                  </a:lnTo>
                  <a:lnTo>
                    <a:pt x="1753141" y="331656"/>
                  </a:lnTo>
                  <a:lnTo>
                    <a:pt x="1750187" y="379222"/>
                  </a:lnTo>
                  <a:lnTo>
                    <a:pt x="0" y="1061212"/>
                  </a:lnTo>
                  <a:lnTo>
                    <a:pt x="1750187" y="948054"/>
                  </a:lnTo>
                  <a:lnTo>
                    <a:pt x="5765927" y="948054"/>
                  </a:lnTo>
                  <a:lnTo>
                    <a:pt x="5765927" y="379222"/>
                  </a:lnTo>
                  <a:lnTo>
                    <a:pt x="5762972" y="331656"/>
                  </a:lnTo>
                  <a:lnTo>
                    <a:pt x="5754344" y="285852"/>
                  </a:lnTo>
                  <a:lnTo>
                    <a:pt x="5740399" y="242167"/>
                  </a:lnTo>
                  <a:lnTo>
                    <a:pt x="5721492" y="200954"/>
                  </a:lnTo>
                  <a:lnTo>
                    <a:pt x="5697978" y="162571"/>
                  </a:lnTo>
                  <a:lnTo>
                    <a:pt x="5670214" y="127371"/>
                  </a:lnTo>
                  <a:lnTo>
                    <a:pt x="5638555" y="95712"/>
                  </a:lnTo>
                  <a:lnTo>
                    <a:pt x="5603355" y="67948"/>
                  </a:lnTo>
                  <a:lnTo>
                    <a:pt x="5564972" y="44434"/>
                  </a:lnTo>
                  <a:lnTo>
                    <a:pt x="5523759" y="25527"/>
                  </a:lnTo>
                  <a:lnTo>
                    <a:pt x="5480074" y="11582"/>
                  </a:lnTo>
                  <a:lnTo>
                    <a:pt x="5434270" y="2954"/>
                  </a:lnTo>
                  <a:lnTo>
                    <a:pt x="538670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341491" y="1753361"/>
              <a:ext cx="5766435" cy="2275840"/>
            </a:xfrm>
            <a:custGeom>
              <a:avLst/>
              <a:gdLst/>
              <a:ahLst/>
              <a:cxnLst/>
              <a:rect l="l" t="t" r="r" b="b"/>
              <a:pathLst>
                <a:path w="5766434" h="2275840">
                  <a:moveTo>
                    <a:pt x="1750187" y="379222"/>
                  </a:moveTo>
                  <a:lnTo>
                    <a:pt x="1753141" y="331656"/>
                  </a:lnTo>
                  <a:lnTo>
                    <a:pt x="1761769" y="285852"/>
                  </a:lnTo>
                  <a:lnTo>
                    <a:pt x="1775714" y="242167"/>
                  </a:lnTo>
                  <a:lnTo>
                    <a:pt x="1794621" y="200954"/>
                  </a:lnTo>
                  <a:lnTo>
                    <a:pt x="1818135" y="162571"/>
                  </a:lnTo>
                  <a:lnTo>
                    <a:pt x="1845899" y="127371"/>
                  </a:lnTo>
                  <a:lnTo>
                    <a:pt x="1877558" y="95712"/>
                  </a:lnTo>
                  <a:lnTo>
                    <a:pt x="1912758" y="67948"/>
                  </a:lnTo>
                  <a:lnTo>
                    <a:pt x="1951141" y="44434"/>
                  </a:lnTo>
                  <a:lnTo>
                    <a:pt x="1992354" y="25527"/>
                  </a:lnTo>
                  <a:lnTo>
                    <a:pt x="2036039" y="11582"/>
                  </a:lnTo>
                  <a:lnTo>
                    <a:pt x="2081843" y="2954"/>
                  </a:lnTo>
                  <a:lnTo>
                    <a:pt x="2129409" y="0"/>
                  </a:lnTo>
                  <a:lnTo>
                    <a:pt x="2419477" y="0"/>
                  </a:lnTo>
                  <a:lnTo>
                    <a:pt x="3423412" y="0"/>
                  </a:lnTo>
                  <a:lnTo>
                    <a:pt x="5386705" y="0"/>
                  </a:lnTo>
                  <a:lnTo>
                    <a:pt x="5434270" y="2954"/>
                  </a:lnTo>
                  <a:lnTo>
                    <a:pt x="5480074" y="11582"/>
                  </a:lnTo>
                  <a:lnTo>
                    <a:pt x="5523759" y="25527"/>
                  </a:lnTo>
                  <a:lnTo>
                    <a:pt x="5564972" y="44434"/>
                  </a:lnTo>
                  <a:lnTo>
                    <a:pt x="5603355" y="67948"/>
                  </a:lnTo>
                  <a:lnTo>
                    <a:pt x="5638555" y="95712"/>
                  </a:lnTo>
                  <a:lnTo>
                    <a:pt x="5670214" y="127371"/>
                  </a:lnTo>
                  <a:lnTo>
                    <a:pt x="5697978" y="162571"/>
                  </a:lnTo>
                  <a:lnTo>
                    <a:pt x="5721492" y="200954"/>
                  </a:lnTo>
                  <a:lnTo>
                    <a:pt x="5740399" y="242167"/>
                  </a:lnTo>
                  <a:lnTo>
                    <a:pt x="5754344" y="285852"/>
                  </a:lnTo>
                  <a:lnTo>
                    <a:pt x="5762972" y="331656"/>
                  </a:lnTo>
                  <a:lnTo>
                    <a:pt x="5765927" y="379222"/>
                  </a:lnTo>
                  <a:lnTo>
                    <a:pt x="5765927" y="948054"/>
                  </a:lnTo>
                  <a:lnTo>
                    <a:pt x="5765927" y="1896110"/>
                  </a:lnTo>
                  <a:lnTo>
                    <a:pt x="5762972" y="1943675"/>
                  </a:lnTo>
                  <a:lnTo>
                    <a:pt x="5754344" y="1989479"/>
                  </a:lnTo>
                  <a:lnTo>
                    <a:pt x="5740399" y="2033164"/>
                  </a:lnTo>
                  <a:lnTo>
                    <a:pt x="5721492" y="2074377"/>
                  </a:lnTo>
                  <a:lnTo>
                    <a:pt x="5697978" y="2112760"/>
                  </a:lnTo>
                  <a:lnTo>
                    <a:pt x="5670214" y="2147960"/>
                  </a:lnTo>
                  <a:lnTo>
                    <a:pt x="5638555" y="2179619"/>
                  </a:lnTo>
                  <a:lnTo>
                    <a:pt x="5603355" y="2207383"/>
                  </a:lnTo>
                  <a:lnTo>
                    <a:pt x="5564972" y="2230897"/>
                  </a:lnTo>
                  <a:lnTo>
                    <a:pt x="5523759" y="2249804"/>
                  </a:lnTo>
                  <a:lnTo>
                    <a:pt x="5480074" y="2263749"/>
                  </a:lnTo>
                  <a:lnTo>
                    <a:pt x="5434270" y="2272377"/>
                  </a:lnTo>
                  <a:lnTo>
                    <a:pt x="5386705" y="2275332"/>
                  </a:lnTo>
                  <a:lnTo>
                    <a:pt x="3423412" y="2275332"/>
                  </a:lnTo>
                  <a:lnTo>
                    <a:pt x="2419477" y="2275332"/>
                  </a:lnTo>
                  <a:lnTo>
                    <a:pt x="2129409" y="2275332"/>
                  </a:lnTo>
                  <a:lnTo>
                    <a:pt x="2081843" y="2272377"/>
                  </a:lnTo>
                  <a:lnTo>
                    <a:pt x="2036039" y="2263749"/>
                  </a:lnTo>
                  <a:lnTo>
                    <a:pt x="1992354" y="2249804"/>
                  </a:lnTo>
                  <a:lnTo>
                    <a:pt x="1951141" y="2230897"/>
                  </a:lnTo>
                  <a:lnTo>
                    <a:pt x="1912758" y="2207383"/>
                  </a:lnTo>
                  <a:lnTo>
                    <a:pt x="1877558" y="2179619"/>
                  </a:lnTo>
                  <a:lnTo>
                    <a:pt x="1845899" y="2147960"/>
                  </a:lnTo>
                  <a:lnTo>
                    <a:pt x="1818135" y="2112760"/>
                  </a:lnTo>
                  <a:lnTo>
                    <a:pt x="1794621" y="2074377"/>
                  </a:lnTo>
                  <a:lnTo>
                    <a:pt x="1775714" y="2033164"/>
                  </a:lnTo>
                  <a:lnTo>
                    <a:pt x="1761769" y="1989479"/>
                  </a:lnTo>
                  <a:lnTo>
                    <a:pt x="1753141" y="1943675"/>
                  </a:lnTo>
                  <a:lnTo>
                    <a:pt x="1750187" y="1896110"/>
                  </a:lnTo>
                  <a:lnTo>
                    <a:pt x="1750187" y="948054"/>
                  </a:lnTo>
                  <a:lnTo>
                    <a:pt x="0" y="1061212"/>
                  </a:lnTo>
                  <a:lnTo>
                    <a:pt x="1750187" y="379222"/>
                  </a:lnTo>
                  <a:close/>
                </a:path>
              </a:pathLst>
            </a:custGeom>
            <a:ln w="25908">
              <a:solidFill>
                <a:srgbClr val="93B6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281161" y="1896236"/>
            <a:ext cx="3632835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142240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rebuchet MS"/>
                <a:cs typeface="Trebuchet MS"/>
              </a:rPr>
              <a:t>Model </a:t>
            </a:r>
            <a:r>
              <a:rPr sz="1600" spc="-5" dirty="0">
                <a:latin typeface="Trebuchet MS"/>
                <a:cs typeface="Trebuchet MS"/>
              </a:rPr>
              <a:t>M1 is built, anything </a:t>
            </a:r>
            <a:r>
              <a:rPr sz="1600" spc="-10" dirty="0">
                <a:latin typeface="Trebuchet MS"/>
                <a:cs typeface="Trebuchet MS"/>
              </a:rPr>
              <a:t>above  </a:t>
            </a:r>
            <a:r>
              <a:rPr sz="1600" spc="-5" dirty="0">
                <a:latin typeface="Trebuchet MS"/>
                <a:cs typeface="Trebuchet MS"/>
              </a:rPr>
              <a:t>the line is – and </a:t>
            </a:r>
            <a:r>
              <a:rPr sz="1600" spc="-10" dirty="0">
                <a:latin typeface="Trebuchet MS"/>
                <a:cs typeface="Trebuchet MS"/>
              </a:rPr>
              <a:t>below </a:t>
            </a:r>
            <a:r>
              <a:rPr sz="1600" spc="-5" dirty="0">
                <a:latin typeface="Trebuchet MS"/>
                <a:cs typeface="Trebuchet MS"/>
              </a:rPr>
              <a:t>the line is</a:t>
            </a:r>
            <a:r>
              <a:rPr sz="1600" spc="13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+</a:t>
            </a:r>
            <a:endParaRPr sz="16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rebuchet MS"/>
                <a:cs typeface="Trebuchet MS"/>
              </a:rPr>
              <a:t>3 out of 10 are misclassified by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the</a:t>
            </a:r>
            <a:endParaRPr sz="16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</a:pPr>
            <a:r>
              <a:rPr sz="1600" spc="-10" dirty="0">
                <a:latin typeface="Trebuchet MS"/>
                <a:cs typeface="Trebuchet MS"/>
              </a:rPr>
              <a:t>model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M1</a:t>
            </a:r>
            <a:endParaRPr sz="1600">
              <a:latin typeface="Trebuchet MS"/>
              <a:cs typeface="Trebuchet MS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rebuchet MS"/>
                <a:cs typeface="Trebuchet MS"/>
              </a:rPr>
              <a:t>These data </a:t>
            </a:r>
            <a:r>
              <a:rPr sz="1600" spc="-10" dirty="0">
                <a:latin typeface="Trebuchet MS"/>
                <a:cs typeface="Trebuchet MS"/>
              </a:rPr>
              <a:t>points will </a:t>
            </a:r>
            <a:r>
              <a:rPr sz="1600" spc="-5" dirty="0">
                <a:latin typeface="Trebuchet MS"/>
                <a:cs typeface="Trebuchet MS"/>
              </a:rPr>
              <a:t>be given  </a:t>
            </a:r>
            <a:r>
              <a:rPr sz="1600" spc="-10" dirty="0">
                <a:latin typeface="Trebuchet MS"/>
                <a:cs typeface="Trebuchet MS"/>
              </a:rPr>
              <a:t>more </a:t>
            </a:r>
            <a:r>
              <a:rPr sz="1600" spc="-5" dirty="0">
                <a:latin typeface="Trebuchet MS"/>
                <a:cs typeface="Trebuchet MS"/>
              </a:rPr>
              <a:t>weight in the re-sampling</a:t>
            </a:r>
            <a:r>
              <a:rPr sz="1600" spc="6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step</a:t>
            </a:r>
            <a:endParaRPr sz="1600">
              <a:latin typeface="Trebuchet MS"/>
              <a:cs typeface="Trebuchet MS"/>
            </a:endParaRPr>
          </a:p>
          <a:p>
            <a:pPr marL="299085" marR="37147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45" dirty="0">
                <a:latin typeface="Trebuchet MS"/>
                <a:cs typeface="Trebuchet MS"/>
              </a:rPr>
              <a:t>We </a:t>
            </a:r>
            <a:r>
              <a:rPr sz="1600" spc="-10" dirty="0">
                <a:latin typeface="Trebuchet MS"/>
                <a:cs typeface="Trebuchet MS"/>
              </a:rPr>
              <a:t>may miss out </a:t>
            </a:r>
            <a:r>
              <a:rPr sz="1600" spc="-5" dirty="0">
                <a:latin typeface="Trebuchet MS"/>
                <a:cs typeface="Trebuchet MS"/>
              </a:rPr>
              <a:t>on some of the  correctly classified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records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988052" y="2221992"/>
            <a:ext cx="1447800" cy="914400"/>
          </a:xfrm>
          <a:custGeom>
            <a:avLst/>
            <a:gdLst/>
            <a:ahLst/>
            <a:cxnLst/>
            <a:rect l="l" t="t" r="r" b="b"/>
            <a:pathLst>
              <a:path w="1447800" h="914400">
                <a:moveTo>
                  <a:pt x="723900" y="0"/>
                </a:moveTo>
                <a:lnTo>
                  <a:pt x="664529" y="1515"/>
                </a:lnTo>
                <a:lnTo>
                  <a:pt x="606480" y="5984"/>
                </a:lnTo>
                <a:lnTo>
                  <a:pt x="549939" y="13289"/>
                </a:lnTo>
                <a:lnTo>
                  <a:pt x="495092" y="23311"/>
                </a:lnTo>
                <a:lnTo>
                  <a:pt x="442126" y="35933"/>
                </a:lnTo>
                <a:lnTo>
                  <a:pt x="391227" y="51037"/>
                </a:lnTo>
                <a:lnTo>
                  <a:pt x="342581" y="68505"/>
                </a:lnTo>
                <a:lnTo>
                  <a:pt x="296375" y="88221"/>
                </a:lnTo>
                <a:lnTo>
                  <a:pt x="252794" y="110065"/>
                </a:lnTo>
                <a:lnTo>
                  <a:pt x="212026" y="133921"/>
                </a:lnTo>
                <a:lnTo>
                  <a:pt x="174256" y="159670"/>
                </a:lnTo>
                <a:lnTo>
                  <a:pt x="139671" y="187195"/>
                </a:lnTo>
                <a:lnTo>
                  <a:pt x="108457" y="216379"/>
                </a:lnTo>
                <a:lnTo>
                  <a:pt x="80800" y="247102"/>
                </a:lnTo>
                <a:lnTo>
                  <a:pt x="56888" y="279249"/>
                </a:lnTo>
                <a:lnTo>
                  <a:pt x="36905" y="312700"/>
                </a:lnTo>
                <a:lnTo>
                  <a:pt x="9474" y="383046"/>
                </a:lnTo>
                <a:lnTo>
                  <a:pt x="0" y="457200"/>
                </a:lnTo>
                <a:lnTo>
                  <a:pt x="2399" y="494693"/>
                </a:lnTo>
                <a:lnTo>
                  <a:pt x="21038" y="567061"/>
                </a:lnTo>
                <a:lnTo>
                  <a:pt x="56888" y="635150"/>
                </a:lnTo>
                <a:lnTo>
                  <a:pt x="80800" y="667297"/>
                </a:lnTo>
                <a:lnTo>
                  <a:pt x="108457" y="698020"/>
                </a:lnTo>
                <a:lnTo>
                  <a:pt x="139671" y="727204"/>
                </a:lnTo>
                <a:lnTo>
                  <a:pt x="174256" y="754729"/>
                </a:lnTo>
                <a:lnTo>
                  <a:pt x="212026" y="780478"/>
                </a:lnTo>
                <a:lnTo>
                  <a:pt x="252794" y="804334"/>
                </a:lnTo>
                <a:lnTo>
                  <a:pt x="296375" y="826178"/>
                </a:lnTo>
                <a:lnTo>
                  <a:pt x="342581" y="845894"/>
                </a:lnTo>
                <a:lnTo>
                  <a:pt x="391227" y="863362"/>
                </a:lnTo>
                <a:lnTo>
                  <a:pt x="442126" y="878466"/>
                </a:lnTo>
                <a:lnTo>
                  <a:pt x="495092" y="891088"/>
                </a:lnTo>
                <a:lnTo>
                  <a:pt x="549939" y="901110"/>
                </a:lnTo>
                <a:lnTo>
                  <a:pt x="606480" y="908415"/>
                </a:lnTo>
                <a:lnTo>
                  <a:pt x="664529" y="912884"/>
                </a:lnTo>
                <a:lnTo>
                  <a:pt x="723900" y="914400"/>
                </a:lnTo>
                <a:lnTo>
                  <a:pt x="783270" y="912884"/>
                </a:lnTo>
                <a:lnTo>
                  <a:pt x="841319" y="908415"/>
                </a:lnTo>
                <a:lnTo>
                  <a:pt x="897860" y="901110"/>
                </a:lnTo>
                <a:lnTo>
                  <a:pt x="952707" y="891088"/>
                </a:lnTo>
                <a:lnTo>
                  <a:pt x="1005673" y="878466"/>
                </a:lnTo>
                <a:lnTo>
                  <a:pt x="1056572" y="863362"/>
                </a:lnTo>
                <a:lnTo>
                  <a:pt x="1105218" y="845894"/>
                </a:lnTo>
                <a:lnTo>
                  <a:pt x="1151424" y="826178"/>
                </a:lnTo>
                <a:lnTo>
                  <a:pt x="1195005" y="804334"/>
                </a:lnTo>
                <a:lnTo>
                  <a:pt x="1235773" y="780478"/>
                </a:lnTo>
                <a:lnTo>
                  <a:pt x="1273543" y="754729"/>
                </a:lnTo>
                <a:lnTo>
                  <a:pt x="1308128" y="727204"/>
                </a:lnTo>
                <a:lnTo>
                  <a:pt x="1339342" y="698020"/>
                </a:lnTo>
                <a:lnTo>
                  <a:pt x="1366999" y="667297"/>
                </a:lnTo>
                <a:lnTo>
                  <a:pt x="1390911" y="635150"/>
                </a:lnTo>
                <a:lnTo>
                  <a:pt x="1410894" y="601699"/>
                </a:lnTo>
                <a:lnTo>
                  <a:pt x="1438325" y="531353"/>
                </a:lnTo>
                <a:lnTo>
                  <a:pt x="1447800" y="457200"/>
                </a:lnTo>
                <a:lnTo>
                  <a:pt x="1445400" y="419706"/>
                </a:lnTo>
                <a:lnTo>
                  <a:pt x="1426761" y="347338"/>
                </a:lnTo>
                <a:lnTo>
                  <a:pt x="1390911" y="279249"/>
                </a:lnTo>
                <a:lnTo>
                  <a:pt x="1366999" y="247102"/>
                </a:lnTo>
                <a:lnTo>
                  <a:pt x="1339342" y="216379"/>
                </a:lnTo>
                <a:lnTo>
                  <a:pt x="1308128" y="187195"/>
                </a:lnTo>
                <a:lnTo>
                  <a:pt x="1273543" y="159670"/>
                </a:lnTo>
                <a:lnTo>
                  <a:pt x="1235773" y="133921"/>
                </a:lnTo>
                <a:lnTo>
                  <a:pt x="1195005" y="110065"/>
                </a:lnTo>
                <a:lnTo>
                  <a:pt x="1151424" y="88221"/>
                </a:lnTo>
                <a:lnTo>
                  <a:pt x="1105218" y="68505"/>
                </a:lnTo>
                <a:lnTo>
                  <a:pt x="1056572" y="51037"/>
                </a:lnTo>
                <a:lnTo>
                  <a:pt x="1005673" y="35933"/>
                </a:lnTo>
                <a:lnTo>
                  <a:pt x="952707" y="23311"/>
                </a:lnTo>
                <a:lnTo>
                  <a:pt x="897860" y="13289"/>
                </a:lnTo>
                <a:lnTo>
                  <a:pt x="841319" y="5984"/>
                </a:lnTo>
                <a:lnTo>
                  <a:pt x="783270" y="1515"/>
                </a:lnTo>
                <a:lnTo>
                  <a:pt x="723900" y="0"/>
                </a:lnTo>
                <a:close/>
              </a:path>
            </a:pathLst>
          </a:custGeom>
          <a:solidFill>
            <a:srgbClr val="93B6D2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81711"/>
            <a:ext cx="46628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70" dirty="0"/>
              <a:t>Boosting</a:t>
            </a:r>
            <a:r>
              <a:rPr sz="4400" spc="-365" dirty="0"/>
              <a:t> </a:t>
            </a:r>
            <a:r>
              <a:rPr sz="4400" spc="-185" dirty="0"/>
              <a:t>illustration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94488" y="1664207"/>
            <a:ext cx="3735704" cy="2272665"/>
            <a:chOff x="94488" y="1664207"/>
            <a:chExt cx="3735704" cy="2272665"/>
          </a:xfrm>
        </p:grpSpPr>
        <p:sp>
          <p:nvSpPr>
            <p:cNvPr id="4" name="object 4"/>
            <p:cNvSpPr/>
            <p:nvPr/>
          </p:nvSpPr>
          <p:spPr>
            <a:xfrm>
              <a:off x="610361" y="1677161"/>
              <a:ext cx="2809240" cy="2246630"/>
            </a:xfrm>
            <a:custGeom>
              <a:avLst/>
              <a:gdLst/>
              <a:ahLst/>
              <a:cxnLst/>
              <a:rect l="l" t="t" r="r" b="b"/>
              <a:pathLst>
                <a:path w="2809240" h="2246629">
                  <a:moveTo>
                    <a:pt x="0" y="2246376"/>
                  </a:moveTo>
                  <a:lnTo>
                    <a:pt x="2808732" y="2246376"/>
                  </a:lnTo>
                  <a:lnTo>
                    <a:pt x="2808732" y="0"/>
                  </a:lnTo>
                  <a:lnTo>
                    <a:pt x="0" y="0"/>
                  </a:lnTo>
                  <a:lnTo>
                    <a:pt x="0" y="2246376"/>
                  </a:lnTo>
                  <a:close/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41448" y="3002279"/>
              <a:ext cx="156972" cy="1356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0297" y="2818637"/>
              <a:ext cx="391795" cy="251460"/>
            </a:xfrm>
            <a:custGeom>
              <a:avLst/>
              <a:gdLst/>
              <a:ahLst/>
              <a:cxnLst/>
              <a:rect l="l" t="t" r="r" b="b"/>
              <a:pathLst>
                <a:path w="391794" h="251460">
                  <a:moveTo>
                    <a:pt x="195834" y="0"/>
                  </a:moveTo>
                  <a:lnTo>
                    <a:pt x="0" y="251460"/>
                  </a:lnTo>
                  <a:lnTo>
                    <a:pt x="391668" y="251460"/>
                  </a:lnTo>
                  <a:lnTo>
                    <a:pt x="195834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0297" y="2818637"/>
              <a:ext cx="391795" cy="251460"/>
            </a:xfrm>
            <a:custGeom>
              <a:avLst/>
              <a:gdLst/>
              <a:ahLst/>
              <a:cxnLst/>
              <a:rect l="l" t="t" r="r" b="b"/>
              <a:pathLst>
                <a:path w="391794" h="251460">
                  <a:moveTo>
                    <a:pt x="0" y="251460"/>
                  </a:moveTo>
                  <a:lnTo>
                    <a:pt x="195834" y="0"/>
                  </a:lnTo>
                  <a:lnTo>
                    <a:pt x="391668" y="251460"/>
                  </a:lnTo>
                  <a:lnTo>
                    <a:pt x="0" y="251460"/>
                  </a:lnTo>
                  <a:close/>
                </a:path>
              </a:pathLst>
            </a:custGeom>
            <a:ln w="25908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35480" y="1752599"/>
              <a:ext cx="158496" cy="1356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59380" y="2327147"/>
              <a:ext cx="156972" cy="1356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84782" y="2273045"/>
              <a:ext cx="391795" cy="251460"/>
            </a:xfrm>
            <a:custGeom>
              <a:avLst/>
              <a:gdLst/>
              <a:ahLst/>
              <a:cxnLst/>
              <a:rect l="l" t="t" r="r" b="b"/>
              <a:pathLst>
                <a:path w="391794" h="251460">
                  <a:moveTo>
                    <a:pt x="195834" y="0"/>
                  </a:moveTo>
                  <a:lnTo>
                    <a:pt x="0" y="251459"/>
                  </a:lnTo>
                  <a:lnTo>
                    <a:pt x="391668" y="251459"/>
                  </a:lnTo>
                  <a:lnTo>
                    <a:pt x="195834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84782" y="2273045"/>
              <a:ext cx="391795" cy="251460"/>
            </a:xfrm>
            <a:custGeom>
              <a:avLst/>
              <a:gdLst/>
              <a:ahLst/>
              <a:cxnLst/>
              <a:rect l="l" t="t" r="r" b="b"/>
              <a:pathLst>
                <a:path w="391794" h="251460">
                  <a:moveTo>
                    <a:pt x="0" y="251459"/>
                  </a:moveTo>
                  <a:lnTo>
                    <a:pt x="195834" y="0"/>
                  </a:lnTo>
                  <a:lnTo>
                    <a:pt x="391668" y="251459"/>
                  </a:lnTo>
                  <a:lnTo>
                    <a:pt x="0" y="251459"/>
                  </a:lnTo>
                  <a:close/>
                </a:path>
              </a:pathLst>
            </a:custGeom>
            <a:ln w="25908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0361" y="2273045"/>
              <a:ext cx="391795" cy="251460"/>
            </a:xfrm>
            <a:custGeom>
              <a:avLst/>
              <a:gdLst/>
              <a:ahLst/>
              <a:cxnLst/>
              <a:rect l="l" t="t" r="r" b="b"/>
              <a:pathLst>
                <a:path w="391794" h="251460">
                  <a:moveTo>
                    <a:pt x="195833" y="0"/>
                  </a:moveTo>
                  <a:lnTo>
                    <a:pt x="0" y="251459"/>
                  </a:lnTo>
                  <a:lnTo>
                    <a:pt x="391668" y="251459"/>
                  </a:lnTo>
                  <a:lnTo>
                    <a:pt x="195833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0361" y="2273045"/>
              <a:ext cx="391795" cy="251460"/>
            </a:xfrm>
            <a:custGeom>
              <a:avLst/>
              <a:gdLst/>
              <a:ahLst/>
              <a:cxnLst/>
              <a:rect l="l" t="t" r="r" b="b"/>
              <a:pathLst>
                <a:path w="391794" h="251460">
                  <a:moveTo>
                    <a:pt x="0" y="251459"/>
                  </a:moveTo>
                  <a:lnTo>
                    <a:pt x="195833" y="0"/>
                  </a:lnTo>
                  <a:lnTo>
                    <a:pt x="391668" y="251459"/>
                  </a:lnTo>
                  <a:lnTo>
                    <a:pt x="0" y="251459"/>
                  </a:lnTo>
                  <a:close/>
                </a:path>
              </a:pathLst>
            </a:custGeom>
            <a:ln w="25908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71955" y="1892807"/>
              <a:ext cx="158495" cy="13563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4488" y="3233877"/>
              <a:ext cx="3735324" cy="14025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2682" y="3306317"/>
              <a:ext cx="3613785" cy="0"/>
            </a:xfrm>
            <a:custGeom>
              <a:avLst/>
              <a:gdLst/>
              <a:ahLst/>
              <a:cxnLst/>
              <a:rect l="l" t="t" r="r" b="b"/>
              <a:pathLst>
                <a:path w="3613785">
                  <a:moveTo>
                    <a:pt x="0" y="0"/>
                  </a:moveTo>
                  <a:lnTo>
                    <a:pt x="3613530" y="0"/>
                  </a:lnTo>
                </a:path>
              </a:pathLst>
            </a:custGeom>
            <a:ln w="38100">
              <a:solidFill>
                <a:srgbClr val="A4AB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904488" y="1664144"/>
            <a:ext cx="8301355" cy="2632075"/>
            <a:chOff x="3904488" y="1664144"/>
            <a:chExt cx="8301355" cy="2632075"/>
          </a:xfrm>
        </p:grpSpPr>
        <p:sp>
          <p:nvSpPr>
            <p:cNvPr id="18" name="object 18"/>
            <p:cNvSpPr/>
            <p:nvPr/>
          </p:nvSpPr>
          <p:spPr>
            <a:xfrm>
              <a:off x="4914138" y="1677162"/>
              <a:ext cx="2810510" cy="2246630"/>
            </a:xfrm>
            <a:custGeom>
              <a:avLst/>
              <a:gdLst/>
              <a:ahLst/>
              <a:cxnLst/>
              <a:rect l="l" t="t" r="r" b="b"/>
              <a:pathLst>
                <a:path w="2810509" h="2246629">
                  <a:moveTo>
                    <a:pt x="0" y="2246376"/>
                  </a:moveTo>
                  <a:lnTo>
                    <a:pt x="2810256" y="2246376"/>
                  </a:lnTo>
                  <a:lnTo>
                    <a:pt x="2810256" y="0"/>
                  </a:lnTo>
                  <a:lnTo>
                    <a:pt x="0" y="0"/>
                  </a:lnTo>
                  <a:lnTo>
                    <a:pt x="0" y="2246376"/>
                  </a:lnTo>
                  <a:close/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45223" y="3002280"/>
              <a:ext cx="156972" cy="1356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52466" y="2818638"/>
              <a:ext cx="303530" cy="251460"/>
            </a:xfrm>
            <a:custGeom>
              <a:avLst/>
              <a:gdLst/>
              <a:ahLst/>
              <a:cxnLst/>
              <a:rect l="l" t="t" r="r" b="b"/>
              <a:pathLst>
                <a:path w="303529" h="251460">
                  <a:moveTo>
                    <a:pt x="151637" y="0"/>
                  </a:moveTo>
                  <a:lnTo>
                    <a:pt x="0" y="251460"/>
                  </a:lnTo>
                  <a:lnTo>
                    <a:pt x="303275" y="251460"/>
                  </a:lnTo>
                  <a:lnTo>
                    <a:pt x="151637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52466" y="2818638"/>
              <a:ext cx="303530" cy="251460"/>
            </a:xfrm>
            <a:custGeom>
              <a:avLst/>
              <a:gdLst/>
              <a:ahLst/>
              <a:cxnLst/>
              <a:rect l="l" t="t" r="r" b="b"/>
              <a:pathLst>
                <a:path w="303529" h="251460">
                  <a:moveTo>
                    <a:pt x="0" y="251460"/>
                  </a:moveTo>
                  <a:lnTo>
                    <a:pt x="151637" y="0"/>
                  </a:lnTo>
                  <a:lnTo>
                    <a:pt x="303275" y="251460"/>
                  </a:lnTo>
                  <a:lnTo>
                    <a:pt x="0" y="251460"/>
                  </a:lnTo>
                  <a:close/>
                </a:path>
              </a:pathLst>
            </a:custGeom>
            <a:ln w="25908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40780" y="1752600"/>
              <a:ext cx="156971" cy="1356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3155" y="2327148"/>
              <a:ext cx="156972" cy="1356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76950" y="2273046"/>
              <a:ext cx="303530" cy="251460"/>
            </a:xfrm>
            <a:custGeom>
              <a:avLst/>
              <a:gdLst/>
              <a:ahLst/>
              <a:cxnLst/>
              <a:rect l="l" t="t" r="r" b="b"/>
              <a:pathLst>
                <a:path w="303529" h="251460">
                  <a:moveTo>
                    <a:pt x="151637" y="0"/>
                  </a:moveTo>
                  <a:lnTo>
                    <a:pt x="0" y="251459"/>
                  </a:lnTo>
                  <a:lnTo>
                    <a:pt x="303275" y="251459"/>
                  </a:lnTo>
                  <a:lnTo>
                    <a:pt x="151637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76950" y="2273046"/>
              <a:ext cx="303530" cy="251460"/>
            </a:xfrm>
            <a:custGeom>
              <a:avLst/>
              <a:gdLst/>
              <a:ahLst/>
              <a:cxnLst/>
              <a:rect l="l" t="t" r="r" b="b"/>
              <a:pathLst>
                <a:path w="303529" h="251460">
                  <a:moveTo>
                    <a:pt x="0" y="251459"/>
                  </a:moveTo>
                  <a:lnTo>
                    <a:pt x="151637" y="0"/>
                  </a:lnTo>
                  <a:lnTo>
                    <a:pt x="303275" y="251459"/>
                  </a:lnTo>
                  <a:lnTo>
                    <a:pt x="0" y="251459"/>
                  </a:lnTo>
                  <a:close/>
                </a:path>
              </a:pathLst>
            </a:custGeom>
            <a:ln w="25908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02530" y="2273046"/>
              <a:ext cx="303530" cy="251460"/>
            </a:xfrm>
            <a:custGeom>
              <a:avLst/>
              <a:gdLst/>
              <a:ahLst/>
              <a:cxnLst/>
              <a:rect l="l" t="t" r="r" b="b"/>
              <a:pathLst>
                <a:path w="303529" h="251460">
                  <a:moveTo>
                    <a:pt x="151637" y="0"/>
                  </a:moveTo>
                  <a:lnTo>
                    <a:pt x="0" y="251459"/>
                  </a:lnTo>
                  <a:lnTo>
                    <a:pt x="303275" y="251459"/>
                  </a:lnTo>
                  <a:lnTo>
                    <a:pt x="151637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02530" y="2273046"/>
              <a:ext cx="303530" cy="251460"/>
            </a:xfrm>
            <a:custGeom>
              <a:avLst/>
              <a:gdLst/>
              <a:ahLst/>
              <a:cxnLst/>
              <a:rect l="l" t="t" r="r" b="b"/>
              <a:pathLst>
                <a:path w="303529" h="251460">
                  <a:moveTo>
                    <a:pt x="0" y="251459"/>
                  </a:moveTo>
                  <a:lnTo>
                    <a:pt x="151637" y="0"/>
                  </a:lnTo>
                  <a:lnTo>
                    <a:pt x="303275" y="251459"/>
                  </a:lnTo>
                  <a:lnTo>
                    <a:pt x="0" y="251459"/>
                  </a:lnTo>
                  <a:close/>
                </a:path>
              </a:pathLst>
            </a:custGeom>
            <a:ln w="25908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75732" y="1892808"/>
              <a:ext cx="158495" cy="13563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37660" y="3233877"/>
              <a:ext cx="4041647" cy="14025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65854" y="3306317"/>
              <a:ext cx="3920490" cy="0"/>
            </a:xfrm>
            <a:custGeom>
              <a:avLst/>
              <a:gdLst/>
              <a:ahLst/>
              <a:cxnLst/>
              <a:rect l="l" t="t" r="r" b="b"/>
              <a:pathLst>
                <a:path w="3920490">
                  <a:moveTo>
                    <a:pt x="0" y="0"/>
                  </a:moveTo>
                  <a:lnTo>
                    <a:pt x="3920363" y="0"/>
                  </a:lnTo>
                </a:path>
              </a:pathLst>
            </a:custGeom>
            <a:ln w="38100">
              <a:solidFill>
                <a:srgbClr val="A4AB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904488" y="2063445"/>
              <a:ext cx="4274820" cy="14025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32682" y="2135886"/>
              <a:ext cx="4153535" cy="0"/>
            </a:xfrm>
            <a:custGeom>
              <a:avLst/>
              <a:gdLst/>
              <a:ahLst/>
              <a:cxnLst/>
              <a:rect l="l" t="t" r="r" b="b"/>
              <a:pathLst>
                <a:path w="4153534">
                  <a:moveTo>
                    <a:pt x="0" y="0"/>
                  </a:moveTo>
                  <a:lnTo>
                    <a:pt x="4153408" y="0"/>
                  </a:lnTo>
                </a:path>
              </a:pathLst>
            </a:custGeom>
            <a:ln w="381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710551" y="1753362"/>
              <a:ext cx="4482465" cy="2529840"/>
            </a:xfrm>
            <a:custGeom>
              <a:avLst/>
              <a:gdLst/>
              <a:ahLst/>
              <a:cxnLst/>
              <a:rect l="l" t="t" r="r" b="b"/>
              <a:pathLst>
                <a:path w="4482465" h="2529840">
                  <a:moveTo>
                    <a:pt x="4060571" y="0"/>
                  </a:moveTo>
                  <a:lnTo>
                    <a:pt x="802767" y="0"/>
                  </a:lnTo>
                  <a:lnTo>
                    <a:pt x="753585" y="2835"/>
                  </a:lnTo>
                  <a:lnTo>
                    <a:pt x="706072" y="11133"/>
                  </a:lnTo>
                  <a:lnTo>
                    <a:pt x="660544" y="24575"/>
                  </a:lnTo>
                  <a:lnTo>
                    <a:pt x="617317" y="42846"/>
                  </a:lnTo>
                  <a:lnTo>
                    <a:pt x="576707" y="65631"/>
                  </a:lnTo>
                  <a:lnTo>
                    <a:pt x="539030" y="92612"/>
                  </a:lnTo>
                  <a:lnTo>
                    <a:pt x="504602" y="123475"/>
                  </a:lnTo>
                  <a:lnTo>
                    <a:pt x="473739" y="157903"/>
                  </a:lnTo>
                  <a:lnTo>
                    <a:pt x="446758" y="195580"/>
                  </a:lnTo>
                  <a:lnTo>
                    <a:pt x="423973" y="236190"/>
                  </a:lnTo>
                  <a:lnTo>
                    <a:pt x="405702" y="279417"/>
                  </a:lnTo>
                  <a:lnTo>
                    <a:pt x="392260" y="324945"/>
                  </a:lnTo>
                  <a:lnTo>
                    <a:pt x="383962" y="372458"/>
                  </a:lnTo>
                  <a:lnTo>
                    <a:pt x="381126" y="421639"/>
                  </a:lnTo>
                  <a:lnTo>
                    <a:pt x="0" y="1025525"/>
                  </a:lnTo>
                  <a:lnTo>
                    <a:pt x="381126" y="1054100"/>
                  </a:lnTo>
                  <a:lnTo>
                    <a:pt x="381126" y="2108200"/>
                  </a:lnTo>
                  <a:lnTo>
                    <a:pt x="383962" y="2157381"/>
                  </a:lnTo>
                  <a:lnTo>
                    <a:pt x="392260" y="2204894"/>
                  </a:lnTo>
                  <a:lnTo>
                    <a:pt x="405702" y="2250422"/>
                  </a:lnTo>
                  <a:lnTo>
                    <a:pt x="423973" y="2293649"/>
                  </a:lnTo>
                  <a:lnTo>
                    <a:pt x="446758" y="2334259"/>
                  </a:lnTo>
                  <a:lnTo>
                    <a:pt x="473739" y="2371936"/>
                  </a:lnTo>
                  <a:lnTo>
                    <a:pt x="504602" y="2406364"/>
                  </a:lnTo>
                  <a:lnTo>
                    <a:pt x="539030" y="2437227"/>
                  </a:lnTo>
                  <a:lnTo>
                    <a:pt x="576707" y="2464208"/>
                  </a:lnTo>
                  <a:lnTo>
                    <a:pt x="617317" y="2486993"/>
                  </a:lnTo>
                  <a:lnTo>
                    <a:pt x="660544" y="2505264"/>
                  </a:lnTo>
                  <a:lnTo>
                    <a:pt x="706072" y="2518706"/>
                  </a:lnTo>
                  <a:lnTo>
                    <a:pt x="753585" y="2527004"/>
                  </a:lnTo>
                  <a:lnTo>
                    <a:pt x="802767" y="2529840"/>
                  </a:lnTo>
                  <a:lnTo>
                    <a:pt x="4060571" y="2529840"/>
                  </a:lnTo>
                  <a:lnTo>
                    <a:pt x="4109752" y="2527004"/>
                  </a:lnTo>
                  <a:lnTo>
                    <a:pt x="4157265" y="2518706"/>
                  </a:lnTo>
                  <a:lnTo>
                    <a:pt x="4202793" y="2505264"/>
                  </a:lnTo>
                  <a:lnTo>
                    <a:pt x="4246020" y="2486993"/>
                  </a:lnTo>
                  <a:lnTo>
                    <a:pt x="4286630" y="2464208"/>
                  </a:lnTo>
                  <a:lnTo>
                    <a:pt x="4324307" y="2437227"/>
                  </a:lnTo>
                  <a:lnTo>
                    <a:pt x="4358735" y="2406364"/>
                  </a:lnTo>
                  <a:lnTo>
                    <a:pt x="4389598" y="2371936"/>
                  </a:lnTo>
                  <a:lnTo>
                    <a:pt x="4416579" y="2334259"/>
                  </a:lnTo>
                  <a:lnTo>
                    <a:pt x="4439364" y="2293649"/>
                  </a:lnTo>
                  <a:lnTo>
                    <a:pt x="4457635" y="2250422"/>
                  </a:lnTo>
                  <a:lnTo>
                    <a:pt x="4471077" y="2204894"/>
                  </a:lnTo>
                  <a:lnTo>
                    <a:pt x="4479375" y="2157381"/>
                  </a:lnTo>
                  <a:lnTo>
                    <a:pt x="4482210" y="2108200"/>
                  </a:lnTo>
                  <a:lnTo>
                    <a:pt x="4482210" y="421639"/>
                  </a:lnTo>
                  <a:lnTo>
                    <a:pt x="4479375" y="372458"/>
                  </a:lnTo>
                  <a:lnTo>
                    <a:pt x="4471077" y="324945"/>
                  </a:lnTo>
                  <a:lnTo>
                    <a:pt x="4457635" y="279417"/>
                  </a:lnTo>
                  <a:lnTo>
                    <a:pt x="4439364" y="236190"/>
                  </a:lnTo>
                  <a:lnTo>
                    <a:pt x="4416579" y="195580"/>
                  </a:lnTo>
                  <a:lnTo>
                    <a:pt x="4389598" y="157903"/>
                  </a:lnTo>
                  <a:lnTo>
                    <a:pt x="4358735" y="123475"/>
                  </a:lnTo>
                  <a:lnTo>
                    <a:pt x="4324307" y="92612"/>
                  </a:lnTo>
                  <a:lnTo>
                    <a:pt x="4286630" y="65631"/>
                  </a:lnTo>
                  <a:lnTo>
                    <a:pt x="4246020" y="42846"/>
                  </a:lnTo>
                  <a:lnTo>
                    <a:pt x="4202793" y="24575"/>
                  </a:lnTo>
                  <a:lnTo>
                    <a:pt x="4157265" y="11133"/>
                  </a:lnTo>
                  <a:lnTo>
                    <a:pt x="4109752" y="2835"/>
                  </a:lnTo>
                  <a:lnTo>
                    <a:pt x="406057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10551" y="1753362"/>
              <a:ext cx="4482465" cy="2529840"/>
            </a:xfrm>
            <a:custGeom>
              <a:avLst/>
              <a:gdLst/>
              <a:ahLst/>
              <a:cxnLst/>
              <a:rect l="l" t="t" r="r" b="b"/>
              <a:pathLst>
                <a:path w="4482465" h="2529840">
                  <a:moveTo>
                    <a:pt x="381126" y="421639"/>
                  </a:moveTo>
                  <a:lnTo>
                    <a:pt x="383962" y="372458"/>
                  </a:lnTo>
                  <a:lnTo>
                    <a:pt x="392260" y="324945"/>
                  </a:lnTo>
                  <a:lnTo>
                    <a:pt x="405702" y="279417"/>
                  </a:lnTo>
                  <a:lnTo>
                    <a:pt x="423973" y="236190"/>
                  </a:lnTo>
                  <a:lnTo>
                    <a:pt x="446758" y="195580"/>
                  </a:lnTo>
                  <a:lnTo>
                    <a:pt x="473739" y="157903"/>
                  </a:lnTo>
                  <a:lnTo>
                    <a:pt x="504602" y="123475"/>
                  </a:lnTo>
                  <a:lnTo>
                    <a:pt x="539030" y="92612"/>
                  </a:lnTo>
                  <a:lnTo>
                    <a:pt x="576707" y="65631"/>
                  </a:lnTo>
                  <a:lnTo>
                    <a:pt x="617317" y="42846"/>
                  </a:lnTo>
                  <a:lnTo>
                    <a:pt x="660544" y="24575"/>
                  </a:lnTo>
                  <a:lnTo>
                    <a:pt x="706072" y="11133"/>
                  </a:lnTo>
                  <a:lnTo>
                    <a:pt x="753585" y="2835"/>
                  </a:lnTo>
                  <a:lnTo>
                    <a:pt x="802767" y="0"/>
                  </a:lnTo>
                  <a:lnTo>
                    <a:pt x="1064641" y="0"/>
                  </a:lnTo>
                  <a:lnTo>
                    <a:pt x="2089912" y="0"/>
                  </a:lnTo>
                  <a:lnTo>
                    <a:pt x="4060571" y="0"/>
                  </a:lnTo>
                  <a:lnTo>
                    <a:pt x="4109752" y="2835"/>
                  </a:lnTo>
                  <a:lnTo>
                    <a:pt x="4157265" y="11133"/>
                  </a:lnTo>
                  <a:lnTo>
                    <a:pt x="4202793" y="24575"/>
                  </a:lnTo>
                  <a:lnTo>
                    <a:pt x="4246020" y="42846"/>
                  </a:lnTo>
                  <a:lnTo>
                    <a:pt x="4286630" y="65631"/>
                  </a:lnTo>
                  <a:lnTo>
                    <a:pt x="4324307" y="92612"/>
                  </a:lnTo>
                  <a:lnTo>
                    <a:pt x="4358735" y="123475"/>
                  </a:lnTo>
                  <a:lnTo>
                    <a:pt x="4389598" y="157903"/>
                  </a:lnTo>
                  <a:lnTo>
                    <a:pt x="4416579" y="195580"/>
                  </a:lnTo>
                  <a:lnTo>
                    <a:pt x="4439364" y="236190"/>
                  </a:lnTo>
                  <a:lnTo>
                    <a:pt x="4457635" y="279417"/>
                  </a:lnTo>
                  <a:lnTo>
                    <a:pt x="4471077" y="324945"/>
                  </a:lnTo>
                  <a:lnTo>
                    <a:pt x="4479375" y="372458"/>
                  </a:lnTo>
                  <a:lnTo>
                    <a:pt x="4482210" y="421639"/>
                  </a:lnTo>
                  <a:lnTo>
                    <a:pt x="4482210" y="1054100"/>
                  </a:lnTo>
                  <a:lnTo>
                    <a:pt x="4482210" y="2108200"/>
                  </a:lnTo>
                  <a:lnTo>
                    <a:pt x="4479375" y="2157381"/>
                  </a:lnTo>
                  <a:lnTo>
                    <a:pt x="4471077" y="2204894"/>
                  </a:lnTo>
                  <a:lnTo>
                    <a:pt x="4457635" y="2250422"/>
                  </a:lnTo>
                  <a:lnTo>
                    <a:pt x="4439364" y="2293649"/>
                  </a:lnTo>
                  <a:lnTo>
                    <a:pt x="4416579" y="2334259"/>
                  </a:lnTo>
                  <a:lnTo>
                    <a:pt x="4389598" y="2371936"/>
                  </a:lnTo>
                  <a:lnTo>
                    <a:pt x="4358735" y="2406364"/>
                  </a:lnTo>
                  <a:lnTo>
                    <a:pt x="4324307" y="2437227"/>
                  </a:lnTo>
                  <a:lnTo>
                    <a:pt x="4286630" y="2464208"/>
                  </a:lnTo>
                  <a:lnTo>
                    <a:pt x="4246020" y="2486993"/>
                  </a:lnTo>
                  <a:lnTo>
                    <a:pt x="4202793" y="2505264"/>
                  </a:lnTo>
                  <a:lnTo>
                    <a:pt x="4157265" y="2518706"/>
                  </a:lnTo>
                  <a:lnTo>
                    <a:pt x="4109752" y="2527004"/>
                  </a:lnTo>
                  <a:lnTo>
                    <a:pt x="4060571" y="2529840"/>
                  </a:lnTo>
                  <a:lnTo>
                    <a:pt x="2089912" y="2529840"/>
                  </a:lnTo>
                  <a:lnTo>
                    <a:pt x="1064641" y="2529840"/>
                  </a:lnTo>
                  <a:lnTo>
                    <a:pt x="802767" y="2529840"/>
                  </a:lnTo>
                  <a:lnTo>
                    <a:pt x="753585" y="2527004"/>
                  </a:lnTo>
                  <a:lnTo>
                    <a:pt x="706072" y="2518706"/>
                  </a:lnTo>
                  <a:lnTo>
                    <a:pt x="660544" y="2505264"/>
                  </a:lnTo>
                  <a:lnTo>
                    <a:pt x="617317" y="2486993"/>
                  </a:lnTo>
                  <a:lnTo>
                    <a:pt x="576707" y="2464208"/>
                  </a:lnTo>
                  <a:lnTo>
                    <a:pt x="539030" y="2437227"/>
                  </a:lnTo>
                  <a:lnTo>
                    <a:pt x="504602" y="2406364"/>
                  </a:lnTo>
                  <a:lnTo>
                    <a:pt x="473739" y="2371936"/>
                  </a:lnTo>
                  <a:lnTo>
                    <a:pt x="446758" y="2334259"/>
                  </a:lnTo>
                  <a:lnTo>
                    <a:pt x="423973" y="2293649"/>
                  </a:lnTo>
                  <a:lnTo>
                    <a:pt x="405702" y="2250422"/>
                  </a:lnTo>
                  <a:lnTo>
                    <a:pt x="392260" y="2204894"/>
                  </a:lnTo>
                  <a:lnTo>
                    <a:pt x="383962" y="2157381"/>
                  </a:lnTo>
                  <a:lnTo>
                    <a:pt x="381126" y="2108200"/>
                  </a:lnTo>
                  <a:lnTo>
                    <a:pt x="381126" y="1054100"/>
                  </a:lnTo>
                  <a:lnTo>
                    <a:pt x="0" y="1025525"/>
                  </a:lnTo>
                  <a:lnTo>
                    <a:pt x="381126" y="421639"/>
                  </a:lnTo>
                  <a:close/>
                </a:path>
              </a:pathLst>
            </a:custGeom>
            <a:ln w="25908">
              <a:solidFill>
                <a:srgbClr val="93B6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522223" y="4580635"/>
          <a:ext cx="10605130" cy="1341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7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37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37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37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37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737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latin typeface="Trebuchet MS"/>
                          <a:cs typeface="Trebuchet MS"/>
                        </a:rPr>
                        <a:t>Weighted</a:t>
                      </a:r>
                      <a:r>
                        <a:rPr sz="14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Sample1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592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2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3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4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5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6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592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7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4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3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6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Class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24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957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116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893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1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4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10" dirty="0">
                          <a:latin typeface="Trebuchet MS"/>
                          <a:cs typeface="Trebuchet MS"/>
                        </a:rPr>
                        <a:t>Predicted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Class</a:t>
                      </a:r>
                      <a:r>
                        <a:rPr sz="14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M2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24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957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1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957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893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1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M2</a:t>
                      </a:r>
                      <a:r>
                        <a:rPr sz="1400" spc="-10" dirty="0">
                          <a:latin typeface="Trebuchet MS"/>
                          <a:cs typeface="Trebuchet MS"/>
                        </a:rPr>
                        <a:t> Result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702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702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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766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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639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" name="object 36"/>
          <p:cNvSpPr/>
          <p:nvPr/>
        </p:nvSpPr>
        <p:spPr>
          <a:xfrm>
            <a:off x="4354829" y="4546853"/>
            <a:ext cx="463550" cy="403860"/>
          </a:xfrm>
          <a:custGeom>
            <a:avLst/>
            <a:gdLst/>
            <a:ahLst/>
            <a:cxnLst/>
            <a:rect l="l" t="t" r="r" b="b"/>
            <a:pathLst>
              <a:path w="463550" h="403860">
                <a:moveTo>
                  <a:pt x="0" y="201930"/>
                </a:moveTo>
                <a:lnTo>
                  <a:pt x="6120" y="155634"/>
                </a:lnTo>
                <a:lnTo>
                  <a:pt x="23553" y="113133"/>
                </a:lnTo>
                <a:lnTo>
                  <a:pt x="50905" y="75640"/>
                </a:lnTo>
                <a:lnTo>
                  <a:pt x="86783" y="44367"/>
                </a:lnTo>
                <a:lnTo>
                  <a:pt x="129795" y="20527"/>
                </a:lnTo>
                <a:lnTo>
                  <a:pt x="178547" y="5334"/>
                </a:lnTo>
                <a:lnTo>
                  <a:pt x="231648" y="0"/>
                </a:lnTo>
                <a:lnTo>
                  <a:pt x="284748" y="5334"/>
                </a:lnTo>
                <a:lnTo>
                  <a:pt x="333500" y="20527"/>
                </a:lnTo>
                <a:lnTo>
                  <a:pt x="376512" y="44367"/>
                </a:lnTo>
                <a:lnTo>
                  <a:pt x="412390" y="75640"/>
                </a:lnTo>
                <a:lnTo>
                  <a:pt x="439742" y="113133"/>
                </a:lnTo>
                <a:lnTo>
                  <a:pt x="457175" y="155634"/>
                </a:lnTo>
                <a:lnTo>
                  <a:pt x="463296" y="201930"/>
                </a:lnTo>
                <a:lnTo>
                  <a:pt x="457175" y="248225"/>
                </a:lnTo>
                <a:lnTo>
                  <a:pt x="439742" y="290726"/>
                </a:lnTo>
                <a:lnTo>
                  <a:pt x="412390" y="328219"/>
                </a:lnTo>
                <a:lnTo>
                  <a:pt x="376512" y="359492"/>
                </a:lnTo>
                <a:lnTo>
                  <a:pt x="333500" y="383332"/>
                </a:lnTo>
                <a:lnTo>
                  <a:pt x="284748" y="398526"/>
                </a:lnTo>
                <a:lnTo>
                  <a:pt x="231648" y="403860"/>
                </a:lnTo>
                <a:lnTo>
                  <a:pt x="178547" y="398526"/>
                </a:lnTo>
                <a:lnTo>
                  <a:pt x="129795" y="383332"/>
                </a:lnTo>
                <a:lnTo>
                  <a:pt x="86783" y="359492"/>
                </a:lnTo>
                <a:lnTo>
                  <a:pt x="50905" y="328219"/>
                </a:lnTo>
                <a:lnTo>
                  <a:pt x="23553" y="290726"/>
                </a:lnTo>
                <a:lnTo>
                  <a:pt x="6120" y="248225"/>
                </a:lnTo>
                <a:lnTo>
                  <a:pt x="0" y="20193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55514" y="4546853"/>
            <a:ext cx="463550" cy="403860"/>
          </a:xfrm>
          <a:custGeom>
            <a:avLst/>
            <a:gdLst/>
            <a:ahLst/>
            <a:cxnLst/>
            <a:rect l="l" t="t" r="r" b="b"/>
            <a:pathLst>
              <a:path w="463550" h="403860">
                <a:moveTo>
                  <a:pt x="0" y="201930"/>
                </a:moveTo>
                <a:lnTo>
                  <a:pt x="6120" y="155634"/>
                </a:lnTo>
                <a:lnTo>
                  <a:pt x="23553" y="113133"/>
                </a:lnTo>
                <a:lnTo>
                  <a:pt x="50905" y="75640"/>
                </a:lnTo>
                <a:lnTo>
                  <a:pt x="86783" y="44367"/>
                </a:lnTo>
                <a:lnTo>
                  <a:pt x="129795" y="20527"/>
                </a:lnTo>
                <a:lnTo>
                  <a:pt x="178547" y="5334"/>
                </a:lnTo>
                <a:lnTo>
                  <a:pt x="231648" y="0"/>
                </a:lnTo>
                <a:lnTo>
                  <a:pt x="284748" y="5334"/>
                </a:lnTo>
                <a:lnTo>
                  <a:pt x="333500" y="20527"/>
                </a:lnTo>
                <a:lnTo>
                  <a:pt x="376512" y="44367"/>
                </a:lnTo>
                <a:lnTo>
                  <a:pt x="412390" y="75640"/>
                </a:lnTo>
                <a:lnTo>
                  <a:pt x="439742" y="113133"/>
                </a:lnTo>
                <a:lnTo>
                  <a:pt x="457175" y="155634"/>
                </a:lnTo>
                <a:lnTo>
                  <a:pt x="463296" y="201930"/>
                </a:lnTo>
                <a:lnTo>
                  <a:pt x="457175" y="248225"/>
                </a:lnTo>
                <a:lnTo>
                  <a:pt x="439742" y="290726"/>
                </a:lnTo>
                <a:lnTo>
                  <a:pt x="412390" y="328219"/>
                </a:lnTo>
                <a:lnTo>
                  <a:pt x="376512" y="359492"/>
                </a:lnTo>
                <a:lnTo>
                  <a:pt x="333500" y="383332"/>
                </a:lnTo>
                <a:lnTo>
                  <a:pt x="284748" y="398526"/>
                </a:lnTo>
                <a:lnTo>
                  <a:pt x="231648" y="403860"/>
                </a:lnTo>
                <a:lnTo>
                  <a:pt x="178547" y="398526"/>
                </a:lnTo>
                <a:lnTo>
                  <a:pt x="129795" y="383332"/>
                </a:lnTo>
                <a:lnTo>
                  <a:pt x="86783" y="359492"/>
                </a:lnTo>
                <a:lnTo>
                  <a:pt x="50905" y="328219"/>
                </a:lnTo>
                <a:lnTo>
                  <a:pt x="23553" y="290726"/>
                </a:lnTo>
                <a:lnTo>
                  <a:pt x="6120" y="248225"/>
                </a:lnTo>
                <a:lnTo>
                  <a:pt x="0" y="20193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68490" y="4546853"/>
            <a:ext cx="463550" cy="403860"/>
          </a:xfrm>
          <a:custGeom>
            <a:avLst/>
            <a:gdLst/>
            <a:ahLst/>
            <a:cxnLst/>
            <a:rect l="l" t="t" r="r" b="b"/>
            <a:pathLst>
              <a:path w="463550" h="403860">
                <a:moveTo>
                  <a:pt x="0" y="201930"/>
                </a:moveTo>
                <a:lnTo>
                  <a:pt x="6120" y="155634"/>
                </a:lnTo>
                <a:lnTo>
                  <a:pt x="23553" y="113133"/>
                </a:lnTo>
                <a:lnTo>
                  <a:pt x="50905" y="75640"/>
                </a:lnTo>
                <a:lnTo>
                  <a:pt x="86783" y="44367"/>
                </a:lnTo>
                <a:lnTo>
                  <a:pt x="129795" y="20527"/>
                </a:lnTo>
                <a:lnTo>
                  <a:pt x="178547" y="5334"/>
                </a:lnTo>
                <a:lnTo>
                  <a:pt x="231648" y="0"/>
                </a:lnTo>
                <a:lnTo>
                  <a:pt x="284748" y="5334"/>
                </a:lnTo>
                <a:lnTo>
                  <a:pt x="333500" y="20527"/>
                </a:lnTo>
                <a:lnTo>
                  <a:pt x="376512" y="44367"/>
                </a:lnTo>
                <a:lnTo>
                  <a:pt x="412390" y="75640"/>
                </a:lnTo>
                <a:lnTo>
                  <a:pt x="439742" y="113133"/>
                </a:lnTo>
                <a:lnTo>
                  <a:pt x="457175" y="155634"/>
                </a:lnTo>
                <a:lnTo>
                  <a:pt x="463295" y="201930"/>
                </a:lnTo>
                <a:lnTo>
                  <a:pt x="457175" y="248225"/>
                </a:lnTo>
                <a:lnTo>
                  <a:pt x="439742" y="290726"/>
                </a:lnTo>
                <a:lnTo>
                  <a:pt x="412390" y="328219"/>
                </a:lnTo>
                <a:lnTo>
                  <a:pt x="376512" y="359492"/>
                </a:lnTo>
                <a:lnTo>
                  <a:pt x="333500" y="383332"/>
                </a:lnTo>
                <a:lnTo>
                  <a:pt x="284748" y="398526"/>
                </a:lnTo>
                <a:lnTo>
                  <a:pt x="231648" y="403860"/>
                </a:lnTo>
                <a:lnTo>
                  <a:pt x="178547" y="398526"/>
                </a:lnTo>
                <a:lnTo>
                  <a:pt x="129795" y="383332"/>
                </a:lnTo>
                <a:lnTo>
                  <a:pt x="86783" y="359492"/>
                </a:lnTo>
                <a:lnTo>
                  <a:pt x="50905" y="328219"/>
                </a:lnTo>
                <a:lnTo>
                  <a:pt x="23553" y="290726"/>
                </a:lnTo>
                <a:lnTo>
                  <a:pt x="6120" y="248225"/>
                </a:lnTo>
                <a:lnTo>
                  <a:pt x="0" y="20193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577578" y="4559046"/>
            <a:ext cx="462280" cy="403860"/>
          </a:xfrm>
          <a:custGeom>
            <a:avLst/>
            <a:gdLst/>
            <a:ahLst/>
            <a:cxnLst/>
            <a:rect l="l" t="t" r="r" b="b"/>
            <a:pathLst>
              <a:path w="462279" h="403860">
                <a:moveTo>
                  <a:pt x="0" y="201929"/>
                </a:moveTo>
                <a:lnTo>
                  <a:pt x="6098" y="155634"/>
                </a:lnTo>
                <a:lnTo>
                  <a:pt x="23468" y="113133"/>
                </a:lnTo>
                <a:lnTo>
                  <a:pt x="50725" y="75640"/>
                </a:lnTo>
                <a:lnTo>
                  <a:pt x="86481" y="44367"/>
                </a:lnTo>
                <a:lnTo>
                  <a:pt x="129351" y="20527"/>
                </a:lnTo>
                <a:lnTo>
                  <a:pt x="177948" y="5333"/>
                </a:lnTo>
                <a:lnTo>
                  <a:pt x="230886" y="0"/>
                </a:lnTo>
                <a:lnTo>
                  <a:pt x="283823" y="5333"/>
                </a:lnTo>
                <a:lnTo>
                  <a:pt x="332420" y="20527"/>
                </a:lnTo>
                <a:lnTo>
                  <a:pt x="375290" y="44367"/>
                </a:lnTo>
                <a:lnTo>
                  <a:pt x="411046" y="75640"/>
                </a:lnTo>
                <a:lnTo>
                  <a:pt x="438303" y="113133"/>
                </a:lnTo>
                <a:lnTo>
                  <a:pt x="455673" y="155634"/>
                </a:lnTo>
                <a:lnTo>
                  <a:pt x="461772" y="201929"/>
                </a:lnTo>
                <a:lnTo>
                  <a:pt x="455673" y="248225"/>
                </a:lnTo>
                <a:lnTo>
                  <a:pt x="438303" y="290726"/>
                </a:lnTo>
                <a:lnTo>
                  <a:pt x="411046" y="328219"/>
                </a:lnTo>
                <a:lnTo>
                  <a:pt x="375290" y="359492"/>
                </a:lnTo>
                <a:lnTo>
                  <a:pt x="332420" y="383332"/>
                </a:lnTo>
                <a:lnTo>
                  <a:pt x="283823" y="398525"/>
                </a:lnTo>
                <a:lnTo>
                  <a:pt x="230886" y="403859"/>
                </a:lnTo>
                <a:lnTo>
                  <a:pt x="177948" y="398525"/>
                </a:lnTo>
                <a:lnTo>
                  <a:pt x="129351" y="383332"/>
                </a:lnTo>
                <a:lnTo>
                  <a:pt x="86481" y="359492"/>
                </a:lnTo>
                <a:lnTo>
                  <a:pt x="50725" y="328219"/>
                </a:lnTo>
                <a:lnTo>
                  <a:pt x="23468" y="290726"/>
                </a:lnTo>
                <a:lnTo>
                  <a:pt x="6098" y="248225"/>
                </a:lnTo>
                <a:lnTo>
                  <a:pt x="0" y="201929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675369" y="4588002"/>
            <a:ext cx="463550" cy="403860"/>
          </a:xfrm>
          <a:custGeom>
            <a:avLst/>
            <a:gdLst/>
            <a:ahLst/>
            <a:cxnLst/>
            <a:rect l="l" t="t" r="r" b="b"/>
            <a:pathLst>
              <a:path w="463550" h="403860">
                <a:moveTo>
                  <a:pt x="0" y="201930"/>
                </a:moveTo>
                <a:lnTo>
                  <a:pt x="6120" y="155634"/>
                </a:lnTo>
                <a:lnTo>
                  <a:pt x="23553" y="113133"/>
                </a:lnTo>
                <a:lnTo>
                  <a:pt x="50905" y="75640"/>
                </a:lnTo>
                <a:lnTo>
                  <a:pt x="86783" y="44367"/>
                </a:lnTo>
                <a:lnTo>
                  <a:pt x="129795" y="20527"/>
                </a:lnTo>
                <a:lnTo>
                  <a:pt x="178547" y="5333"/>
                </a:lnTo>
                <a:lnTo>
                  <a:pt x="231648" y="0"/>
                </a:lnTo>
                <a:lnTo>
                  <a:pt x="284748" y="5333"/>
                </a:lnTo>
                <a:lnTo>
                  <a:pt x="333500" y="20527"/>
                </a:lnTo>
                <a:lnTo>
                  <a:pt x="376512" y="44367"/>
                </a:lnTo>
                <a:lnTo>
                  <a:pt x="412390" y="75640"/>
                </a:lnTo>
                <a:lnTo>
                  <a:pt x="439742" y="113133"/>
                </a:lnTo>
                <a:lnTo>
                  <a:pt x="457175" y="155634"/>
                </a:lnTo>
                <a:lnTo>
                  <a:pt x="463296" y="201930"/>
                </a:lnTo>
                <a:lnTo>
                  <a:pt x="457175" y="248225"/>
                </a:lnTo>
                <a:lnTo>
                  <a:pt x="439742" y="290726"/>
                </a:lnTo>
                <a:lnTo>
                  <a:pt x="412390" y="328219"/>
                </a:lnTo>
                <a:lnTo>
                  <a:pt x="376512" y="359492"/>
                </a:lnTo>
                <a:lnTo>
                  <a:pt x="333500" y="383332"/>
                </a:lnTo>
                <a:lnTo>
                  <a:pt x="284748" y="398526"/>
                </a:lnTo>
                <a:lnTo>
                  <a:pt x="231648" y="403860"/>
                </a:lnTo>
                <a:lnTo>
                  <a:pt x="178547" y="398526"/>
                </a:lnTo>
                <a:lnTo>
                  <a:pt x="129795" y="383332"/>
                </a:lnTo>
                <a:lnTo>
                  <a:pt x="86783" y="359492"/>
                </a:lnTo>
                <a:lnTo>
                  <a:pt x="50905" y="328219"/>
                </a:lnTo>
                <a:lnTo>
                  <a:pt x="23553" y="290726"/>
                </a:lnTo>
                <a:lnTo>
                  <a:pt x="6120" y="248225"/>
                </a:lnTo>
                <a:lnTo>
                  <a:pt x="0" y="201930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437114" y="4584953"/>
            <a:ext cx="463550" cy="402590"/>
          </a:xfrm>
          <a:custGeom>
            <a:avLst/>
            <a:gdLst/>
            <a:ahLst/>
            <a:cxnLst/>
            <a:rect l="l" t="t" r="r" b="b"/>
            <a:pathLst>
              <a:path w="463550" h="402589">
                <a:moveTo>
                  <a:pt x="0" y="201168"/>
                </a:moveTo>
                <a:lnTo>
                  <a:pt x="6120" y="155034"/>
                </a:lnTo>
                <a:lnTo>
                  <a:pt x="23553" y="112689"/>
                </a:lnTo>
                <a:lnTo>
                  <a:pt x="50905" y="75338"/>
                </a:lnTo>
                <a:lnTo>
                  <a:pt x="86783" y="44187"/>
                </a:lnTo>
                <a:lnTo>
                  <a:pt x="129795" y="20442"/>
                </a:lnTo>
                <a:lnTo>
                  <a:pt x="178547" y="5311"/>
                </a:lnTo>
                <a:lnTo>
                  <a:pt x="231647" y="0"/>
                </a:lnTo>
                <a:lnTo>
                  <a:pt x="284748" y="5311"/>
                </a:lnTo>
                <a:lnTo>
                  <a:pt x="333500" y="20442"/>
                </a:lnTo>
                <a:lnTo>
                  <a:pt x="376512" y="44187"/>
                </a:lnTo>
                <a:lnTo>
                  <a:pt x="412390" y="75338"/>
                </a:lnTo>
                <a:lnTo>
                  <a:pt x="439742" y="112689"/>
                </a:lnTo>
                <a:lnTo>
                  <a:pt x="457175" y="155034"/>
                </a:lnTo>
                <a:lnTo>
                  <a:pt x="463295" y="201168"/>
                </a:lnTo>
                <a:lnTo>
                  <a:pt x="457175" y="247301"/>
                </a:lnTo>
                <a:lnTo>
                  <a:pt x="439742" y="289646"/>
                </a:lnTo>
                <a:lnTo>
                  <a:pt x="412390" y="326997"/>
                </a:lnTo>
                <a:lnTo>
                  <a:pt x="376512" y="358148"/>
                </a:lnTo>
                <a:lnTo>
                  <a:pt x="333500" y="381893"/>
                </a:lnTo>
                <a:lnTo>
                  <a:pt x="284748" y="397024"/>
                </a:lnTo>
                <a:lnTo>
                  <a:pt x="231647" y="402336"/>
                </a:lnTo>
                <a:lnTo>
                  <a:pt x="178547" y="397024"/>
                </a:lnTo>
                <a:lnTo>
                  <a:pt x="129795" y="381893"/>
                </a:lnTo>
                <a:lnTo>
                  <a:pt x="86783" y="358148"/>
                </a:lnTo>
                <a:lnTo>
                  <a:pt x="50905" y="326997"/>
                </a:lnTo>
                <a:lnTo>
                  <a:pt x="23553" y="289646"/>
                </a:lnTo>
                <a:lnTo>
                  <a:pt x="6120" y="247301"/>
                </a:lnTo>
                <a:lnTo>
                  <a:pt x="0" y="201168"/>
                </a:lnTo>
                <a:close/>
              </a:path>
            </a:pathLst>
          </a:custGeom>
          <a:ln w="25907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293354" y="1855978"/>
            <a:ext cx="3693160" cy="231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9875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Trebuchet MS"/>
                <a:cs typeface="Trebuchet MS"/>
              </a:rPr>
              <a:t>The </a:t>
            </a:r>
            <a:r>
              <a:rPr sz="1500" spc="-5" dirty="0">
                <a:latin typeface="Trebuchet MS"/>
                <a:cs typeface="Trebuchet MS"/>
              </a:rPr>
              <a:t>misclassified </a:t>
            </a:r>
            <a:r>
              <a:rPr sz="1500" dirty="0">
                <a:latin typeface="Trebuchet MS"/>
                <a:cs typeface="Trebuchet MS"/>
              </a:rPr>
              <a:t>points </a:t>
            </a:r>
            <a:r>
              <a:rPr sz="1500" spc="-5" dirty="0">
                <a:latin typeface="Trebuchet MS"/>
                <a:cs typeface="Trebuchet MS"/>
              </a:rPr>
              <a:t>3,4,&amp; </a:t>
            </a:r>
            <a:r>
              <a:rPr sz="1500" dirty="0">
                <a:latin typeface="Trebuchet MS"/>
                <a:cs typeface="Trebuchet MS"/>
              </a:rPr>
              <a:t>6 </a:t>
            </a:r>
            <a:r>
              <a:rPr sz="1500" spc="-5" dirty="0">
                <a:latin typeface="Trebuchet MS"/>
                <a:cs typeface="Trebuchet MS"/>
              </a:rPr>
              <a:t>have  </a:t>
            </a:r>
            <a:r>
              <a:rPr sz="1500" dirty="0">
                <a:latin typeface="Trebuchet MS"/>
                <a:cs typeface="Trebuchet MS"/>
              </a:rPr>
              <a:t>appeared more often than </a:t>
            </a:r>
            <a:r>
              <a:rPr sz="1500" spc="-5" dirty="0">
                <a:latin typeface="Trebuchet MS"/>
                <a:cs typeface="Trebuchet MS"/>
              </a:rPr>
              <a:t>others in  this weighted</a:t>
            </a:r>
            <a:r>
              <a:rPr sz="1500" spc="-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sample.</a:t>
            </a:r>
            <a:endParaRPr sz="15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Trebuchet MS"/>
                <a:cs typeface="Trebuchet MS"/>
              </a:rPr>
              <a:t>The sample points 9,10 didn’t</a:t>
            </a:r>
            <a:r>
              <a:rPr sz="1500" spc="-7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appear</a:t>
            </a:r>
            <a:endParaRPr sz="15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Trebuchet MS"/>
                <a:cs typeface="Trebuchet MS"/>
              </a:rPr>
              <a:t>M2 </a:t>
            </a:r>
            <a:r>
              <a:rPr sz="1500" spc="-5" dirty="0">
                <a:latin typeface="Trebuchet MS"/>
                <a:cs typeface="Trebuchet MS"/>
              </a:rPr>
              <a:t>is built </a:t>
            </a:r>
            <a:r>
              <a:rPr sz="1500" dirty="0">
                <a:latin typeface="Trebuchet MS"/>
                <a:cs typeface="Trebuchet MS"/>
              </a:rPr>
              <a:t>on </a:t>
            </a:r>
            <a:r>
              <a:rPr sz="1500" spc="-5" dirty="0">
                <a:latin typeface="Trebuchet MS"/>
                <a:cs typeface="Trebuchet MS"/>
              </a:rPr>
              <a:t>this </a:t>
            </a:r>
            <a:r>
              <a:rPr sz="1500" dirty="0">
                <a:latin typeface="Trebuchet MS"/>
                <a:cs typeface="Trebuchet MS"/>
              </a:rPr>
              <a:t>data. </a:t>
            </a:r>
            <a:r>
              <a:rPr sz="1500" spc="-5" dirty="0">
                <a:latin typeface="Trebuchet MS"/>
                <a:cs typeface="Trebuchet MS"/>
              </a:rPr>
              <a:t>Anything</a:t>
            </a:r>
            <a:r>
              <a:rPr sz="1500" spc="-10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above</a:t>
            </a:r>
            <a:endParaRPr sz="15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</a:pPr>
            <a:r>
              <a:rPr sz="1500" spc="-5" dirty="0">
                <a:latin typeface="Trebuchet MS"/>
                <a:cs typeface="Trebuchet MS"/>
              </a:rPr>
              <a:t>the line is </a:t>
            </a:r>
            <a:r>
              <a:rPr sz="1500" dirty="0">
                <a:latin typeface="Trebuchet MS"/>
                <a:cs typeface="Trebuchet MS"/>
              </a:rPr>
              <a:t>– </a:t>
            </a:r>
            <a:r>
              <a:rPr sz="1500" spc="-5" dirty="0">
                <a:latin typeface="Trebuchet MS"/>
                <a:cs typeface="Trebuchet MS"/>
              </a:rPr>
              <a:t>and below the line is</a:t>
            </a:r>
            <a:r>
              <a:rPr sz="1500" spc="-7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+</a:t>
            </a:r>
            <a:endParaRPr sz="1500">
              <a:latin typeface="Trebuchet MS"/>
              <a:cs typeface="Trebuchet MS"/>
            </a:endParaRPr>
          </a:p>
          <a:p>
            <a:pPr marL="299085" marR="6019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Trebuchet MS"/>
                <a:cs typeface="Trebuchet MS"/>
              </a:rPr>
              <a:t>M2 </a:t>
            </a:r>
            <a:r>
              <a:rPr sz="1500" spc="-5" dirty="0">
                <a:latin typeface="Trebuchet MS"/>
                <a:cs typeface="Trebuchet MS"/>
              </a:rPr>
              <a:t>is classifying the </a:t>
            </a:r>
            <a:r>
              <a:rPr sz="1500" dirty="0">
                <a:latin typeface="Trebuchet MS"/>
                <a:cs typeface="Trebuchet MS"/>
              </a:rPr>
              <a:t>points 5 &amp; 7  </a:t>
            </a:r>
            <a:r>
              <a:rPr sz="1500" spc="-15" dirty="0">
                <a:latin typeface="Trebuchet MS"/>
                <a:cs typeface="Trebuchet MS"/>
              </a:rPr>
              <a:t>incorrectly.</a:t>
            </a:r>
            <a:endParaRPr sz="1500">
              <a:latin typeface="Trebuchet MS"/>
              <a:cs typeface="Trebuchet MS"/>
            </a:endParaRPr>
          </a:p>
          <a:p>
            <a:pPr marL="299085" marR="14732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Trebuchet MS"/>
                <a:cs typeface="Trebuchet MS"/>
              </a:rPr>
              <a:t>They </a:t>
            </a:r>
            <a:r>
              <a:rPr sz="1500" dirty="0">
                <a:latin typeface="Trebuchet MS"/>
                <a:cs typeface="Trebuchet MS"/>
              </a:rPr>
              <a:t>will be </a:t>
            </a:r>
            <a:r>
              <a:rPr sz="1500" spc="-5" dirty="0">
                <a:latin typeface="Trebuchet MS"/>
                <a:cs typeface="Trebuchet MS"/>
              </a:rPr>
              <a:t>given </a:t>
            </a:r>
            <a:r>
              <a:rPr sz="1500" dirty="0">
                <a:latin typeface="Trebuchet MS"/>
                <a:cs typeface="Trebuchet MS"/>
              </a:rPr>
              <a:t>more </a:t>
            </a:r>
            <a:r>
              <a:rPr sz="1500" spc="-5" dirty="0">
                <a:latin typeface="Trebuchet MS"/>
                <a:cs typeface="Trebuchet MS"/>
              </a:rPr>
              <a:t>weight in the  next</a:t>
            </a:r>
            <a:r>
              <a:rPr sz="1500" spc="-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sample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533530" y="2173404"/>
            <a:ext cx="796925" cy="1061720"/>
          </a:xfrm>
          <a:custGeom>
            <a:avLst/>
            <a:gdLst/>
            <a:ahLst/>
            <a:cxnLst/>
            <a:rect l="l" t="t" r="r" b="b"/>
            <a:pathLst>
              <a:path w="796925" h="1061720">
                <a:moveTo>
                  <a:pt x="595360" y="0"/>
                </a:moveTo>
                <a:lnTo>
                  <a:pt x="524544" y="10376"/>
                </a:lnTo>
                <a:lnTo>
                  <a:pt x="487535" y="22887"/>
                </a:lnTo>
                <a:lnTo>
                  <a:pt x="449838" y="40043"/>
                </a:lnTo>
                <a:lnTo>
                  <a:pt x="411733" y="61668"/>
                </a:lnTo>
                <a:lnTo>
                  <a:pt x="373506" y="87585"/>
                </a:lnTo>
                <a:lnTo>
                  <a:pt x="335438" y="117618"/>
                </a:lnTo>
                <a:lnTo>
                  <a:pt x="297812" y="151589"/>
                </a:lnTo>
                <a:lnTo>
                  <a:pt x="260911" y="189323"/>
                </a:lnTo>
                <a:lnTo>
                  <a:pt x="225019" y="230642"/>
                </a:lnTo>
                <a:lnTo>
                  <a:pt x="190418" y="275369"/>
                </a:lnTo>
                <a:lnTo>
                  <a:pt x="157391" y="323328"/>
                </a:lnTo>
                <a:lnTo>
                  <a:pt x="126222" y="374342"/>
                </a:lnTo>
                <a:lnTo>
                  <a:pt x="97860" y="426969"/>
                </a:lnTo>
                <a:lnTo>
                  <a:pt x="73073" y="479661"/>
                </a:lnTo>
                <a:lnTo>
                  <a:pt x="51873" y="532085"/>
                </a:lnTo>
                <a:lnTo>
                  <a:pt x="34268" y="583908"/>
                </a:lnTo>
                <a:lnTo>
                  <a:pt x="20268" y="634796"/>
                </a:lnTo>
                <a:lnTo>
                  <a:pt x="9883" y="684416"/>
                </a:lnTo>
                <a:lnTo>
                  <a:pt x="3124" y="732435"/>
                </a:lnTo>
                <a:lnTo>
                  <a:pt x="0" y="778519"/>
                </a:lnTo>
                <a:lnTo>
                  <a:pt x="520" y="822335"/>
                </a:lnTo>
                <a:lnTo>
                  <a:pt x="4695" y="863550"/>
                </a:lnTo>
                <a:lnTo>
                  <a:pt x="12534" y="901830"/>
                </a:lnTo>
                <a:lnTo>
                  <a:pt x="39246" y="968251"/>
                </a:lnTo>
                <a:lnTo>
                  <a:pt x="80735" y="1018931"/>
                </a:lnTo>
                <a:lnTo>
                  <a:pt x="136340" y="1050884"/>
                </a:lnTo>
                <a:lnTo>
                  <a:pt x="200977" y="1061183"/>
                </a:lnTo>
                <a:lnTo>
                  <a:pt x="235751" y="1058487"/>
                </a:lnTo>
                <a:lnTo>
                  <a:pt x="308793" y="1038282"/>
                </a:lnTo>
                <a:lnTo>
                  <a:pt x="346494" y="1021125"/>
                </a:lnTo>
                <a:lnTo>
                  <a:pt x="384603" y="999499"/>
                </a:lnTo>
                <a:lnTo>
                  <a:pt x="422837" y="973582"/>
                </a:lnTo>
                <a:lnTo>
                  <a:pt x="460913" y="943549"/>
                </a:lnTo>
                <a:lnTo>
                  <a:pt x="498547" y="909575"/>
                </a:lnTo>
                <a:lnTo>
                  <a:pt x="535455" y="871837"/>
                </a:lnTo>
                <a:lnTo>
                  <a:pt x="571355" y="830510"/>
                </a:lnTo>
                <a:lnTo>
                  <a:pt x="605961" y="785772"/>
                </a:lnTo>
                <a:lnTo>
                  <a:pt x="638992" y="737797"/>
                </a:lnTo>
                <a:lnTo>
                  <a:pt x="670163" y="686762"/>
                </a:lnTo>
                <a:lnTo>
                  <a:pt x="698525" y="634135"/>
                </a:lnTo>
                <a:lnTo>
                  <a:pt x="723311" y="581444"/>
                </a:lnTo>
                <a:lnTo>
                  <a:pt x="744511" y="529020"/>
                </a:lnTo>
                <a:lnTo>
                  <a:pt x="762117" y="477198"/>
                </a:lnTo>
                <a:lnTo>
                  <a:pt x="776116" y="426312"/>
                </a:lnTo>
                <a:lnTo>
                  <a:pt x="786501" y="376694"/>
                </a:lnTo>
                <a:lnTo>
                  <a:pt x="793260" y="328679"/>
                </a:lnTo>
                <a:lnTo>
                  <a:pt x="796385" y="282600"/>
                </a:lnTo>
                <a:lnTo>
                  <a:pt x="795864" y="238791"/>
                </a:lnTo>
                <a:lnTo>
                  <a:pt x="791689" y="197585"/>
                </a:lnTo>
                <a:lnTo>
                  <a:pt x="783850" y="159316"/>
                </a:lnTo>
                <a:lnTo>
                  <a:pt x="757138" y="92922"/>
                </a:lnTo>
                <a:lnTo>
                  <a:pt x="715650" y="42277"/>
                </a:lnTo>
                <a:lnTo>
                  <a:pt x="660023" y="10326"/>
                </a:lnTo>
                <a:lnTo>
                  <a:pt x="595360" y="0"/>
                </a:lnTo>
                <a:close/>
              </a:path>
            </a:pathLst>
          </a:custGeom>
          <a:solidFill>
            <a:srgbClr val="93B6D2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81711"/>
            <a:ext cx="46628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70" dirty="0"/>
              <a:t>Boosting</a:t>
            </a:r>
            <a:r>
              <a:rPr sz="4400" spc="-365" dirty="0"/>
              <a:t> </a:t>
            </a:r>
            <a:r>
              <a:rPr sz="4400" spc="-185" dirty="0"/>
              <a:t>illustration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94488" y="1664207"/>
            <a:ext cx="3680460" cy="2272665"/>
            <a:chOff x="94488" y="1664207"/>
            <a:chExt cx="3680460" cy="2272665"/>
          </a:xfrm>
        </p:grpSpPr>
        <p:sp>
          <p:nvSpPr>
            <p:cNvPr id="4" name="object 4"/>
            <p:cNvSpPr/>
            <p:nvPr/>
          </p:nvSpPr>
          <p:spPr>
            <a:xfrm>
              <a:off x="610361" y="1677161"/>
              <a:ext cx="2809240" cy="2246630"/>
            </a:xfrm>
            <a:custGeom>
              <a:avLst/>
              <a:gdLst/>
              <a:ahLst/>
              <a:cxnLst/>
              <a:rect l="l" t="t" r="r" b="b"/>
              <a:pathLst>
                <a:path w="2809240" h="2246629">
                  <a:moveTo>
                    <a:pt x="0" y="2246376"/>
                  </a:moveTo>
                  <a:lnTo>
                    <a:pt x="2808732" y="2246376"/>
                  </a:lnTo>
                  <a:lnTo>
                    <a:pt x="2808732" y="0"/>
                  </a:lnTo>
                  <a:lnTo>
                    <a:pt x="0" y="0"/>
                  </a:lnTo>
                  <a:lnTo>
                    <a:pt x="0" y="2246376"/>
                  </a:lnTo>
                  <a:close/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77617" y="2875025"/>
              <a:ext cx="365760" cy="274320"/>
            </a:xfrm>
            <a:custGeom>
              <a:avLst/>
              <a:gdLst/>
              <a:ahLst/>
              <a:cxnLst/>
              <a:rect l="l" t="t" r="r" b="b"/>
              <a:pathLst>
                <a:path w="365760" h="274319">
                  <a:moveTo>
                    <a:pt x="182880" y="0"/>
                  </a:moveTo>
                  <a:lnTo>
                    <a:pt x="125089" y="6998"/>
                  </a:lnTo>
                  <a:lnTo>
                    <a:pt x="74889" y="26481"/>
                  </a:lnTo>
                  <a:lnTo>
                    <a:pt x="35295" y="56180"/>
                  </a:lnTo>
                  <a:lnTo>
                    <a:pt x="9326" y="93829"/>
                  </a:lnTo>
                  <a:lnTo>
                    <a:pt x="0" y="137160"/>
                  </a:lnTo>
                  <a:lnTo>
                    <a:pt x="9326" y="180490"/>
                  </a:lnTo>
                  <a:lnTo>
                    <a:pt x="35295" y="218139"/>
                  </a:lnTo>
                  <a:lnTo>
                    <a:pt x="74889" y="247838"/>
                  </a:lnTo>
                  <a:lnTo>
                    <a:pt x="125089" y="267321"/>
                  </a:lnTo>
                  <a:lnTo>
                    <a:pt x="182880" y="274320"/>
                  </a:lnTo>
                  <a:lnTo>
                    <a:pt x="240670" y="267321"/>
                  </a:lnTo>
                  <a:lnTo>
                    <a:pt x="290870" y="247838"/>
                  </a:lnTo>
                  <a:lnTo>
                    <a:pt x="330464" y="218139"/>
                  </a:lnTo>
                  <a:lnTo>
                    <a:pt x="356433" y="180490"/>
                  </a:lnTo>
                  <a:lnTo>
                    <a:pt x="365759" y="137160"/>
                  </a:lnTo>
                  <a:lnTo>
                    <a:pt x="356433" y="93829"/>
                  </a:lnTo>
                  <a:lnTo>
                    <a:pt x="330464" y="56180"/>
                  </a:lnTo>
                  <a:lnTo>
                    <a:pt x="290870" y="26481"/>
                  </a:lnTo>
                  <a:lnTo>
                    <a:pt x="240670" y="6998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77617" y="2875025"/>
              <a:ext cx="365760" cy="274320"/>
            </a:xfrm>
            <a:custGeom>
              <a:avLst/>
              <a:gdLst/>
              <a:ahLst/>
              <a:cxnLst/>
              <a:rect l="l" t="t" r="r" b="b"/>
              <a:pathLst>
                <a:path w="365760" h="274319">
                  <a:moveTo>
                    <a:pt x="0" y="137160"/>
                  </a:moveTo>
                  <a:lnTo>
                    <a:pt x="9326" y="93829"/>
                  </a:lnTo>
                  <a:lnTo>
                    <a:pt x="35295" y="56180"/>
                  </a:lnTo>
                  <a:lnTo>
                    <a:pt x="74889" y="26481"/>
                  </a:lnTo>
                  <a:lnTo>
                    <a:pt x="125089" y="6998"/>
                  </a:lnTo>
                  <a:lnTo>
                    <a:pt x="182880" y="0"/>
                  </a:lnTo>
                  <a:lnTo>
                    <a:pt x="240670" y="6998"/>
                  </a:lnTo>
                  <a:lnTo>
                    <a:pt x="290870" y="26481"/>
                  </a:lnTo>
                  <a:lnTo>
                    <a:pt x="330464" y="56180"/>
                  </a:lnTo>
                  <a:lnTo>
                    <a:pt x="356433" y="93829"/>
                  </a:lnTo>
                  <a:lnTo>
                    <a:pt x="365759" y="137160"/>
                  </a:lnTo>
                  <a:lnTo>
                    <a:pt x="356433" y="180490"/>
                  </a:lnTo>
                  <a:lnTo>
                    <a:pt x="330464" y="218139"/>
                  </a:lnTo>
                  <a:lnTo>
                    <a:pt x="290870" y="247838"/>
                  </a:lnTo>
                  <a:lnTo>
                    <a:pt x="240670" y="267321"/>
                  </a:lnTo>
                  <a:lnTo>
                    <a:pt x="182880" y="274320"/>
                  </a:lnTo>
                  <a:lnTo>
                    <a:pt x="125089" y="267321"/>
                  </a:lnTo>
                  <a:lnTo>
                    <a:pt x="74889" y="247838"/>
                  </a:lnTo>
                  <a:lnTo>
                    <a:pt x="35295" y="218139"/>
                  </a:lnTo>
                  <a:lnTo>
                    <a:pt x="9326" y="180490"/>
                  </a:lnTo>
                  <a:lnTo>
                    <a:pt x="0" y="137160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20140" y="2927603"/>
              <a:ext cx="144779" cy="1554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95549" y="2199893"/>
              <a:ext cx="365760" cy="274320"/>
            </a:xfrm>
            <a:custGeom>
              <a:avLst/>
              <a:gdLst/>
              <a:ahLst/>
              <a:cxnLst/>
              <a:rect l="l" t="t" r="r" b="b"/>
              <a:pathLst>
                <a:path w="365760" h="274319">
                  <a:moveTo>
                    <a:pt x="182880" y="0"/>
                  </a:moveTo>
                  <a:lnTo>
                    <a:pt x="125089" y="6998"/>
                  </a:lnTo>
                  <a:lnTo>
                    <a:pt x="74889" y="26481"/>
                  </a:lnTo>
                  <a:lnTo>
                    <a:pt x="35295" y="56180"/>
                  </a:lnTo>
                  <a:lnTo>
                    <a:pt x="9326" y="93829"/>
                  </a:lnTo>
                  <a:lnTo>
                    <a:pt x="0" y="137159"/>
                  </a:lnTo>
                  <a:lnTo>
                    <a:pt x="9326" y="180490"/>
                  </a:lnTo>
                  <a:lnTo>
                    <a:pt x="35295" y="218139"/>
                  </a:lnTo>
                  <a:lnTo>
                    <a:pt x="74889" y="247838"/>
                  </a:lnTo>
                  <a:lnTo>
                    <a:pt x="125089" y="267321"/>
                  </a:lnTo>
                  <a:lnTo>
                    <a:pt x="182880" y="274319"/>
                  </a:lnTo>
                  <a:lnTo>
                    <a:pt x="240670" y="267321"/>
                  </a:lnTo>
                  <a:lnTo>
                    <a:pt x="290870" y="247838"/>
                  </a:lnTo>
                  <a:lnTo>
                    <a:pt x="330464" y="218139"/>
                  </a:lnTo>
                  <a:lnTo>
                    <a:pt x="356433" y="180490"/>
                  </a:lnTo>
                  <a:lnTo>
                    <a:pt x="365760" y="137159"/>
                  </a:lnTo>
                  <a:lnTo>
                    <a:pt x="356433" y="93829"/>
                  </a:lnTo>
                  <a:lnTo>
                    <a:pt x="330464" y="56180"/>
                  </a:lnTo>
                  <a:lnTo>
                    <a:pt x="290870" y="26481"/>
                  </a:lnTo>
                  <a:lnTo>
                    <a:pt x="240670" y="6998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95549" y="2199893"/>
              <a:ext cx="365760" cy="274320"/>
            </a:xfrm>
            <a:custGeom>
              <a:avLst/>
              <a:gdLst/>
              <a:ahLst/>
              <a:cxnLst/>
              <a:rect l="l" t="t" r="r" b="b"/>
              <a:pathLst>
                <a:path w="365760" h="274319">
                  <a:moveTo>
                    <a:pt x="0" y="137159"/>
                  </a:moveTo>
                  <a:lnTo>
                    <a:pt x="9326" y="93829"/>
                  </a:lnTo>
                  <a:lnTo>
                    <a:pt x="35295" y="56180"/>
                  </a:lnTo>
                  <a:lnTo>
                    <a:pt x="74889" y="26481"/>
                  </a:lnTo>
                  <a:lnTo>
                    <a:pt x="125089" y="6998"/>
                  </a:lnTo>
                  <a:lnTo>
                    <a:pt x="182880" y="0"/>
                  </a:lnTo>
                  <a:lnTo>
                    <a:pt x="240670" y="6998"/>
                  </a:lnTo>
                  <a:lnTo>
                    <a:pt x="290870" y="26481"/>
                  </a:lnTo>
                  <a:lnTo>
                    <a:pt x="330464" y="56180"/>
                  </a:lnTo>
                  <a:lnTo>
                    <a:pt x="356433" y="93829"/>
                  </a:lnTo>
                  <a:lnTo>
                    <a:pt x="365760" y="137159"/>
                  </a:lnTo>
                  <a:lnTo>
                    <a:pt x="356433" y="180490"/>
                  </a:lnTo>
                  <a:lnTo>
                    <a:pt x="330464" y="218139"/>
                  </a:lnTo>
                  <a:lnTo>
                    <a:pt x="290870" y="247838"/>
                  </a:lnTo>
                  <a:lnTo>
                    <a:pt x="240670" y="267321"/>
                  </a:lnTo>
                  <a:lnTo>
                    <a:pt x="182880" y="274319"/>
                  </a:lnTo>
                  <a:lnTo>
                    <a:pt x="125089" y="267321"/>
                  </a:lnTo>
                  <a:lnTo>
                    <a:pt x="74889" y="247838"/>
                  </a:lnTo>
                  <a:lnTo>
                    <a:pt x="35295" y="218139"/>
                  </a:lnTo>
                  <a:lnTo>
                    <a:pt x="9326" y="180490"/>
                  </a:lnTo>
                  <a:lnTo>
                    <a:pt x="0" y="137159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8679" y="2382011"/>
              <a:ext cx="146303" cy="1554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4488" y="3233877"/>
              <a:ext cx="3680460" cy="14025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2682" y="3306317"/>
              <a:ext cx="3558540" cy="0"/>
            </a:xfrm>
            <a:custGeom>
              <a:avLst/>
              <a:gdLst/>
              <a:ahLst/>
              <a:cxnLst/>
              <a:rect l="l" t="t" r="r" b="b"/>
              <a:pathLst>
                <a:path w="3558540">
                  <a:moveTo>
                    <a:pt x="0" y="0"/>
                  </a:moveTo>
                  <a:lnTo>
                    <a:pt x="3558413" y="0"/>
                  </a:lnTo>
                </a:path>
              </a:pathLst>
            </a:custGeom>
            <a:ln w="38100">
              <a:solidFill>
                <a:srgbClr val="A4AB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4488" y="2042109"/>
              <a:ext cx="3680460" cy="14025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2682" y="2114549"/>
              <a:ext cx="3558540" cy="0"/>
            </a:xfrm>
            <a:custGeom>
              <a:avLst/>
              <a:gdLst/>
              <a:ahLst/>
              <a:cxnLst/>
              <a:rect l="l" t="t" r="r" b="b"/>
              <a:pathLst>
                <a:path w="3558540">
                  <a:moveTo>
                    <a:pt x="0" y="0"/>
                  </a:moveTo>
                  <a:lnTo>
                    <a:pt x="3558413" y="0"/>
                  </a:lnTo>
                </a:path>
              </a:pathLst>
            </a:custGeom>
            <a:ln w="381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40408" y="2293619"/>
              <a:ext cx="146304" cy="13411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247388" y="1467611"/>
            <a:ext cx="7958455" cy="2828925"/>
            <a:chOff x="4247388" y="1467611"/>
            <a:chExt cx="7958455" cy="2828925"/>
          </a:xfrm>
        </p:grpSpPr>
        <p:sp>
          <p:nvSpPr>
            <p:cNvPr id="17" name="object 17"/>
            <p:cNvSpPr/>
            <p:nvPr/>
          </p:nvSpPr>
          <p:spPr>
            <a:xfrm>
              <a:off x="4914138" y="1677161"/>
              <a:ext cx="2810510" cy="2246630"/>
            </a:xfrm>
            <a:custGeom>
              <a:avLst/>
              <a:gdLst/>
              <a:ahLst/>
              <a:cxnLst/>
              <a:rect l="l" t="t" r="r" b="b"/>
              <a:pathLst>
                <a:path w="2810509" h="2246629">
                  <a:moveTo>
                    <a:pt x="0" y="2246376"/>
                  </a:moveTo>
                  <a:lnTo>
                    <a:pt x="2810256" y="2246376"/>
                  </a:lnTo>
                  <a:lnTo>
                    <a:pt x="2810256" y="0"/>
                  </a:lnTo>
                  <a:lnTo>
                    <a:pt x="0" y="0"/>
                  </a:lnTo>
                  <a:lnTo>
                    <a:pt x="0" y="2246376"/>
                  </a:lnTo>
                  <a:close/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60058" y="2875025"/>
              <a:ext cx="365760" cy="274320"/>
            </a:xfrm>
            <a:custGeom>
              <a:avLst/>
              <a:gdLst/>
              <a:ahLst/>
              <a:cxnLst/>
              <a:rect l="l" t="t" r="r" b="b"/>
              <a:pathLst>
                <a:path w="365759" h="274319">
                  <a:moveTo>
                    <a:pt x="182880" y="0"/>
                  </a:moveTo>
                  <a:lnTo>
                    <a:pt x="125089" y="6998"/>
                  </a:lnTo>
                  <a:lnTo>
                    <a:pt x="74889" y="26481"/>
                  </a:lnTo>
                  <a:lnTo>
                    <a:pt x="35295" y="56180"/>
                  </a:lnTo>
                  <a:lnTo>
                    <a:pt x="9326" y="93829"/>
                  </a:lnTo>
                  <a:lnTo>
                    <a:pt x="0" y="137160"/>
                  </a:lnTo>
                  <a:lnTo>
                    <a:pt x="9326" y="180490"/>
                  </a:lnTo>
                  <a:lnTo>
                    <a:pt x="35295" y="218139"/>
                  </a:lnTo>
                  <a:lnTo>
                    <a:pt x="74889" y="247838"/>
                  </a:lnTo>
                  <a:lnTo>
                    <a:pt x="125089" y="267321"/>
                  </a:lnTo>
                  <a:lnTo>
                    <a:pt x="182880" y="274320"/>
                  </a:lnTo>
                  <a:lnTo>
                    <a:pt x="240670" y="267321"/>
                  </a:lnTo>
                  <a:lnTo>
                    <a:pt x="290870" y="247838"/>
                  </a:lnTo>
                  <a:lnTo>
                    <a:pt x="330464" y="218139"/>
                  </a:lnTo>
                  <a:lnTo>
                    <a:pt x="356433" y="180490"/>
                  </a:lnTo>
                  <a:lnTo>
                    <a:pt x="365760" y="137160"/>
                  </a:lnTo>
                  <a:lnTo>
                    <a:pt x="356433" y="93829"/>
                  </a:lnTo>
                  <a:lnTo>
                    <a:pt x="330464" y="56180"/>
                  </a:lnTo>
                  <a:lnTo>
                    <a:pt x="290870" y="26481"/>
                  </a:lnTo>
                  <a:lnTo>
                    <a:pt x="240670" y="6998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60058" y="2875025"/>
              <a:ext cx="365760" cy="274320"/>
            </a:xfrm>
            <a:custGeom>
              <a:avLst/>
              <a:gdLst/>
              <a:ahLst/>
              <a:cxnLst/>
              <a:rect l="l" t="t" r="r" b="b"/>
              <a:pathLst>
                <a:path w="365759" h="274319">
                  <a:moveTo>
                    <a:pt x="0" y="137160"/>
                  </a:moveTo>
                  <a:lnTo>
                    <a:pt x="9326" y="93829"/>
                  </a:lnTo>
                  <a:lnTo>
                    <a:pt x="35295" y="56180"/>
                  </a:lnTo>
                  <a:lnTo>
                    <a:pt x="74889" y="26481"/>
                  </a:lnTo>
                  <a:lnTo>
                    <a:pt x="125089" y="6998"/>
                  </a:lnTo>
                  <a:lnTo>
                    <a:pt x="182880" y="0"/>
                  </a:lnTo>
                  <a:lnTo>
                    <a:pt x="240670" y="6998"/>
                  </a:lnTo>
                  <a:lnTo>
                    <a:pt x="290870" y="26481"/>
                  </a:lnTo>
                  <a:lnTo>
                    <a:pt x="330464" y="56180"/>
                  </a:lnTo>
                  <a:lnTo>
                    <a:pt x="356433" y="93829"/>
                  </a:lnTo>
                  <a:lnTo>
                    <a:pt x="365760" y="137160"/>
                  </a:lnTo>
                  <a:lnTo>
                    <a:pt x="356433" y="180490"/>
                  </a:lnTo>
                  <a:lnTo>
                    <a:pt x="330464" y="218139"/>
                  </a:lnTo>
                  <a:lnTo>
                    <a:pt x="290870" y="247838"/>
                  </a:lnTo>
                  <a:lnTo>
                    <a:pt x="240670" y="267321"/>
                  </a:lnTo>
                  <a:lnTo>
                    <a:pt x="182880" y="274320"/>
                  </a:lnTo>
                  <a:lnTo>
                    <a:pt x="125089" y="267321"/>
                  </a:lnTo>
                  <a:lnTo>
                    <a:pt x="74889" y="247838"/>
                  </a:lnTo>
                  <a:lnTo>
                    <a:pt x="35295" y="218139"/>
                  </a:lnTo>
                  <a:lnTo>
                    <a:pt x="9326" y="180490"/>
                  </a:lnTo>
                  <a:lnTo>
                    <a:pt x="0" y="137160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77989" y="2199893"/>
              <a:ext cx="365760" cy="274320"/>
            </a:xfrm>
            <a:custGeom>
              <a:avLst/>
              <a:gdLst/>
              <a:ahLst/>
              <a:cxnLst/>
              <a:rect l="l" t="t" r="r" b="b"/>
              <a:pathLst>
                <a:path w="365759" h="274319">
                  <a:moveTo>
                    <a:pt x="182879" y="0"/>
                  </a:moveTo>
                  <a:lnTo>
                    <a:pt x="125089" y="6998"/>
                  </a:lnTo>
                  <a:lnTo>
                    <a:pt x="74889" y="26481"/>
                  </a:lnTo>
                  <a:lnTo>
                    <a:pt x="35295" y="56180"/>
                  </a:lnTo>
                  <a:lnTo>
                    <a:pt x="9326" y="93829"/>
                  </a:lnTo>
                  <a:lnTo>
                    <a:pt x="0" y="137159"/>
                  </a:lnTo>
                  <a:lnTo>
                    <a:pt x="9326" y="180490"/>
                  </a:lnTo>
                  <a:lnTo>
                    <a:pt x="35295" y="218139"/>
                  </a:lnTo>
                  <a:lnTo>
                    <a:pt x="74889" y="247838"/>
                  </a:lnTo>
                  <a:lnTo>
                    <a:pt x="125089" y="267321"/>
                  </a:lnTo>
                  <a:lnTo>
                    <a:pt x="182879" y="274319"/>
                  </a:lnTo>
                  <a:lnTo>
                    <a:pt x="240670" y="267321"/>
                  </a:lnTo>
                  <a:lnTo>
                    <a:pt x="290870" y="247838"/>
                  </a:lnTo>
                  <a:lnTo>
                    <a:pt x="330464" y="218139"/>
                  </a:lnTo>
                  <a:lnTo>
                    <a:pt x="356433" y="180490"/>
                  </a:lnTo>
                  <a:lnTo>
                    <a:pt x="365759" y="137159"/>
                  </a:lnTo>
                  <a:lnTo>
                    <a:pt x="356433" y="93829"/>
                  </a:lnTo>
                  <a:lnTo>
                    <a:pt x="330464" y="56180"/>
                  </a:lnTo>
                  <a:lnTo>
                    <a:pt x="290870" y="26481"/>
                  </a:lnTo>
                  <a:lnTo>
                    <a:pt x="240670" y="6998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77989" y="2199893"/>
              <a:ext cx="365760" cy="274320"/>
            </a:xfrm>
            <a:custGeom>
              <a:avLst/>
              <a:gdLst/>
              <a:ahLst/>
              <a:cxnLst/>
              <a:rect l="l" t="t" r="r" b="b"/>
              <a:pathLst>
                <a:path w="365759" h="274319">
                  <a:moveTo>
                    <a:pt x="0" y="137159"/>
                  </a:moveTo>
                  <a:lnTo>
                    <a:pt x="9326" y="93829"/>
                  </a:lnTo>
                  <a:lnTo>
                    <a:pt x="35295" y="56180"/>
                  </a:lnTo>
                  <a:lnTo>
                    <a:pt x="74889" y="26481"/>
                  </a:lnTo>
                  <a:lnTo>
                    <a:pt x="125089" y="6998"/>
                  </a:lnTo>
                  <a:lnTo>
                    <a:pt x="182879" y="0"/>
                  </a:lnTo>
                  <a:lnTo>
                    <a:pt x="240670" y="6998"/>
                  </a:lnTo>
                  <a:lnTo>
                    <a:pt x="290870" y="26481"/>
                  </a:lnTo>
                  <a:lnTo>
                    <a:pt x="330464" y="56180"/>
                  </a:lnTo>
                  <a:lnTo>
                    <a:pt x="356433" y="93829"/>
                  </a:lnTo>
                  <a:lnTo>
                    <a:pt x="365759" y="137159"/>
                  </a:lnTo>
                  <a:lnTo>
                    <a:pt x="356433" y="180490"/>
                  </a:lnTo>
                  <a:lnTo>
                    <a:pt x="330464" y="218139"/>
                  </a:lnTo>
                  <a:lnTo>
                    <a:pt x="290870" y="247838"/>
                  </a:lnTo>
                  <a:lnTo>
                    <a:pt x="240670" y="267321"/>
                  </a:lnTo>
                  <a:lnTo>
                    <a:pt x="182879" y="274319"/>
                  </a:lnTo>
                  <a:lnTo>
                    <a:pt x="125089" y="267321"/>
                  </a:lnTo>
                  <a:lnTo>
                    <a:pt x="74889" y="247838"/>
                  </a:lnTo>
                  <a:lnTo>
                    <a:pt x="35295" y="218139"/>
                  </a:lnTo>
                  <a:lnTo>
                    <a:pt x="9326" y="180490"/>
                  </a:lnTo>
                  <a:lnTo>
                    <a:pt x="0" y="137159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47388" y="3233877"/>
              <a:ext cx="3931919" cy="14025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75582" y="3306317"/>
              <a:ext cx="3810635" cy="0"/>
            </a:xfrm>
            <a:custGeom>
              <a:avLst/>
              <a:gdLst/>
              <a:ahLst/>
              <a:cxnLst/>
              <a:rect l="l" t="t" r="r" b="b"/>
              <a:pathLst>
                <a:path w="3810634">
                  <a:moveTo>
                    <a:pt x="0" y="0"/>
                  </a:moveTo>
                  <a:lnTo>
                    <a:pt x="3810126" y="0"/>
                  </a:lnTo>
                </a:path>
              </a:pathLst>
            </a:custGeom>
            <a:ln w="38100">
              <a:solidFill>
                <a:srgbClr val="A4AB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47388" y="2042109"/>
              <a:ext cx="3979164" cy="14025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75582" y="2114549"/>
              <a:ext cx="3858895" cy="0"/>
            </a:xfrm>
            <a:custGeom>
              <a:avLst/>
              <a:gdLst/>
              <a:ahLst/>
              <a:cxnLst/>
              <a:rect l="l" t="t" r="r" b="b"/>
              <a:pathLst>
                <a:path w="3858895">
                  <a:moveTo>
                    <a:pt x="0" y="0"/>
                  </a:moveTo>
                  <a:lnTo>
                    <a:pt x="3858387" y="0"/>
                  </a:lnTo>
                </a:path>
              </a:pathLst>
            </a:custGeom>
            <a:ln w="381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20611" y="1467611"/>
              <a:ext cx="150876" cy="275539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67094" y="1521713"/>
              <a:ext cx="11430" cy="2633345"/>
            </a:xfrm>
            <a:custGeom>
              <a:avLst/>
              <a:gdLst/>
              <a:ahLst/>
              <a:cxnLst/>
              <a:rect l="l" t="t" r="r" b="b"/>
              <a:pathLst>
                <a:path w="11429" h="2633345">
                  <a:moveTo>
                    <a:pt x="11048" y="0"/>
                  </a:moveTo>
                  <a:lnTo>
                    <a:pt x="0" y="2633091"/>
                  </a:lnTo>
                </a:path>
              </a:pathLst>
            </a:custGeom>
            <a:ln w="381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343144" y="2948939"/>
              <a:ext cx="144779" cy="15544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91684" y="2403347"/>
              <a:ext cx="146303" cy="15544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07252" y="2392679"/>
              <a:ext cx="146303" cy="13258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10551" y="1753361"/>
              <a:ext cx="4482465" cy="2529840"/>
            </a:xfrm>
            <a:custGeom>
              <a:avLst/>
              <a:gdLst/>
              <a:ahLst/>
              <a:cxnLst/>
              <a:rect l="l" t="t" r="r" b="b"/>
              <a:pathLst>
                <a:path w="4482465" h="2529840">
                  <a:moveTo>
                    <a:pt x="4060571" y="0"/>
                  </a:moveTo>
                  <a:lnTo>
                    <a:pt x="802767" y="0"/>
                  </a:lnTo>
                  <a:lnTo>
                    <a:pt x="753585" y="2835"/>
                  </a:lnTo>
                  <a:lnTo>
                    <a:pt x="706072" y="11133"/>
                  </a:lnTo>
                  <a:lnTo>
                    <a:pt x="660544" y="24575"/>
                  </a:lnTo>
                  <a:lnTo>
                    <a:pt x="617317" y="42846"/>
                  </a:lnTo>
                  <a:lnTo>
                    <a:pt x="576707" y="65631"/>
                  </a:lnTo>
                  <a:lnTo>
                    <a:pt x="539030" y="92612"/>
                  </a:lnTo>
                  <a:lnTo>
                    <a:pt x="504602" y="123475"/>
                  </a:lnTo>
                  <a:lnTo>
                    <a:pt x="473739" y="157903"/>
                  </a:lnTo>
                  <a:lnTo>
                    <a:pt x="446758" y="195580"/>
                  </a:lnTo>
                  <a:lnTo>
                    <a:pt x="423973" y="236190"/>
                  </a:lnTo>
                  <a:lnTo>
                    <a:pt x="405702" y="279417"/>
                  </a:lnTo>
                  <a:lnTo>
                    <a:pt x="392260" y="324945"/>
                  </a:lnTo>
                  <a:lnTo>
                    <a:pt x="383962" y="372458"/>
                  </a:lnTo>
                  <a:lnTo>
                    <a:pt x="381126" y="421639"/>
                  </a:lnTo>
                  <a:lnTo>
                    <a:pt x="0" y="1025525"/>
                  </a:lnTo>
                  <a:lnTo>
                    <a:pt x="381126" y="1054100"/>
                  </a:lnTo>
                  <a:lnTo>
                    <a:pt x="381126" y="2108200"/>
                  </a:lnTo>
                  <a:lnTo>
                    <a:pt x="383962" y="2157381"/>
                  </a:lnTo>
                  <a:lnTo>
                    <a:pt x="392260" y="2204894"/>
                  </a:lnTo>
                  <a:lnTo>
                    <a:pt x="405702" y="2250422"/>
                  </a:lnTo>
                  <a:lnTo>
                    <a:pt x="423973" y="2293649"/>
                  </a:lnTo>
                  <a:lnTo>
                    <a:pt x="446758" y="2334259"/>
                  </a:lnTo>
                  <a:lnTo>
                    <a:pt x="473739" y="2371936"/>
                  </a:lnTo>
                  <a:lnTo>
                    <a:pt x="504602" y="2406364"/>
                  </a:lnTo>
                  <a:lnTo>
                    <a:pt x="539030" y="2437227"/>
                  </a:lnTo>
                  <a:lnTo>
                    <a:pt x="576707" y="2464208"/>
                  </a:lnTo>
                  <a:lnTo>
                    <a:pt x="617317" y="2486993"/>
                  </a:lnTo>
                  <a:lnTo>
                    <a:pt x="660544" y="2505264"/>
                  </a:lnTo>
                  <a:lnTo>
                    <a:pt x="706072" y="2518706"/>
                  </a:lnTo>
                  <a:lnTo>
                    <a:pt x="753585" y="2527004"/>
                  </a:lnTo>
                  <a:lnTo>
                    <a:pt x="802767" y="2529840"/>
                  </a:lnTo>
                  <a:lnTo>
                    <a:pt x="4060571" y="2529840"/>
                  </a:lnTo>
                  <a:lnTo>
                    <a:pt x="4109752" y="2527004"/>
                  </a:lnTo>
                  <a:lnTo>
                    <a:pt x="4157265" y="2518706"/>
                  </a:lnTo>
                  <a:lnTo>
                    <a:pt x="4202793" y="2505264"/>
                  </a:lnTo>
                  <a:lnTo>
                    <a:pt x="4246020" y="2486993"/>
                  </a:lnTo>
                  <a:lnTo>
                    <a:pt x="4286630" y="2464208"/>
                  </a:lnTo>
                  <a:lnTo>
                    <a:pt x="4324307" y="2437227"/>
                  </a:lnTo>
                  <a:lnTo>
                    <a:pt x="4358735" y="2406364"/>
                  </a:lnTo>
                  <a:lnTo>
                    <a:pt x="4389598" y="2371936"/>
                  </a:lnTo>
                  <a:lnTo>
                    <a:pt x="4416579" y="2334259"/>
                  </a:lnTo>
                  <a:lnTo>
                    <a:pt x="4439364" y="2293649"/>
                  </a:lnTo>
                  <a:lnTo>
                    <a:pt x="4457635" y="2250422"/>
                  </a:lnTo>
                  <a:lnTo>
                    <a:pt x="4471077" y="2204894"/>
                  </a:lnTo>
                  <a:lnTo>
                    <a:pt x="4479375" y="2157381"/>
                  </a:lnTo>
                  <a:lnTo>
                    <a:pt x="4482210" y="2108200"/>
                  </a:lnTo>
                  <a:lnTo>
                    <a:pt x="4482210" y="421639"/>
                  </a:lnTo>
                  <a:lnTo>
                    <a:pt x="4479375" y="372458"/>
                  </a:lnTo>
                  <a:lnTo>
                    <a:pt x="4471077" y="324945"/>
                  </a:lnTo>
                  <a:lnTo>
                    <a:pt x="4457635" y="279417"/>
                  </a:lnTo>
                  <a:lnTo>
                    <a:pt x="4439364" y="236190"/>
                  </a:lnTo>
                  <a:lnTo>
                    <a:pt x="4416579" y="195580"/>
                  </a:lnTo>
                  <a:lnTo>
                    <a:pt x="4389598" y="157903"/>
                  </a:lnTo>
                  <a:lnTo>
                    <a:pt x="4358735" y="123475"/>
                  </a:lnTo>
                  <a:lnTo>
                    <a:pt x="4324307" y="92612"/>
                  </a:lnTo>
                  <a:lnTo>
                    <a:pt x="4286630" y="65631"/>
                  </a:lnTo>
                  <a:lnTo>
                    <a:pt x="4246020" y="42846"/>
                  </a:lnTo>
                  <a:lnTo>
                    <a:pt x="4202793" y="24575"/>
                  </a:lnTo>
                  <a:lnTo>
                    <a:pt x="4157265" y="11133"/>
                  </a:lnTo>
                  <a:lnTo>
                    <a:pt x="4109752" y="2835"/>
                  </a:lnTo>
                  <a:lnTo>
                    <a:pt x="406057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10551" y="1753361"/>
              <a:ext cx="4482465" cy="2529840"/>
            </a:xfrm>
            <a:custGeom>
              <a:avLst/>
              <a:gdLst/>
              <a:ahLst/>
              <a:cxnLst/>
              <a:rect l="l" t="t" r="r" b="b"/>
              <a:pathLst>
                <a:path w="4482465" h="2529840">
                  <a:moveTo>
                    <a:pt x="381126" y="421639"/>
                  </a:moveTo>
                  <a:lnTo>
                    <a:pt x="383962" y="372458"/>
                  </a:lnTo>
                  <a:lnTo>
                    <a:pt x="392260" y="324945"/>
                  </a:lnTo>
                  <a:lnTo>
                    <a:pt x="405702" y="279417"/>
                  </a:lnTo>
                  <a:lnTo>
                    <a:pt x="423973" y="236190"/>
                  </a:lnTo>
                  <a:lnTo>
                    <a:pt x="446758" y="195580"/>
                  </a:lnTo>
                  <a:lnTo>
                    <a:pt x="473739" y="157903"/>
                  </a:lnTo>
                  <a:lnTo>
                    <a:pt x="504602" y="123475"/>
                  </a:lnTo>
                  <a:lnTo>
                    <a:pt x="539030" y="92612"/>
                  </a:lnTo>
                  <a:lnTo>
                    <a:pt x="576707" y="65631"/>
                  </a:lnTo>
                  <a:lnTo>
                    <a:pt x="617317" y="42846"/>
                  </a:lnTo>
                  <a:lnTo>
                    <a:pt x="660544" y="24575"/>
                  </a:lnTo>
                  <a:lnTo>
                    <a:pt x="706072" y="11133"/>
                  </a:lnTo>
                  <a:lnTo>
                    <a:pt x="753585" y="2835"/>
                  </a:lnTo>
                  <a:lnTo>
                    <a:pt x="802767" y="0"/>
                  </a:lnTo>
                  <a:lnTo>
                    <a:pt x="1064641" y="0"/>
                  </a:lnTo>
                  <a:lnTo>
                    <a:pt x="2089912" y="0"/>
                  </a:lnTo>
                  <a:lnTo>
                    <a:pt x="4060571" y="0"/>
                  </a:lnTo>
                  <a:lnTo>
                    <a:pt x="4109752" y="2835"/>
                  </a:lnTo>
                  <a:lnTo>
                    <a:pt x="4157265" y="11133"/>
                  </a:lnTo>
                  <a:lnTo>
                    <a:pt x="4202793" y="24575"/>
                  </a:lnTo>
                  <a:lnTo>
                    <a:pt x="4246020" y="42846"/>
                  </a:lnTo>
                  <a:lnTo>
                    <a:pt x="4286630" y="65631"/>
                  </a:lnTo>
                  <a:lnTo>
                    <a:pt x="4324307" y="92612"/>
                  </a:lnTo>
                  <a:lnTo>
                    <a:pt x="4358735" y="123475"/>
                  </a:lnTo>
                  <a:lnTo>
                    <a:pt x="4389598" y="157903"/>
                  </a:lnTo>
                  <a:lnTo>
                    <a:pt x="4416579" y="195580"/>
                  </a:lnTo>
                  <a:lnTo>
                    <a:pt x="4439364" y="236190"/>
                  </a:lnTo>
                  <a:lnTo>
                    <a:pt x="4457635" y="279417"/>
                  </a:lnTo>
                  <a:lnTo>
                    <a:pt x="4471077" y="324945"/>
                  </a:lnTo>
                  <a:lnTo>
                    <a:pt x="4479375" y="372458"/>
                  </a:lnTo>
                  <a:lnTo>
                    <a:pt x="4482210" y="421639"/>
                  </a:lnTo>
                  <a:lnTo>
                    <a:pt x="4482210" y="1054100"/>
                  </a:lnTo>
                  <a:lnTo>
                    <a:pt x="4482210" y="2108200"/>
                  </a:lnTo>
                  <a:lnTo>
                    <a:pt x="4479375" y="2157381"/>
                  </a:lnTo>
                  <a:lnTo>
                    <a:pt x="4471077" y="2204894"/>
                  </a:lnTo>
                  <a:lnTo>
                    <a:pt x="4457635" y="2250422"/>
                  </a:lnTo>
                  <a:lnTo>
                    <a:pt x="4439364" y="2293649"/>
                  </a:lnTo>
                  <a:lnTo>
                    <a:pt x="4416579" y="2334259"/>
                  </a:lnTo>
                  <a:lnTo>
                    <a:pt x="4389598" y="2371936"/>
                  </a:lnTo>
                  <a:lnTo>
                    <a:pt x="4358735" y="2406364"/>
                  </a:lnTo>
                  <a:lnTo>
                    <a:pt x="4324307" y="2437227"/>
                  </a:lnTo>
                  <a:lnTo>
                    <a:pt x="4286630" y="2464208"/>
                  </a:lnTo>
                  <a:lnTo>
                    <a:pt x="4246020" y="2486993"/>
                  </a:lnTo>
                  <a:lnTo>
                    <a:pt x="4202793" y="2505264"/>
                  </a:lnTo>
                  <a:lnTo>
                    <a:pt x="4157265" y="2518706"/>
                  </a:lnTo>
                  <a:lnTo>
                    <a:pt x="4109752" y="2527004"/>
                  </a:lnTo>
                  <a:lnTo>
                    <a:pt x="4060571" y="2529840"/>
                  </a:lnTo>
                  <a:lnTo>
                    <a:pt x="2089912" y="2529840"/>
                  </a:lnTo>
                  <a:lnTo>
                    <a:pt x="1064641" y="2529840"/>
                  </a:lnTo>
                  <a:lnTo>
                    <a:pt x="802767" y="2529840"/>
                  </a:lnTo>
                  <a:lnTo>
                    <a:pt x="753585" y="2527004"/>
                  </a:lnTo>
                  <a:lnTo>
                    <a:pt x="706072" y="2518706"/>
                  </a:lnTo>
                  <a:lnTo>
                    <a:pt x="660544" y="2505264"/>
                  </a:lnTo>
                  <a:lnTo>
                    <a:pt x="617317" y="2486993"/>
                  </a:lnTo>
                  <a:lnTo>
                    <a:pt x="576707" y="2464208"/>
                  </a:lnTo>
                  <a:lnTo>
                    <a:pt x="539030" y="2437227"/>
                  </a:lnTo>
                  <a:lnTo>
                    <a:pt x="504602" y="2406364"/>
                  </a:lnTo>
                  <a:lnTo>
                    <a:pt x="473739" y="2371936"/>
                  </a:lnTo>
                  <a:lnTo>
                    <a:pt x="446758" y="2334259"/>
                  </a:lnTo>
                  <a:lnTo>
                    <a:pt x="423973" y="2293649"/>
                  </a:lnTo>
                  <a:lnTo>
                    <a:pt x="405702" y="2250422"/>
                  </a:lnTo>
                  <a:lnTo>
                    <a:pt x="392260" y="2204894"/>
                  </a:lnTo>
                  <a:lnTo>
                    <a:pt x="383962" y="2157381"/>
                  </a:lnTo>
                  <a:lnTo>
                    <a:pt x="381126" y="2108200"/>
                  </a:lnTo>
                  <a:lnTo>
                    <a:pt x="381126" y="1054100"/>
                  </a:lnTo>
                  <a:lnTo>
                    <a:pt x="0" y="1025525"/>
                  </a:lnTo>
                  <a:lnTo>
                    <a:pt x="381126" y="421639"/>
                  </a:lnTo>
                  <a:close/>
                </a:path>
              </a:pathLst>
            </a:custGeom>
            <a:ln w="25908">
              <a:solidFill>
                <a:srgbClr val="93B6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603250" y="5050790"/>
          <a:ext cx="10605130" cy="13106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7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37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37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37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37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737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10" dirty="0">
                          <a:latin typeface="Trebuchet MS"/>
                          <a:cs typeface="Trebuchet MS"/>
                        </a:rPr>
                        <a:t>Weighted</a:t>
                      </a:r>
                      <a:r>
                        <a:rPr sz="14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Sample2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dirty="0">
                          <a:latin typeface="Trebuchet MS"/>
                          <a:cs typeface="Trebuchet MS"/>
                        </a:rPr>
                        <a:t>6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dirty="0">
                          <a:latin typeface="Trebuchet MS"/>
                          <a:cs typeface="Trebuchet MS"/>
                        </a:rPr>
                        <a:t>5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dirty="0">
                          <a:latin typeface="Trebuchet MS"/>
                          <a:cs typeface="Trebuchet MS"/>
                        </a:rPr>
                        <a:t>3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dirty="0">
                          <a:latin typeface="Trebuchet MS"/>
                          <a:cs typeface="Trebuchet MS"/>
                        </a:rPr>
                        <a:t>4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dirty="0">
                          <a:latin typeface="Trebuchet MS"/>
                          <a:cs typeface="Trebuchet MS"/>
                        </a:rPr>
                        <a:t>5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dirty="0">
                          <a:latin typeface="Trebuchet MS"/>
                          <a:cs typeface="Trebuchet MS"/>
                        </a:rPr>
                        <a:t>6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dirty="0">
                          <a:latin typeface="Trebuchet MS"/>
                          <a:cs typeface="Trebuchet MS"/>
                        </a:rPr>
                        <a:t>7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dirty="0">
                          <a:latin typeface="Trebuchet MS"/>
                          <a:cs typeface="Trebuchet MS"/>
                        </a:rPr>
                        <a:t>7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dirty="0">
                          <a:latin typeface="Trebuchet MS"/>
                          <a:cs typeface="Trebuchet MS"/>
                        </a:rPr>
                        <a:t>5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dirty="0">
                          <a:latin typeface="Trebuchet MS"/>
                          <a:cs typeface="Trebuchet MS"/>
                        </a:rPr>
                        <a:t>7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4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Class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020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957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957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15" dirty="0">
                          <a:latin typeface="Trebuchet MS"/>
                          <a:cs typeface="Trebuchet MS"/>
                        </a:rPr>
                        <a:t>Predicted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Class</a:t>
                      </a:r>
                      <a:r>
                        <a:rPr sz="14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M3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020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020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957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+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M3</a:t>
                      </a:r>
                      <a:r>
                        <a:rPr sz="1400" spc="-15" dirty="0">
                          <a:latin typeface="Trebuchet MS"/>
                          <a:cs typeface="Trebuchet MS"/>
                        </a:rPr>
                        <a:t> Result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82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702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702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Webdings"/>
                          <a:cs typeface="Webdings"/>
                        </a:rPr>
                        <a:t></a:t>
                      </a:r>
                      <a:endParaRPr sz="1600">
                        <a:latin typeface="Webdings"/>
                        <a:cs typeface="Webding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" name="object 34"/>
          <p:cNvSpPr/>
          <p:nvPr/>
        </p:nvSpPr>
        <p:spPr>
          <a:xfrm>
            <a:off x="3307841" y="5057394"/>
            <a:ext cx="462280" cy="403860"/>
          </a:xfrm>
          <a:custGeom>
            <a:avLst/>
            <a:gdLst/>
            <a:ahLst/>
            <a:cxnLst/>
            <a:rect l="l" t="t" r="r" b="b"/>
            <a:pathLst>
              <a:path w="462279" h="403860">
                <a:moveTo>
                  <a:pt x="0" y="201929"/>
                </a:moveTo>
                <a:lnTo>
                  <a:pt x="6098" y="155634"/>
                </a:lnTo>
                <a:lnTo>
                  <a:pt x="23468" y="113133"/>
                </a:lnTo>
                <a:lnTo>
                  <a:pt x="50725" y="75640"/>
                </a:lnTo>
                <a:lnTo>
                  <a:pt x="86481" y="44367"/>
                </a:lnTo>
                <a:lnTo>
                  <a:pt x="129351" y="20527"/>
                </a:lnTo>
                <a:lnTo>
                  <a:pt x="177948" y="5333"/>
                </a:lnTo>
                <a:lnTo>
                  <a:pt x="230886" y="0"/>
                </a:lnTo>
                <a:lnTo>
                  <a:pt x="283823" y="5333"/>
                </a:lnTo>
                <a:lnTo>
                  <a:pt x="332420" y="20527"/>
                </a:lnTo>
                <a:lnTo>
                  <a:pt x="375290" y="44367"/>
                </a:lnTo>
                <a:lnTo>
                  <a:pt x="411046" y="75640"/>
                </a:lnTo>
                <a:lnTo>
                  <a:pt x="438303" y="113133"/>
                </a:lnTo>
                <a:lnTo>
                  <a:pt x="455673" y="155634"/>
                </a:lnTo>
                <a:lnTo>
                  <a:pt x="461772" y="201929"/>
                </a:lnTo>
                <a:lnTo>
                  <a:pt x="455673" y="248225"/>
                </a:lnTo>
                <a:lnTo>
                  <a:pt x="438303" y="290726"/>
                </a:lnTo>
                <a:lnTo>
                  <a:pt x="411046" y="328219"/>
                </a:lnTo>
                <a:lnTo>
                  <a:pt x="375290" y="359492"/>
                </a:lnTo>
                <a:lnTo>
                  <a:pt x="332420" y="383332"/>
                </a:lnTo>
                <a:lnTo>
                  <a:pt x="283823" y="398525"/>
                </a:lnTo>
                <a:lnTo>
                  <a:pt x="230886" y="403859"/>
                </a:lnTo>
                <a:lnTo>
                  <a:pt x="177948" y="398525"/>
                </a:lnTo>
                <a:lnTo>
                  <a:pt x="129351" y="383332"/>
                </a:lnTo>
                <a:lnTo>
                  <a:pt x="86481" y="359492"/>
                </a:lnTo>
                <a:lnTo>
                  <a:pt x="50725" y="328219"/>
                </a:lnTo>
                <a:lnTo>
                  <a:pt x="23468" y="290726"/>
                </a:lnTo>
                <a:lnTo>
                  <a:pt x="6098" y="248225"/>
                </a:lnTo>
                <a:lnTo>
                  <a:pt x="0" y="201929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12358" y="5057394"/>
            <a:ext cx="463550" cy="403860"/>
          </a:xfrm>
          <a:custGeom>
            <a:avLst/>
            <a:gdLst/>
            <a:ahLst/>
            <a:cxnLst/>
            <a:rect l="l" t="t" r="r" b="b"/>
            <a:pathLst>
              <a:path w="463550" h="403860">
                <a:moveTo>
                  <a:pt x="0" y="201929"/>
                </a:moveTo>
                <a:lnTo>
                  <a:pt x="6120" y="155634"/>
                </a:lnTo>
                <a:lnTo>
                  <a:pt x="23553" y="113133"/>
                </a:lnTo>
                <a:lnTo>
                  <a:pt x="50905" y="75640"/>
                </a:lnTo>
                <a:lnTo>
                  <a:pt x="86783" y="44367"/>
                </a:lnTo>
                <a:lnTo>
                  <a:pt x="129795" y="20527"/>
                </a:lnTo>
                <a:lnTo>
                  <a:pt x="178547" y="5333"/>
                </a:lnTo>
                <a:lnTo>
                  <a:pt x="231647" y="0"/>
                </a:lnTo>
                <a:lnTo>
                  <a:pt x="284748" y="5333"/>
                </a:lnTo>
                <a:lnTo>
                  <a:pt x="333500" y="20527"/>
                </a:lnTo>
                <a:lnTo>
                  <a:pt x="376512" y="44367"/>
                </a:lnTo>
                <a:lnTo>
                  <a:pt x="412390" y="75640"/>
                </a:lnTo>
                <a:lnTo>
                  <a:pt x="439742" y="113133"/>
                </a:lnTo>
                <a:lnTo>
                  <a:pt x="457175" y="155634"/>
                </a:lnTo>
                <a:lnTo>
                  <a:pt x="463295" y="201929"/>
                </a:lnTo>
                <a:lnTo>
                  <a:pt x="457175" y="248225"/>
                </a:lnTo>
                <a:lnTo>
                  <a:pt x="439742" y="290726"/>
                </a:lnTo>
                <a:lnTo>
                  <a:pt x="412390" y="328219"/>
                </a:lnTo>
                <a:lnTo>
                  <a:pt x="376512" y="359492"/>
                </a:lnTo>
                <a:lnTo>
                  <a:pt x="333500" y="383332"/>
                </a:lnTo>
                <a:lnTo>
                  <a:pt x="284748" y="398525"/>
                </a:lnTo>
                <a:lnTo>
                  <a:pt x="231647" y="403859"/>
                </a:lnTo>
                <a:lnTo>
                  <a:pt x="178547" y="398525"/>
                </a:lnTo>
                <a:lnTo>
                  <a:pt x="129795" y="383332"/>
                </a:lnTo>
                <a:lnTo>
                  <a:pt x="86783" y="359492"/>
                </a:lnTo>
                <a:lnTo>
                  <a:pt x="50905" y="328219"/>
                </a:lnTo>
                <a:lnTo>
                  <a:pt x="23553" y="290726"/>
                </a:lnTo>
                <a:lnTo>
                  <a:pt x="6120" y="248225"/>
                </a:lnTo>
                <a:lnTo>
                  <a:pt x="0" y="201929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83245" y="5057394"/>
            <a:ext cx="462280" cy="403860"/>
          </a:xfrm>
          <a:custGeom>
            <a:avLst/>
            <a:gdLst/>
            <a:ahLst/>
            <a:cxnLst/>
            <a:rect l="l" t="t" r="r" b="b"/>
            <a:pathLst>
              <a:path w="462279" h="403860">
                <a:moveTo>
                  <a:pt x="0" y="201929"/>
                </a:moveTo>
                <a:lnTo>
                  <a:pt x="6098" y="155634"/>
                </a:lnTo>
                <a:lnTo>
                  <a:pt x="23468" y="113133"/>
                </a:lnTo>
                <a:lnTo>
                  <a:pt x="50725" y="75640"/>
                </a:lnTo>
                <a:lnTo>
                  <a:pt x="86481" y="44367"/>
                </a:lnTo>
                <a:lnTo>
                  <a:pt x="129351" y="20527"/>
                </a:lnTo>
                <a:lnTo>
                  <a:pt x="177948" y="5333"/>
                </a:lnTo>
                <a:lnTo>
                  <a:pt x="230885" y="0"/>
                </a:lnTo>
                <a:lnTo>
                  <a:pt x="283823" y="5333"/>
                </a:lnTo>
                <a:lnTo>
                  <a:pt x="332420" y="20527"/>
                </a:lnTo>
                <a:lnTo>
                  <a:pt x="375290" y="44367"/>
                </a:lnTo>
                <a:lnTo>
                  <a:pt x="411046" y="75640"/>
                </a:lnTo>
                <a:lnTo>
                  <a:pt x="438303" y="113133"/>
                </a:lnTo>
                <a:lnTo>
                  <a:pt x="455673" y="155634"/>
                </a:lnTo>
                <a:lnTo>
                  <a:pt x="461772" y="201929"/>
                </a:lnTo>
                <a:lnTo>
                  <a:pt x="455673" y="248225"/>
                </a:lnTo>
                <a:lnTo>
                  <a:pt x="438303" y="290726"/>
                </a:lnTo>
                <a:lnTo>
                  <a:pt x="411046" y="328219"/>
                </a:lnTo>
                <a:lnTo>
                  <a:pt x="375290" y="359492"/>
                </a:lnTo>
                <a:lnTo>
                  <a:pt x="332420" y="383332"/>
                </a:lnTo>
                <a:lnTo>
                  <a:pt x="283823" y="398525"/>
                </a:lnTo>
                <a:lnTo>
                  <a:pt x="230885" y="403859"/>
                </a:lnTo>
                <a:lnTo>
                  <a:pt x="177948" y="398525"/>
                </a:lnTo>
                <a:lnTo>
                  <a:pt x="129351" y="383332"/>
                </a:lnTo>
                <a:lnTo>
                  <a:pt x="86481" y="359492"/>
                </a:lnTo>
                <a:lnTo>
                  <a:pt x="50725" y="328219"/>
                </a:lnTo>
                <a:lnTo>
                  <a:pt x="23468" y="290726"/>
                </a:lnTo>
                <a:lnTo>
                  <a:pt x="6098" y="248225"/>
                </a:lnTo>
                <a:lnTo>
                  <a:pt x="0" y="201929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533638" y="5057394"/>
            <a:ext cx="463550" cy="403860"/>
          </a:xfrm>
          <a:custGeom>
            <a:avLst/>
            <a:gdLst/>
            <a:ahLst/>
            <a:cxnLst/>
            <a:rect l="l" t="t" r="r" b="b"/>
            <a:pathLst>
              <a:path w="463550" h="403860">
                <a:moveTo>
                  <a:pt x="0" y="201929"/>
                </a:moveTo>
                <a:lnTo>
                  <a:pt x="6120" y="155634"/>
                </a:lnTo>
                <a:lnTo>
                  <a:pt x="23553" y="113133"/>
                </a:lnTo>
                <a:lnTo>
                  <a:pt x="50905" y="75640"/>
                </a:lnTo>
                <a:lnTo>
                  <a:pt x="86783" y="44367"/>
                </a:lnTo>
                <a:lnTo>
                  <a:pt x="129795" y="20527"/>
                </a:lnTo>
                <a:lnTo>
                  <a:pt x="178547" y="5333"/>
                </a:lnTo>
                <a:lnTo>
                  <a:pt x="231647" y="0"/>
                </a:lnTo>
                <a:lnTo>
                  <a:pt x="284748" y="5333"/>
                </a:lnTo>
                <a:lnTo>
                  <a:pt x="333500" y="20527"/>
                </a:lnTo>
                <a:lnTo>
                  <a:pt x="376512" y="44367"/>
                </a:lnTo>
                <a:lnTo>
                  <a:pt x="412390" y="75640"/>
                </a:lnTo>
                <a:lnTo>
                  <a:pt x="439742" y="113133"/>
                </a:lnTo>
                <a:lnTo>
                  <a:pt x="457175" y="155634"/>
                </a:lnTo>
                <a:lnTo>
                  <a:pt x="463295" y="201929"/>
                </a:lnTo>
                <a:lnTo>
                  <a:pt x="457175" y="248225"/>
                </a:lnTo>
                <a:lnTo>
                  <a:pt x="439742" y="290726"/>
                </a:lnTo>
                <a:lnTo>
                  <a:pt x="412390" y="328219"/>
                </a:lnTo>
                <a:lnTo>
                  <a:pt x="376512" y="359492"/>
                </a:lnTo>
                <a:lnTo>
                  <a:pt x="333500" y="383332"/>
                </a:lnTo>
                <a:lnTo>
                  <a:pt x="284748" y="398525"/>
                </a:lnTo>
                <a:lnTo>
                  <a:pt x="231647" y="403859"/>
                </a:lnTo>
                <a:lnTo>
                  <a:pt x="178547" y="398525"/>
                </a:lnTo>
                <a:lnTo>
                  <a:pt x="129795" y="383332"/>
                </a:lnTo>
                <a:lnTo>
                  <a:pt x="86783" y="359492"/>
                </a:lnTo>
                <a:lnTo>
                  <a:pt x="50905" y="328219"/>
                </a:lnTo>
                <a:lnTo>
                  <a:pt x="23553" y="290726"/>
                </a:lnTo>
                <a:lnTo>
                  <a:pt x="6120" y="248225"/>
                </a:lnTo>
                <a:lnTo>
                  <a:pt x="0" y="201929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374885" y="5057394"/>
            <a:ext cx="462280" cy="403860"/>
          </a:xfrm>
          <a:custGeom>
            <a:avLst/>
            <a:gdLst/>
            <a:ahLst/>
            <a:cxnLst/>
            <a:rect l="l" t="t" r="r" b="b"/>
            <a:pathLst>
              <a:path w="462279" h="403860">
                <a:moveTo>
                  <a:pt x="0" y="201929"/>
                </a:moveTo>
                <a:lnTo>
                  <a:pt x="6098" y="155634"/>
                </a:lnTo>
                <a:lnTo>
                  <a:pt x="23468" y="113133"/>
                </a:lnTo>
                <a:lnTo>
                  <a:pt x="50725" y="75640"/>
                </a:lnTo>
                <a:lnTo>
                  <a:pt x="86481" y="44367"/>
                </a:lnTo>
                <a:lnTo>
                  <a:pt x="129351" y="20527"/>
                </a:lnTo>
                <a:lnTo>
                  <a:pt x="177948" y="5333"/>
                </a:lnTo>
                <a:lnTo>
                  <a:pt x="230886" y="0"/>
                </a:lnTo>
                <a:lnTo>
                  <a:pt x="283823" y="5333"/>
                </a:lnTo>
                <a:lnTo>
                  <a:pt x="332420" y="20527"/>
                </a:lnTo>
                <a:lnTo>
                  <a:pt x="375290" y="44367"/>
                </a:lnTo>
                <a:lnTo>
                  <a:pt x="411046" y="75640"/>
                </a:lnTo>
                <a:lnTo>
                  <a:pt x="438303" y="113133"/>
                </a:lnTo>
                <a:lnTo>
                  <a:pt x="455673" y="155634"/>
                </a:lnTo>
                <a:lnTo>
                  <a:pt x="461772" y="201929"/>
                </a:lnTo>
                <a:lnTo>
                  <a:pt x="455673" y="248225"/>
                </a:lnTo>
                <a:lnTo>
                  <a:pt x="438303" y="290726"/>
                </a:lnTo>
                <a:lnTo>
                  <a:pt x="411046" y="328219"/>
                </a:lnTo>
                <a:lnTo>
                  <a:pt x="375290" y="359492"/>
                </a:lnTo>
                <a:lnTo>
                  <a:pt x="332420" y="383332"/>
                </a:lnTo>
                <a:lnTo>
                  <a:pt x="283823" y="398525"/>
                </a:lnTo>
                <a:lnTo>
                  <a:pt x="230886" y="403859"/>
                </a:lnTo>
                <a:lnTo>
                  <a:pt x="177948" y="398525"/>
                </a:lnTo>
                <a:lnTo>
                  <a:pt x="129351" y="383332"/>
                </a:lnTo>
                <a:lnTo>
                  <a:pt x="86481" y="359492"/>
                </a:lnTo>
                <a:lnTo>
                  <a:pt x="50725" y="328219"/>
                </a:lnTo>
                <a:lnTo>
                  <a:pt x="23468" y="290726"/>
                </a:lnTo>
                <a:lnTo>
                  <a:pt x="6098" y="248225"/>
                </a:lnTo>
                <a:lnTo>
                  <a:pt x="0" y="201929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293857" y="5057394"/>
            <a:ext cx="463550" cy="403860"/>
          </a:xfrm>
          <a:custGeom>
            <a:avLst/>
            <a:gdLst/>
            <a:ahLst/>
            <a:cxnLst/>
            <a:rect l="l" t="t" r="r" b="b"/>
            <a:pathLst>
              <a:path w="463550" h="403860">
                <a:moveTo>
                  <a:pt x="0" y="201929"/>
                </a:moveTo>
                <a:lnTo>
                  <a:pt x="6120" y="155634"/>
                </a:lnTo>
                <a:lnTo>
                  <a:pt x="23553" y="113133"/>
                </a:lnTo>
                <a:lnTo>
                  <a:pt x="50905" y="75640"/>
                </a:lnTo>
                <a:lnTo>
                  <a:pt x="86783" y="44367"/>
                </a:lnTo>
                <a:lnTo>
                  <a:pt x="129795" y="20527"/>
                </a:lnTo>
                <a:lnTo>
                  <a:pt x="178547" y="5333"/>
                </a:lnTo>
                <a:lnTo>
                  <a:pt x="231648" y="0"/>
                </a:lnTo>
                <a:lnTo>
                  <a:pt x="284748" y="5333"/>
                </a:lnTo>
                <a:lnTo>
                  <a:pt x="333500" y="20527"/>
                </a:lnTo>
                <a:lnTo>
                  <a:pt x="376512" y="44367"/>
                </a:lnTo>
                <a:lnTo>
                  <a:pt x="412390" y="75640"/>
                </a:lnTo>
                <a:lnTo>
                  <a:pt x="439742" y="113133"/>
                </a:lnTo>
                <a:lnTo>
                  <a:pt x="457175" y="155634"/>
                </a:lnTo>
                <a:lnTo>
                  <a:pt x="463296" y="201929"/>
                </a:lnTo>
                <a:lnTo>
                  <a:pt x="457175" y="248225"/>
                </a:lnTo>
                <a:lnTo>
                  <a:pt x="439742" y="290726"/>
                </a:lnTo>
                <a:lnTo>
                  <a:pt x="412390" y="328219"/>
                </a:lnTo>
                <a:lnTo>
                  <a:pt x="376512" y="359492"/>
                </a:lnTo>
                <a:lnTo>
                  <a:pt x="333500" y="383332"/>
                </a:lnTo>
                <a:lnTo>
                  <a:pt x="284748" y="398525"/>
                </a:lnTo>
                <a:lnTo>
                  <a:pt x="231648" y="403859"/>
                </a:lnTo>
                <a:lnTo>
                  <a:pt x="178547" y="398525"/>
                </a:lnTo>
                <a:lnTo>
                  <a:pt x="129795" y="383332"/>
                </a:lnTo>
                <a:lnTo>
                  <a:pt x="86783" y="359492"/>
                </a:lnTo>
                <a:lnTo>
                  <a:pt x="50905" y="328219"/>
                </a:lnTo>
                <a:lnTo>
                  <a:pt x="23553" y="290726"/>
                </a:lnTo>
                <a:lnTo>
                  <a:pt x="6120" y="248225"/>
                </a:lnTo>
                <a:lnTo>
                  <a:pt x="0" y="201929"/>
                </a:lnTo>
                <a:close/>
              </a:path>
            </a:pathLst>
          </a:custGeom>
          <a:ln w="25908">
            <a:solidFill>
              <a:srgbClr val="6B85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293354" y="2023617"/>
            <a:ext cx="3584575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rebuchet MS"/>
                <a:cs typeface="Trebuchet MS"/>
              </a:rPr>
              <a:t>The misclassified </a:t>
            </a:r>
            <a:r>
              <a:rPr sz="1600" spc="-10" dirty="0">
                <a:latin typeface="Trebuchet MS"/>
                <a:cs typeface="Trebuchet MS"/>
              </a:rPr>
              <a:t>points </a:t>
            </a:r>
            <a:r>
              <a:rPr sz="1600" spc="-5" dirty="0">
                <a:latin typeface="Trebuchet MS"/>
                <a:cs typeface="Trebuchet MS"/>
              </a:rPr>
              <a:t>5 &amp; 7 have  appeared </a:t>
            </a:r>
            <a:r>
              <a:rPr sz="1600" spc="-10" dirty="0">
                <a:latin typeface="Trebuchet MS"/>
                <a:cs typeface="Trebuchet MS"/>
              </a:rPr>
              <a:t>more </a:t>
            </a:r>
            <a:r>
              <a:rPr sz="1600" spc="-5" dirty="0">
                <a:latin typeface="Trebuchet MS"/>
                <a:cs typeface="Trebuchet MS"/>
              </a:rPr>
              <a:t>often than others </a:t>
            </a:r>
            <a:r>
              <a:rPr sz="1600" spc="-10" dirty="0">
                <a:latin typeface="Trebuchet MS"/>
                <a:cs typeface="Trebuchet MS"/>
              </a:rPr>
              <a:t>in  </a:t>
            </a:r>
            <a:r>
              <a:rPr sz="1600" spc="-5" dirty="0">
                <a:latin typeface="Trebuchet MS"/>
                <a:cs typeface="Trebuchet MS"/>
              </a:rPr>
              <a:t>this weighted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sample.</a:t>
            </a:r>
            <a:endParaRPr sz="1600">
              <a:latin typeface="Trebuchet MS"/>
              <a:cs typeface="Trebuchet MS"/>
            </a:endParaRPr>
          </a:p>
          <a:p>
            <a:pPr marL="299085" marR="266700" indent="-287020" algn="just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600" spc="-5" dirty="0">
                <a:latin typeface="Trebuchet MS"/>
                <a:cs typeface="Trebuchet MS"/>
              </a:rPr>
              <a:t>M3 is built on this data. Anything  above the line is – and </a:t>
            </a:r>
            <a:r>
              <a:rPr sz="1600" spc="-10" dirty="0">
                <a:latin typeface="Trebuchet MS"/>
                <a:cs typeface="Trebuchet MS"/>
              </a:rPr>
              <a:t>below </a:t>
            </a:r>
            <a:r>
              <a:rPr sz="1600" spc="-5" dirty="0">
                <a:latin typeface="Trebuchet MS"/>
                <a:cs typeface="Trebuchet MS"/>
              </a:rPr>
              <a:t>the  line is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+</a:t>
            </a:r>
            <a:endParaRPr sz="1600">
              <a:latin typeface="Trebuchet MS"/>
              <a:cs typeface="Trebuchet MS"/>
            </a:endParaRPr>
          </a:p>
          <a:p>
            <a:pPr marL="299085" marR="363220" indent="-287020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720" algn="l"/>
              </a:tabLst>
            </a:pPr>
            <a:r>
              <a:rPr sz="1600" spc="-5" dirty="0">
                <a:latin typeface="Trebuchet MS"/>
                <a:cs typeface="Trebuchet MS"/>
              </a:rPr>
              <a:t>M3 is now classifying </a:t>
            </a:r>
            <a:r>
              <a:rPr sz="1600" dirty="0">
                <a:latin typeface="Trebuchet MS"/>
                <a:cs typeface="Trebuchet MS"/>
              </a:rPr>
              <a:t>everything  </a:t>
            </a:r>
            <a:r>
              <a:rPr sz="1600" spc="-5" dirty="0">
                <a:latin typeface="Trebuchet MS"/>
                <a:cs typeface="Trebuchet MS"/>
              </a:rPr>
              <a:t>correctly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3308" y="2234183"/>
            <a:ext cx="1653539" cy="1826260"/>
          </a:xfrm>
          <a:custGeom>
            <a:avLst/>
            <a:gdLst/>
            <a:ahLst/>
            <a:cxnLst/>
            <a:rect l="l" t="t" r="r" b="b"/>
            <a:pathLst>
              <a:path w="1653540" h="1826260">
                <a:moveTo>
                  <a:pt x="1653539" y="0"/>
                </a:moveTo>
                <a:lnTo>
                  <a:pt x="0" y="0"/>
                </a:lnTo>
                <a:lnTo>
                  <a:pt x="0" y="1825752"/>
                </a:lnTo>
                <a:lnTo>
                  <a:pt x="1653539" y="1825752"/>
                </a:lnTo>
                <a:lnTo>
                  <a:pt x="1653539" y="0"/>
                </a:lnTo>
                <a:close/>
              </a:path>
            </a:pathLst>
          </a:custGeom>
          <a:solidFill>
            <a:srgbClr val="00AFEF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56424" y="1588008"/>
            <a:ext cx="9927590" cy="5093335"/>
            <a:chOff x="856424" y="1588008"/>
            <a:chExt cx="9927590" cy="5093335"/>
          </a:xfrm>
        </p:grpSpPr>
        <p:sp>
          <p:nvSpPr>
            <p:cNvPr id="4" name="object 4"/>
            <p:cNvSpPr/>
            <p:nvPr/>
          </p:nvSpPr>
          <p:spPr>
            <a:xfrm>
              <a:off x="5820155" y="1813560"/>
              <a:ext cx="2802890" cy="353695"/>
            </a:xfrm>
            <a:custGeom>
              <a:avLst/>
              <a:gdLst/>
              <a:ahLst/>
              <a:cxnLst/>
              <a:rect l="l" t="t" r="r" b="b"/>
              <a:pathLst>
                <a:path w="2802890" h="353694">
                  <a:moveTo>
                    <a:pt x="2802636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2802636" y="353567"/>
                  </a:lnTo>
                  <a:lnTo>
                    <a:pt x="2802636" y="0"/>
                  </a:lnTo>
                  <a:close/>
                </a:path>
              </a:pathLst>
            </a:custGeom>
            <a:solidFill>
              <a:srgbClr val="FF0000">
                <a:alpha val="1215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94070" y="1814322"/>
              <a:ext cx="2809240" cy="2246630"/>
            </a:xfrm>
            <a:custGeom>
              <a:avLst/>
              <a:gdLst/>
              <a:ahLst/>
              <a:cxnLst/>
              <a:rect l="l" t="t" r="r" b="b"/>
              <a:pathLst>
                <a:path w="2809240" h="2246629">
                  <a:moveTo>
                    <a:pt x="0" y="2246376"/>
                  </a:moveTo>
                  <a:lnTo>
                    <a:pt x="2808731" y="2246376"/>
                  </a:lnTo>
                  <a:lnTo>
                    <a:pt x="2808731" y="0"/>
                  </a:lnTo>
                  <a:lnTo>
                    <a:pt x="0" y="0"/>
                  </a:lnTo>
                  <a:lnTo>
                    <a:pt x="0" y="2246376"/>
                  </a:lnTo>
                  <a:close/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74735" y="3049524"/>
              <a:ext cx="158495" cy="1371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00800" y="3726180"/>
              <a:ext cx="147827" cy="1325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25155" y="3139440"/>
              <a:ext cx="156972" cy="1356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00800" y="3087624"/>
              <a:ext cx="147827" cy="1325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19188" y="1888236"/>
              <a:ext cx="158495" cy="1371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10983" y="3747515"/>
              <a:ext cx="147827" cy="1341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43088" y="2464308"/>
              <a:ext cx="156971" cy="1356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25283" y="2542032"/>
              <a:ext cx="147827" cy="1325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50864" y="2542032"/>
              <a:ext cx="147827" cy="1325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55664" y="2029968"/>
              <a:ext cx="158495" cy="13563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27903" y="3354273"/>
              <a:ext cx="3931920" cy="14025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56097" y="3426713"/>
              <a:ext cx="3810635" cy="0"/>
            </a:xfrm>
            <a:custGeom>
              <a:avLst/>
              <a:gdLst/>
              <a:ahLst/>
              <a:cxnLst/>
              <a:rect l="l" t="t" r="r" b="b"/>
              <a:pathLst>
                <a:path w="3810634">
                  <a:moveTo>
                    <a:pt x="0" y="0"/>
                  </a:moveTo>
                  <a:lnTo>
                    <a:pt x="3810127" y="0"/>
                  </a:lnTo>
                </a:path>
              </a:pathLst>
            </a:custGeom>
            <a:ln w="38100">
              <a:solidFill>
                <a:srgbClr val="A4AB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27903" y="2162505"/>
              <a:ext cx="3979163" cy="14025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56097" y="2234945"/>
              <a:ext cx="3858895" cy="0"/>
            </a:xfrm>
            <a:custGeom>
              <a:avLst/>
              <a:gdLst/>
              <a:ahLst/>
              <a:cxnLst/>
              <a:rect l="l" t="t" r="r" b="b"/>
              <a:pathLst>
                <a:path w="3858895">
                  <a:moveTo>
                    <a:pt x="0" y="0"/>
                  </a:moveTo>
                  <a:lnTo>
                    <a:pt x="3858386" y="0"/>
                  </a:lnTo>
                </a:path>
              </a:pathLst>
            </a:custGeom>
            <a:ln w="381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01128" y="1588008"/>
              <a:ext cx="150875" cy="275539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47609" y="1642110"/>
              <a:ext cx="11430" cy="2633345"/>
            </a:xfrm>
            <a:custGeom>
              <a:avLst/>
              <a:gdLst/>
              <a:ahLst/>
              <a:cxnLst/>
              <a:rect l="l" t="t" r="r" b="b"/>
              <a:pathLst>
                <a:path w="11429" h="2633345">
                  <a:moveTo>
                    <a:pt x="11049" y="0"/>
                  </a:moveTo>
                  <a:lnTo>
                    <a:pt x="0" y="2633091"/>
                  </a:lnTo>
                </a:path>
              </a:pathLst>
            </a:custGeom>
            <a:ln w="381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21523" y="1825752"/>
              <a:ext cx="1080770" cy="2234565"/>
            </a:xfrm>
            <a:custGeom>
              <a:avLst/>
              <a:gdLst/>
              <a:ahLst/>
              <a:cxnLst/>
              <a:rect l="l" t="t" r="r" b="b"/>
              <a:pathLst>
                <a:path w="1080770" h="2234565">
                  <a:moveTo>
                    <a:pt x="1080516" y="0"/>
                  </a:moveTo>
                  <a:lnTo>
                    <a:pt x="0" y="0"/>
                  </a:lnTo>
                  <a:lnTo>
                    <a:pt x="0" y="2234184"/>
                  </a:lnTo>
                  <a:lnTo>
                    <a:pt x="1080516" y="2234184"/>
                  </a:lnTo>
                  <a:lnTo>
                    <a:pt x="1080516" y="0"/>
                  </a:lnTo>
                  <a:close/>
                </a:path>
              </a:pathLst>
            </a:custGeom>
            <a:solidFill>
              <a:srgbClr val="FF0000">
                <a:alpha val="1215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69441" y="4088765"/>
              <a:ext cx="9901555" cy="2580005"/>
            </a:xfrm>
            <a:custGeom>
              <a:avLst/>
              <a:gdLst/>
              <a:ahLst/>
              <a:cxnLst/>
              <a:rect l="l" t="t" r="r" b="b"/>
              <a:pathLst>
                <a:path w="9901555" h="2580004">
                  <a:moveTo>
                    <a:pt x="9522206" y="304165"/>
                  </a:moveTo>
                  <a:lnTo>
                    <a:pt x="379234" y="304165"/>
                  </a:lnTo>
                  <a:lnTo>
                    <a:pt x="331663" y="307119"/>
                  </a:lnTo>
                  <a:lnTo>
                    <a:pt x="285856" y="315747"/>
                  </a:lnTo>
                  <a:lnTo>
                    <a:pt x="242167" y="329692"/>
                  </a:lnTo>
                  <a:lnTo>
                    <a:pt x="200953" y="348599"/>
                  </a:lnTo>
                  <a:lnTo>
                    <a:pt x="162568" y="372113"/>
                  </a:lnTo>
                  <a:lnTo>
                    <a:pt x="127368" y="399877"/>
                  </a:lnTo>
                  <a:lnTo>
                    <a:pt x="95709" y="431536"/>
                  </a:lnTo>
                  <a:lnTo>
                    <a:pt x="67945" y="466736"/>
                  </a:lnTo>
                  <a:lnTo>
                    <a:pt x="44432" y="505119"/>
                  </a:lnTo>
                  <a:lnTo>
                    <a:pt x="25526" y="546332"/>
                  </a:lnTo>
                  <a:lnTo>
                    <a:pt x="11582" y="590017"/>
                  </a:lnTo>
                  <a:lnTo>
                    <a:pt x="2954" y="635821"/>
                  </a:lnTo>
                  <a:lnTo>
                    <a:pt x="0" y="683387"/>
                  </a:lnTo>
                  <a:lnTo>
                    <a:pt x="0" y="2200262"/>
                  </a:lnTo>
                  <a:lnTo>
                    <a:pt x="2954" y="2247833"/>
                  </a:lnTo>
                  <a:lnTo>
                    <a:pt x="11582" y="2293640"/>
                  </a:lnTo>
                  <a:lnTo>
                    <a:pt x="25526" y="2337329"/>
                  </a:lnTo>
                  <a:lnTo>
                    <a:pt x="44432" y="2378543"/>
                  </a:lnTo>
                  <a:lnTo>
                    <a:pt x="67945" y="2416928"/>
                  </a:lnTo>
                  <a:lnTo>
                    <a:pt x="95709" y="2452128"/>
                  </a:lnTo>
                  <a:lnTo>
                    <a:pt x="127368" y="2483787"/>
                  </a:lnTo>
                  <a:lnTo>
                    <a:pt x="162568" y="2511551"/>
                  </a:lnTo>
                  <a:lnTo>
                    <a:pt x="200953" y="2535064"/>
                  </a:lnTo>
                  <a:lnTo>
                    <a:pt x="242167" y="2553970"/>
                  </a:lnTo>
                  <a:lnTo>
                    <a:pt x="285856" y="2567914"/>
                  </a:lnTo>
                  <a:lnTo>
                    <a:pt x="331663" y="2576542"/>
                  </a:lnTo>
                  <a:lnTo>
                    <a:pt x="379234" y="2579497"/>
                  </a:lnTo>
                  <a:lnTo>
                    <a:pt x="9522206" y="2579497"/>
                  </a:lnTo>
                  <a:lnTo>
                    <a:pt x="9569771" y="2576542"/>
                  </a:lnTo>
                  <a:lnTo>
                    <a:pt x="9615575" y="2567914"/>
                  </a:lnTo>
                  <a:lnTo>
                    <a:pt x="9659260" y="2553970"/>
                  </a:lnTo>
                  <a:lnTo>
                    <a:pt x="9700473" y="2535064"/>
                  </a:lnTo>
                  <a:lnTo>
                    <a:pt x="9738856" y="2511551"/>
                  </a:lnTo>
                  <a:lnTo>
                    <a:pt x="9774056" y="2483787"/>
                  </a:lnTo>
                  <a:lnTo>
                    <a:pt x="9805715" y="2452128"/>
                  </a:lnTo>
                  <a:lnTo>
                    <a:pt x="9833479" y="2416928"/>
                  </a:lnTo>
                  <a:lnTo>
                    <a:pt x="9856993" y="2378543"/>
                  </a:lnTo>
                  <a:lnTo>
                    <a:pt x="9875900" y="2337329"/>
                  </a:lnTo>
                  <a:lnTo>
                    <a:pt x="9889845" y="2293640"/>
                  </a:lnTo>
                  <a:lnTo>
                    <a:pt x="9898473" y="2247833"/>
                  </a:lnTo>
                  <a:lnTo>
                    <a:pt x="9901428" y="2200262"/>
                  </a:lnTo>
                  <a:lnTo>
                    <a:pt x="9901428" y="683387"/>
                  </a:lnTo>
                  <a:lnTo>
                    <a:pt x="9898473" y="635821"/>
                  </a:lnTo>
                  <a:lnTo>
                    <a:pt x="9889845" y="590017"/>
                  </a:lnTo>
                  <a:lnTo>
                    <a:pt x="9875900" y="546332"/>
                  </a:lnTo>
                  <a:lnTo>
                    <a:pt x="9856993" y="505119"/>
                  </a:lnTo>
                  <a:lnTo>
                    <a:pt x="9833479" y="466736"/>
                  </a:lnTo>
                  <a:lnTo>
                    <a:pt x="9805715" y="431536"/>
                  </a:lnTo>
                  <a:lnTo>
                    <a:pt x="9774056" y="399877"/>
                  </a:lnTo>
                  <a:lnTo>
                    <a:pt x="9738856" y="372113"/>
                  </a:lnTo>
                  <a:lnTo>
                    <a:pt x="9700473" y="348599"/>
                  </a:lnTo>
                  <a:lnTo>
                    <a:pt x="9659260" y="329692"/>
                  </a:lnTo>
                  <a:lnTo>
                    <a:pt x="9615575" y="315747"/>
                  </a:lnTo>
                  <a:lnTo>
                    <a:pt x="9569771" y="307119"/>
                  </a:lnTo>
                  <a:lnTo>
                    <a:pt x="9522206" y="304165"/>
                  </a:lnTo>
                  <a:close/>
                </a:path>
                <a:path w="9901555" h="2580004">
                  <a:moveTo>
                    <a:pt x="6467729" y="0"/>
                  </a:moveTo>
                  <a:lnTo>
                    <a:pt x="5775833" y="304165"/>
                  </a:lnTo>
                  <a:lnTo>
                    <a:pt x="8251189" y="304165"/>
                  </a:lnTo>
                  <a:lnTo>
                    <a:pt x="646772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69441" y="4088765"/>
              <a:ext cx="9901555" cy="2580005"/>
            </a:xfrm>
            <a:custGeom>
              <a:avLst/>
              <a:gdLst/>
              <a:ahLst/>
              <a:cxnLst/>
              <a:rect l="l" t="t" r="r" b="b"/>
              <a:pathLst>
                <a:path w="9901555" h="2580004">
                  <a:moveTo>
                    <a:pt x="0" y="683387"/>
                  </a:moveTo>
                  <a:lnTo>
                    <a:pt x="2954" y="635821"/>
                  </a:lnTo>
                  <a:lnTo>
                    <a:pt x="11582" y="590017"/>
                  </a:lnTo>
                  <a:lnTo>
                    <a:pt x="25526" y="546332"/>
                  </a:lnTo>
                  <a:lnTo>
                    <a:pt x="44432" y="505119"/>
                  </a:lnTo>
                  <a:lnTo>
                    <a:pt x="67945" y="466736"/>
                  </a:lnTo>
                  <a:lnTo>
                    <a:pt x="95709" y="431536"/>
                  </a:lnTo>
                  <a:lnTo>
                    <a:pt x="127368" y="399877"/>
                  </a:lnTo>
                  <a:lnTo>
                    <a:pt x="162568" y="372113"/>
                  </a:lnTo>
                  <a:lnTo>
                    <a:pt x="200953" y="348599"/>
                  </a:lnTo>
                  <a:lnTo>
                    <a:pt x="242167" y="329692"/>
                  </a:lnTo>
                  <a:lnTo>
                    <a:pt x="285856" y="315747"/>
                  </a:lnTo>
                  <a:lnTo>
                    <a:pt x="331663" y="307119"/>
                  </a:lnTo>
                  <a:lnTo>
                    <a:pt x="379234" y="304165"/>
                  </a:lnTo>
                  <a:lnTo>
                    <a:pt x="5775833" y="304165"/>
                  </a:lnTo>
                  <a:lnTo>
                    <a:pt x="6467729" y="0"/>
                  </a:lnTo>
                  <a:lnTo>
                    <a:pt x="8251189" y="304165"/>
                  </a:lnTo>
                  <a:lnTo>
                    <a:pt x="9522206" y="304165"/>
                  </a:lnTo>
                  <a:lnTo>
                    <a:pt x="9569771" y="307119"/>
                  </a:lnTo>
                  <a:lnTo>
                    <a:pt x="9615575" y="315747"/>
                  </a:lnTo>
                  <a:lnTo>
                    <a:pt x="9659260" y="329692"/>
                  </a:lnTo>
                  <a:lnTo>
                    <a:pt x="9700473" y="348599"/>
                  </a:lnTo>
                  <a:lnTo>
                    <a:pt x="9738856" y="372113"/>
                  </a:lnTo>
                  <a:lnTo>
                    <a:pt x="9774056" y="399877"/>
                  </a:lnTo>
                  <a:lnTo>
                    <a:pt x="9805715" y="431536"/>
                  </a:lnTo>
                  <a:lnTo>
                    <a:pt x="9833479" y="466736"/>
                  </a:lnTo>
                  <a:lnTo>
                    <a:pt x="9856993" y="505119"/>
                  </a:lnTo>
                  <a:lnTo>
                    <a:pt x="9875900" y="546332"/>
                  </a:lnTo>
                  <a:lnTo>
                    <a:pt x="9889845" y="590017"/>
                  </a:lnTo>
                  <a:lnTo>
                    <a:pt x="9898473" y="635821"/>
                  </a:lnTo>
                  <a:lnTo>
                    <a:pt x="9901428" y="683387"/>
                  </a:lnTo>
                  <a:lnTo>
                    <a:pt x="9901428" y="1252220"/>
                  </a:lnTo>
                  <a:lnTo>
                    <a:pt x="9901428" y="2200262"/>
                  </a:lnTo>
                  <a:lnTo>
                    <a:pt x="9898473" y="2247833"/>
                  </a:lnTo>
                  <a:lnTo>
                    <a:pt x="9889845" y="2293640"/>
                  </a:lnTo>
                  <a:lnTo>
                    <a:pt x="9875900" y="2337329"/>
                  </a:lnTo>
                  <a:lnTo>
                    <a:pt x="9856993" y="2378543"/>
                  </a:lnTo>
                  <a:lnTo>
                    <a:pt x="9833479" y="2416928"/>
                  </a:lnTo>
                  <a:lnTo>
                    <a:pt x="9805715" y="2452128"/>
                  </a:lnTo>
                  <a:lnTo>
                    <a:pt x="9774056" y="2483787"/>
                  </a:lnTo>
                  <a:lnTo>
                    <a:pt x="9738856" y="2511551"/>
                  </a:lnTo>
                  <a:lnTo>
                    <a:pt x="9700473" y="2535064"/>
                  </a:lnTo>
                  <a:lnTo>
                    <a:pt x="9659260" y="2553970"/>
                  </a:lnTo>
                  <a:lnTo>
                    <a:pt x="9615575" y="2567914"/>
                  </a:lnTo>
                  <a:lnTo>
                    <a:pt x="9569771" y="2576542"/>
                  </a:lnTo>
                  <a:lnTo>
                    <a:pt x="9522206" y="2579497"/>
                  </a:lnTo>
                  <a:lnTo>
                    <a:pt x="8251189" y="2579497"/>
                  </a:lnTo>
                  <a:lnTo>
                    <a:pt x="5775833" y="2579497"/>
                  </a:lnTo>
                  <a:lnTo>
                    <a:pt x="379234" y="2579497"/>
                  </a:lnTo>
                  <a:lnTo>
                    <a:pt x="331663" y="2576542"/>
                  </a:lnTo>
                  <a:lnTo>
                    <a:pt x="285856" y="2567914"/>
                  </a:lnTo>
                  <a:lnTo>
                    <a:pt x="242167" y="2553970"/>
                  </a:lnTo>
                  <a:lnTo>
                    <a:pt x="200953" y="2535064"/>
                  </a:lnTo>
                  <a:lnTo>
                    <a:pt x="162568" y="2511551"/>
                  </a:lnTo>
                  <a:lnTo>
                    <a:pt x="127368" y="2483787"/>
                  </a:lnTo>
                  <a:lnTo>
                    <a:pt x="95709" y="2452128"/>
                  </a:lnTo>
                  <a:lnTo>
                    <a:pt x="67945" y="2416928"/>
                  </a:lnTo>
                  <a:lnTo>
                    <a:pt x="44432" y="2378543"/>
                  </a:lnTo>
                  <a:lnTo>
                    <a:pt x="25526" y="2337329"/>
                  </a:lnTo>
                  <a:lnTo>
                    <a:pt x="11582" y="2293640"/>
                  </a:lnTo>
                  <a:lnTo>
                    <a:pt x="2954" y="2247833"/>
                  </a:lnTo>
                  <a:lnTo>
                    <a:pt x="0" y="2200262"/>
                  </a:lnTo>
                  <a:lnTo>
                    <a:pt x="0" y="1252220"/>
                  </a:lnTo>
                  <a:lnTo>
                    <a:pt x="0" y="683387"/>
                  </a:lnTo>
                  <a:close/>
                </a:path>
              </a:pathLst>
            </a:custGeom>
            <a:ln w="25908">
              <a:solidFill>
                <a:srgbClr val="93B6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688340" y="481711"/>
            <a:ext cx="46628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70" dirty="0"/>
              <a:t>Boosting</a:t>
            </a:r>
            <a:r>
              <a:rPr sz="4400" spc="-365" dirty="0"/>
              <a:t> </a:t>
            </a:r>
            <a:r>
              <a:rPr sz="4400" spc="-185" dirty="0"/>
              <a:t>illustration</a:t>
            </a:r>
            <a:endParaRPr sz="4400"/>
          </a:p>
        </p:txBody>
      </p:sp>
      <p:sp>
        <p:nvSpPr>
          <p:cNvPr id="26" name="object 26"/>
          <p:cNvSpPr txBox="1"/>
          <p:nvPr/>
        </p:nvSpPr>
        <p:spPr>
          <a:xfrm>
            <a:off x="1058062" y="4414469"/>
            <a:ext cx="9465310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rebuchet MS"/>
                <a:cs typeface="Trebuchet MS"/>
              </a:rPr>
              <a:t>The </a:t>
            </a:r>
            <a:r>
              <a:rPr sz="1800" spc="-5" dirty="0">
                <a:latin typeface="Trebuchet MS"/>
                <a:cs typeface="Trebuchet MS"/>
              </a:rPr>
              <a:t>final model now will be picked on weighted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Votes.</a:t>
            </a:r>
            <a:endParaRPr sz="18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rebuchet MS"/>
                <a:cs typeface="Trebuchet MS"/>
              </a:rPr>
              <a:t>For a </a:t>
            </a:r>
            <a:r>
              <a:rPr sz="1800" spc="-5" dirty="0">
                <a:latin typeface="Trebuchet MS"/>
                <a:cs typeface="Trebuchet MS"/>
              </a:rPr>
              <a:t>given data point more than </a:t>
            </a:r>
            <a:r>
              <a:rPr sz="1800" dirty="0">
                <a:latin typeface="Trebuchet MS"/>
                <a:cs typeface="Trebuchet MS"/>
              </a:rPr>
              <a:t>2 models </a:t>
            </a:r>
            <a:r>
              <a:rPr sz="1800" spc="-5" dirty="0">
                <a:latin typeface="Trebuchet MS"/>
                <a:cs typeface="Trebuchet MS"/>
              </a:rPr>
              <a:t>seam to be indicating the </a:t>
            </a:r>
            <a:r>
              <a:rPr sz="1800" dirty="0">
                <a:latin typeface="Trebuchet MS"/>
                <a:cs typeface="Trebuchet MS"/>
              </a:rPr>
              <a:t>right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class.</a:t>
            </a:r>
            <a:endParaRPr sz="1800">
              <a:latin typeface="Trebuchet MS"/>
              <a:cs typeface="Trebuchet MS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rebuchet MS"/>
                <a:cs typeface="Trebuchet MS"/>
              </a:rPr>
              <a:t>For </a:t>
            </a:r>
            <a:r>
              <a:rPr sz="1800" spc="-5" dirty="0">
                <a:latin typeface="Trebuchet MS"/>
                <a:cs typeface="Trebuchet MS"/>
              </a:rPr>
              <a:t>example take point 6, it is classified as </a:t>
            </a:r>
            <a:r>
              <a:rPr sz="1800" dirty="0">
                <a:latin typeface="Trebuchet MS"/>
                <a:cs typeface="Trebuchet MS"/>
              </a:rPr>
              <a:t>– by </a:t>
            </a:r>
            <a:r>
              <a:rPr sz="1800" spc="-5" dirty="0">
                <a:latin typeface="Trebuchet MS"/>
                <a:cs typeface="Trebuchet MS"/>
              </a:rPr>
              <a:t>M1, </a:t>
            </a:r>
            <a:r>
              <a:rPr sz="1800" dirty="0">
                <a:latin typeface="Trebuchet MS"/>
                <a:cs typeface="Trebuchet MS"/>
              </a:rPr>
              <a:t>+ by </a:t>
            </a:r>
            <a:r>
              <a:rPr sz="1800" spc="-5" dirty="0">
                <a:latin typeface="Trebuchet MS"/>
                <a:cs typeface="Trebuchet MS"/>
              </a:rPr>
              <a:t>M2 and </a:t>
            </a:r>
            <a:r>
              <a:rPr sz="1800" dirty="0">
                <a:latin typeface="Trebuchet MS"/>
                <a:cs typeface="Trebuchet MS"/>
              </a:rPr>
              <a:t>+ by </a:t>
            </a:r>
            <a:r>
              <a:rPr sz="1800" spc="-5" dirty="0">
                <a:latin typeface="Trebuchet MS"/>
                <a:cs typeface="Trebuchet MS"/>
              </a:rPr>
              <a:t>M3, final result </a:t>
            </a:r>
            <a:r>
              <a:rPr sz="1800" dirty="0">
                <a:latin typeface="Trebuchet MS"/>
                <a:cs typeface="Trebuchet MS"/>
              </a:rPr>
              <a:t>will  be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+</a:t>
            </a:r>
            <a:endParaRPr sz="1800">
              <a:latin typeface="Trebuchet MS"/>
              <a:cs typeface="Trebuchet MS"/>
            </a:endParaRPr>
          </a:p>
          <a:p>
            <a:pPr marL="299085" marR="28003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Similarly take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point 2, it </a:t>
            </a:r>
            <a:r>
              <a:rPr sz="1800" dirty="0">
                <a:latin typeface="Trebuchet MS"/>
                <a:cs typeface="Trebuchet MS"/>
              </a:rPr>
              <a:t>will be </a:t>
            </a:r>
            <a:r>
              <a:rPr sz="1800" spc="-5" dirty="0">
                <a:latin typeface="Trebuchet MS"/>
                <a:cs typeface="Trebuchet MS"/>
              </a:rPr>
              <a:t>classified as –by M1, -by M2 and </a:t>
            </a:r>
            <a:r>
              <a:rPr sz="1800" dirty="0">
                <a:latin typeface="Trebuchet MS"/>
                <a:cs typeface="Trebuchet MS"/>
              </a:rPr>
              <a:t>+ by </a:t>
            </a:r>
            <a:r>
              <a:rPr sz="1800" spc="-5" dirty="0">
                <a:latin typeface="Trebuchet MS"/>
                <a:cs typeface="Trebuchet MS"/>
              </a:rPr>
              <a:t>M3, final result  </a:t>
            </a:r>
            <a:r>
              <a:rPr sz="1800" dirty="0">
                <a:latin typeface="Trebuchet MS"/>
                <a:cs typeface="Trebuchet MS"/>
              </a:rPr>
              <a:t>will be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rebuchet MS"/>
                <a:cs typeface="Trebuchet MS"/>
              </a:rPr>
              <a:t>So </a:t>
            </a:r>
            <a:r>
              <a:rPr sz="1800" spc="-5" dirty="0">
                <a:latin typeface="Trebuchet MS"/>
                <a:cs typeface="Trebuchet MS"/>
              </a:rPr>
              <a:t>the final weighted combination </a:t>
            </a:r>
            <a:r>
              <a:rPr sz="1800" spc="-10" dirty="0">
                <a:latin typeface="Trebuchet MS"/>
                <a:cs typeface="Trebuchet MS"/>
              </a:rPr>
              <a:t>of </a:t>
            </a:r>
            <a:r>
              <a:rPr sz="1800" spc="-5" dirty="0">
                <a:latin typeface="Trebuchet MS"/>
                <a:cs typeface="Trebuchet MS"/>
              </a:rPr>
              <a:t>three models predictions will yield in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accurate</a:t>
            </a:r>
            <a:endParaRPr sz="18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perdition.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676336" y="1769300"/>
            <a:ext cx="2836545" cy="2272665"/>
            <a:chOff x="1676336" y="1769300"/>
            <a:chExt cx="2836545" cy="2272665"/>
          </a:xfrm>
        </p:grpSpPr>
        <p:sp>
          <p:nvSpPr>
            <p:cNvPr id="28" name="object 28"/>
            <p:cNvSpPr/>
            <p:nvPr/>
          </p:nvSpPr>
          <p:spPr>
            <a:xfrm>
              <a:off x="1689353" y="1782318"/>
              <a:ext cx="2810510" cy="2246630"/>
            </a:xfrm>
            <a:custGeom>
              <a:avLst/>
              <a:gdLst/>
              <a:ahLst/>
              <a:cxnLst/>
              <a:rect l="l" t="t" r="r" b="b"/>
              <a:pathLst>
                <a:path w="2810510" h="2246629">
                  <a:moveTo>
                    <a:pt x="0" y="2246375"/>
                  </a:moveTo>
                  <a:lnTo>
                    <a:pt x="2810256" y="2246375"/>
                  </a:lnTo>
                  <a:lnTo>
                    <a:pt x="2810256" y="0"/>
                  </a:lnTo>
                  <a:lnTo>
                    <a:pt x="0" y="0"/>
                  </a:lnTo>
                  <a:lnTo>
                    <a:pt x="0" y="2246375"/>
                  </a:lnTo>
                  <a:close/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70019" y="3017520"/>
              <a:ext cx="158495" cy="13715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196083" y="3634739"/>
              <a:ext cx="147828" cy="1325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20439" y="3107436"/>
              <a:ext cx="158495" cy="13563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96083" y="3055620"/>
              <a:ext cx="147828" cy="13258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15995" y="1857756"/>
              <a:ext cx="156972" cy="1356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051936" y="1768855"/>
            <a:ext cx="97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946148" y="1997964"/>
            <a:ext cx="1950720" cy="1851660"/>
            <a:chOff x="1946148" y="1997964"/>
            <a:chExt cx="1950720" cy="1851660"/>
          </a:xfrm>
        </p:grpSpPr>
        <p:sp>
          <p:nvSpPr>
            <p:cNvPr id="36" name="object 36"/>
            <p:cNvSpPr/>
            <p:nvPr/>
          </p:nvSpPr>
          <p:spPr>
            <a:xfrm>
              <a:off x="2907792" y="3715512"/>
              <a:ext cx="146304" cy="13411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38372" y="2432304"/>
              <a:ext cx="158495" cy="13563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20568" y="2510028"/>
              <a:ext cx="147828" cy="1325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946148" y="2510028"/>
              <a:ext cx="147828" cy="1325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50948" y="1997964"/>
              <a:ext cx="158496" cy="13563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165350" y="1889836"/>
            <a:ext cx="933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34639" y="1869694"/>
            <a:ext cx="92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083307" y="2631440"/>
            <a:ext cx="92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762757" y="2358009"/>
            <a:ext cx="92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rebuchet MS"/>
                <a:cs typeface="Trebuchet MS"/>
              </a:rPr>
              <a:t>4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531742" y="2354326"/>
            <a:ext cx="92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rebuchet MS"/>
                <a:cs typeface="Trebuchet MS"/>
              </a:rPr>
              <a:t>5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184145" y="2948178"/>
            <a:ext cx="296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700" baseline="-10802" dirty="0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r>
              <a:rPr sz="2700" spc="-502" baseline="-1080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6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264661" y="3019425"/>
            <a:ext cx="92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rebuchet MS"/>
                <a:cs typeface="Trebuchet MS"/>
              </a:rPr>
              <a:t>7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858514" y="2956052"/>
            <a:ext cx="92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rebuchet MS"/>
                <a:cs typeface="Trebuchet MS"/>
              </a:rPr>
              <a:t>8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404617" y="3528441"/>
            <a:ext cx="92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rebuchet MS"/>
                <a:cs typeface="Trebuchet MS"/>
              </a:rPr>
              <a:t>9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028188" y="3537584"/>
            <a:ext cx="171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rebuchet MS"/>
                <a:cs typeface="Trebuchet MS"/>
              </a:rPr>
              <a:t>10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Theory </a:t>
            </a:r>
            <a:r>
              <a:rPr spc="-165" dirty="0"/>
              <a:t>behind</a:t>
            </a:r>
            <a:r>
              <a:rPr spc="-550" dirty="0"/>
              <a:t> </a:t>
            </a:r>
            <a:r>
              <a:rPr spc="-80" dirty="0"/>
              <a:t>Boosting  </a:t>
            </a:r>
            <a:r>
              <a:rPr spc="-165" dirty="0"/>
              <a:t>Algorithm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81711"/>
            <a:ext cx="79152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10" dirty="0"/>
              <a:t>Theory </a:t>
            </a:r>
            <a:r>
              <a:rPr sz="4400" spc="-130" dirty="0"/>
              <a:t>behind </a:t>
            </a:r>
            <a:r>
              <a:rPr sz="4400" spc="-70" dirty="0"/>
              <a:t>Boosting</a:t>
            </a:r>
            <a:r>
              <a:rPr sz="4400" spc="-685" dirty="0"/>
              <a:t> </a:t>
            </a:r>
            <a:r>
              <a:rPr sz="4400" spc="-135" dirty="0"/>
              <a:t>Algorithm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077972" y="2933954"/>
            <a:ext cx="309880" cy="236220"/>
          </a:xfrm>
          <a:custGeom>
            <a:avLst/>
            <a:gdLst/>
            <a:ahLst/>
            <a:cxnLst/>
            <a:rect l="l" t="t" r="r" b="b"/>
            <a:pathLst>
              <a:path w="309879" h="236219">
                <a:moveTo>
                  <a:pt x="234187" y="0"/>
                </a:moveTo>
                <a:lnTo>
                  <a:pt x="230758" y="9525"/>
                </a:lnTo>
                <a:lnTo>
                  <a:pt x="244399" y="15501"/>
                </a:lnTo>
                <a:lnTo>
                  <a:pt x="256158" y="23717"/>
                </a:lnTo>
                <a:lnTo>
                  <a:pt x="280013" y="61652"/>
                </a:lnTo>
                <a:lnTo>
                  <a:pt x="287781" y="116712"/>
                </a:lnTo>
                <a:lnTo>
                  <a:pt x="286920" y="137477"/>
                </a:lnTo>
                <a:lnTo>
                  <a:pt x="273812" y="188341"/>
                </a:lnTo>
                <a:lnTo>
                  <a:pt x="244594" y="220255"/>
                </a:lnTo>
                <a:lnTo>
                  <a:pt x="231139" y="226187"/>
                </a:lnTo>
                <a:lnTo>
                  <a:pt x="234187" y="235712"/>
                </a:lnTo>
                <a:lnTo>
                  <a:pt x="279175" y="208994"/>
                </a:lnTo>
                <a:lnTo>
                  <a:pt x="304514" y="159607"/>
                </a:lnTo>
                <a:lnTo>
                  <a:pt x="309372" y="117983"/>
                </a:lnTo>
                <a:lnTo>
                  <a:pt x="308155" y="96335"/>
                </a:lnTo>
                <a:lnTo>
                  <a:pt x="298388" y="57993"/>
                </a:lnTo>
                <a:lnTo>
                  <a:pt x="266191" y="15113"/>
                </a:lnTo>
                <a:lnTo>
                  <a:pt x="251237" y="6163"/>
                </a:lnTo>
                <a:lnTo>
                  <a:pt x="234187" y="0"/>
                </a:lnTo>
                <a:close/>
              </a:path>
              <a:path w="309879" h="236219">
                <a:moveTo>
                  <a:pt x="75183" y="0"/>
                </a:moveTo>
                <a:lnTo>
                  <a:pt x="30214" y="26824"/>
                </a:lnTo>
                <a:lnTo>
                  <a:pt x="4857" y="76342"/>
                </a:lnTo>
                <a:lnTo>
                  <a:pt x="0" y="117983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3" y="235712"/>
                </a:lnTo>
                <a:lnTo>
                  <a:pt x="78231" y="226187"/>
                </a:lnTo>
                <a:lnTo>
                  <a:pt x="64777" y="220255"/>
                </a:lnTo>
                <a:lnTo>
                  <a:pt x="53181" y="211978"/>
                </a:lnTo>
                <a:lnTo>
                  <a:pt x="29392" y="173291"/>
                </a:lnTo>
                <a:lnTo>
                  <a:pt x="21462" y="116712"/>
                </a:lnTo>
                <a:lnTo>
                  <a:pt x="22344" y="96565"/>
                </a:lnTo>
                <a:lnTo>
                  <a:pt x="35559" y="46862"/>
                </a:lnTo>
                <a:lnTo>
                  <a:pt x="64992" y="15501"/>
                </a:lnTo>
                <a:lnTo>
                  <a:pt x="78612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6948" y="1550479"/>
            <a:ext cx="9385300" cy="354266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67640" indent="-129539">
              <a:lnSpc>
                <a:spcPct val="100000"/>
              </a:lnSpc>
              <a:spcBef>
                <a:spcPts val="680"/>
              </a:spcBef>
              <a:buClr>
                <a:srgbClr val="93B6D2"/>
              </a:buClr>
              <a:buFont typeface="Arial"/>
              <a:buChar char="•"/>
              <a:tabLst>
                <a:tab pos="167640" algn="l"/>
              </a:tabLst>
            </a:pPr>
            <a:r>
              <a:rPr sz="2400" spc="-80" dirty="0">
                <a:latin typeface="Trebuchet MS"/>
                <a:cs typeface="Trebuchet MS"/>
              </a:rPr>
              <a:t>Take </a:t>
            </a:r>
            <a:r>
              <a:rPr sz="2400" spc="-5" dirty="0">
                <a:latin typeface="Trebuchet MS"/>
                <a:cs typeface="Trebuchet MS"/>
              </a:rPr>
              <a:t>the dataset Build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classifier </a:t>
            </a:r>
            <a:r>
              <a:rPr sz="2400" spc="5" dirty="0">
                <a:latin typeface="Trebuchet MS"/>
                <a:cs typeface="Trebuchet MS"/>
              </a:rPr>
              <a:t>C</a:t>
            </a:r>
            <a:r>
              <a:rPr sz="2400" spc="7" baseline="-20833" dirty="0">
                <a:latin typeface="Trebuchet MS"/>
                <a:cs typeface="Trebuchet MS"/>
              </a:rPr>
              <a:t>m </a:t>
            </a:r>
            <a:r>
              <a:rPr sz="2400" spc="-5" dirty="0">
                <a:latin typeface="Trebuchet MS"/>
                <a:cs typeface="Trebuchet MS"/>
              </a:rPr>
              <a:t>and </a:t>
            </a:r>
            <a:r>
              <a:rPr sz="2400" dirty="0">
                <a:latin typeface="Trebuchet MS"/>
                <a:cs typeface="Trebuchet MS"/>
              </a:rPr>
              <a:t>find </a:t>
            </a:r>
            <a:r>
              <a:rPr sz="2400" spc="-5" dirty="0">
                <a:latin typeface="Trebuchet MS"/>
                <a:cs typeface="Trebuchet MS"/>
              </a:rPr>
              <a:t>the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error</a:t>
            </a:r>
            <a:endParaRPr sz="2400">
              <a:latin typeface="Trebuchet MS"/>
              <a:cs typeface="Trebuchet MS"/>
            </a:endParaRPr>
          </a:p>
          <a:p>
            <a:pPr marL="167640" indent="-129539">
              <a:lnSpc>
                <a:spcPct val="100000"/>
              </a:lnSpc>
              <a:spcBef>
                <a:spcPts val="580"/>
              </a:spcBef>
              <a:buClr>
                <a:srgbClr val="93B6D2"/>
              </a:buClr>
              <a:buFont typeface="Arial"/>
              <a:buChar char="•"/>
              <a:tabLst>
                <a:tab pos="167640" algn="l"/>
              </a:tabLst>
            </a:pPr>
            <a:r>
              <a:rPr sz="2400" spc="-5" dirty="0">
                <a:latin typeface="Trebuchet MS"/>
                <a:cs typeface="Trebuchet MS"/>
              </a:rPr>
              <a:t>Calculate error </a:t>
            </a:r>
            <a:r>
              <a:rPr sz="2400" dirty="0">
                <a:latin typeface="Trebuchet MS"/>
                <a:cs typeface="Trebuchet MS"/>
              </a:rPr>
              <a:t>rate of </a:t>
            </a:r>
            <a:r>
              <a:rPr sz="2400" spc="-5" dirty="0">
                <a:latin typeface="Trebuchet MS"/>
                <a:cs typeface="Trebuchet MS"/>
              </a:rPr>
              <a:t>the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classifier</a:t>
            </a:r>
            <a:endParaRPr sz="2400">
              <a:latin typeface="Trebuchet MS"/>
              <a:cs typeface="Trebuchet MS"/>
            </a:endParaRPr>
          </a:p>
          <a:p>
            <a:pPr marL="335280" lvl="1" indent="-130175">
              <a:lnSpc>
                <a:spcPct val="100000"/>
              </a:lnSpc>
              <a:spcBef>
                <a:spcPts val="495"/>
              </a:spcBef>
              <a:buClr>
                <a:srgbClr val="DD8046"/>
              </a:buClr>
              <a:buFont typeface="Arial"/>
              <a:buChar char="•"/>
              <a:tabLst>
                <a:tab pos="335280" algn="l"/>
              </a:tabLst>
            </a:pPr>
            <a:r>
              <a:rPr sz="2000" spc="-5" dirty="0">
                <a:latin typeface="Trebuchet MS"/>
                <a:cs typeface="Trebuchet MS"/>
              </a:rPr>
              <a:t>Error </a:t>
            </a:r>
            <a:r>
              <a:rPr sz="2000" dirty="0">
                <a:latin typeface="Trebuchet MS"/>
                <a:cs typeface="Trebuchet MS"/>
              </a:rPr>
              <a:t>rate of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Symbol"/>
                <a:cs typeface="Symbol"/>
              </a:rPr>
              <a:t></a:t>
            </a:r>
            <a:r>
              <a:rPr sz="1950" spc="15" baseline="-21367" dirty="0">
                <a:latin typeface="Trebuchet MS"/>
                <a:cs typeface="Trebuchet MS"/>
              </a:rPr>
              <a:t>m</a:t>
            </a:r>
            <a:endParaRPr sz="1950" baseline="-21367">
              <a:latin typeface="Trebuchet MS"/>
              <a:cs typeface="Trebuchet MS"/>
            </a:endParaRPr>
          </a:p>
          <a:p>
            <a:pPr marL="411480">
              <a:lnSpc>
                <a:spcPct val="100000"/>
              </a:lnSpc>
              <a:spcBef>
                <a:spcPts val="480"/>
              </a:spcBef>
              <a:tabLst>
                <a:tab pos="805815" algn="l"/>
              </a:tabLst>
            </a:pPr>
            <a:r>
              <a:rPr sz="2000" dirty="0">
                <a:solidFill>
                  <a:srgbClr val="A4AB81"/>
                </a:solidFill>
                <a:latin typeface="Arial"/>
                <a:cs typeface="Arial"/>
              </a:rPr>
              <a:t>•</a:t>
            </a:r>
            <a:r>
              <a:rPr sz="2000" spc="-235" dirty="0">
                <a:solidFill>
                  <a:srgbClr val="A4AB81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Trebuchet MS"/>
                <a:cs typeface="Trebuchet MS"/>
              </a:rPr>
              <a:t>=	</a:t>
            </a:r>
            <a:r>
              <a:rPr sz="2000" spc="-340" dirty="0">
                <a:latin typeface="Times New Roman"/>
                <a:cs typeface="Times New Roman"/>
              </a:rPr>
              <a:t>∑𝑤</a:t>
            </a:r>
            <a:r>
              <a:rPr sz="2175" spc="-509" baseline="-15325" dirty="0">
                <a:latin typeface="Times New Roman"/>
                <a:cs typeface="Times New Roman"/>
              </a:rPr>
              <a:t>𝑖</a:t>
            </a:r>
            <a:r>
              <a:rPr sz="2000" spc="-340" dirty="0">
                <a:latin typeface="Times New Roman"/>
                <a:cs typeface="Times New Roman"/>
              </a:rPr>
              <a:t>𝐼(𝑦</a:t>
            </a:r>
            <a:r>
              <a:rPr sz="2175" spc="-509" baseline="-15325" dirty="0">
                <a:latin typeface="Times New Roman"/>
                <a:cs typeface="Times New Roman"/>
              </a:rPr>
              <a:t>𝑖 </a:t>
            </a:r>
            <a:r>
              <a:rPr sz="2000" spc="395" dirty="0">
                <a:latin typeface="Times New Roman"/>
                <a:cs typeface="Times New Roman"/>
              </a:rPr>
              <a:t>≠ </a:t>
            </a:r>
            <a:r>
              <a:rPr sz="2000" spc="-120" dirty="0">
                <a:latin typeface="Times New Roman"/>
                <a:cs typeface="Times New Roman"/>
              </a:rPr>
              <a:t>𝐶</a:t>
            </a:r>
            <a:r>
              <a:rPr sz="2175" spc="-179" baseline="-15325" dirty="0">
                <a:latin typeface="Times New Roman"/>
                <a:cs typeface="Times New Roman"/>
              </a:rPr>
              <a:t>𝑚 </a:t>
            </a:r>
            <a:r>
              <a:rPr sz="2000" spc="-490" dirty="0">
                <a:latin typeface="Times New Roman"/>
                <a:cs typeface="Times New Roman"/>
              </a:rPr>
              <a:t>𝑥 </a:t>
            </a:r>
            <a:r>
              <a:rPr sz="2000" spc="165" dirty="0">
                <a:latin typeface="Times New Roman"/>
                <a:cs typeface="Times New Roman"/>
              </a:rPr>
              <a:t>) </a:t>
            </a:r>
            <a:r>
              <a:rPr sz="2000" dirty="0">
                <a:latin typeface="Trebuchet MS"/>
                <a:cs typeface="Trebuchet MS"/>
              </a:rPr>
              <a:t>/</a:t>
            </a:r>
            <a:r>
              <a:rPr sz="2000" spc="-215" dirty="0">
                <a:latin typeface="Trebuchet MS"/>
                <a:cs typeface="Trebuchet MS"/>
              </a:rPr>
              <a:t> </a:t>
            </a:r>
            <a:r>
              <a:rPr sz="2000" spc="-265" dirty="0">
                <a:latin typeface="Times New Roman"/>
                <a:cs typeface="Times New Roman"/>
              </a:rPr>
              <a:t>∑𝑤</a:t>
            </a:r>
            <a:r>
              <a:rPr sz="2175" spc="-397" baseline="-15325" dirty="0">
                <a:latin typeface="Times New Roman"/>
                <a:cs typeface="Times New Roman"/>
              </a:rPr>
              <a:t>𝑖</a:t>
            </a:r>
            <a:endParaRPr sz="2175" baseline="-15325">
              <a:latin typeface="Times New Roman"/>
              <a:cs typeface="Times New Roman"/>
            </a:endParaRPr>
          </a:p>
          <a:p>
            <a:pPr marL="41148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A4AB81"/>
                </a:solidFill>
                <a:latin typeface="Arial"/>
                <a:cs typeface="Arial"/>
              </a:rPr>
              <a:t>• </a:t>
            </a:r>
            <a:r>
              <a:rPr sz="2000" dirty="0">
                <a:latin typeface="Trebuchet MS"/>
                <a:cs typeface="Trebuchet MS"/>
              </a:rPr>
              <a:t>=Sum of misclassification </a:t>
            </a:r>
            <a:r>
              <a:rPr sz="2000" spc="-5" dirty="0">
                <a:latin typeface="Trebuchet MS"/>
                <a:cs typeface="Trebuchet MS"/>
              </a:rPr>
              <a:t>weight </a:t>
            </a:r>
            <a:r>
              <a:rPr sz="2000" dirty="0">
                <a:latin typeface="Trebuchet MS"/>
                <a:cs typeface="Trebuchet MS"/>
              </a:rPr>
              <a:t>/ sum of sample</a:t>
            </a:r>
            <a:r>
              <a:rPr sz="2000" spc="-40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weights</a:t>
            </a:r>
            <a:endParaRPr sz="2000">
              <a:latin typeface="Trebuchet MS"/>
              <a:cs typeface="Trebuchet MS"/>
            </a:endParaRPr>
          </a:p>
          <a:p>
            <a:pPr marL="167005" marR="30480" indent="-129539">
              <a:lnSpc>
                <a:spcPct val="99800"/>
              </a:lnSpc>
              <a:spcBef>
                <a:spcPts val="580"/>
              </a:spcBef>
              <a:buClr>
                <a:srgbClr val="93B6D2"/>
              </a:buClr>
              <a:buFont typeface="Arial"/>
              <a:buChar char="•"/>
              <a:tabLst>
                <a:tab pos="167640" algn="l"/>
              </a:tabLst>
            </a:pPr>
            <a:r>
              <a:rPr sz="2400" spc="-5" dirty="0">
                <a:latin typeface="Trebuchet MS"/>
                <a:cs typeface="Trebuchet MS"/>
              </a:rPr>
              <a:t>Calculate an intermediate factor called </a:t>
            </a:r>
            <a:r>
              <a:rPr sz="2400" dirty="0">
                <a:latin typeface="Symbol"/>
                <a:cs typeface="Symbol"/>
              </a:rPr>
              <a:t>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It analogous to accuracy  </a:t>
            </a:r>
            <a:r>
              <a:rPr sz="2400" dirty="0">
                <a:latin typeface="Trebuchet MS"/>
                <a:cs typeface="Trebuchet MS"/>
              </a:rPr>
              <a:t>rate of </a:t>
            </a:r>
            <a:r>
              <a:rPr sz="2400" spc="-5" dirty="0">
                <a:latin typeface="Trebuchet MS"/>
                <a:cs typeface="Trebuchet MS"/>
              </a:rPr>
              <a:t>the model. It will be </a:t>
            </a:r>
            <a:r>
              <a:rPr sz="2400" dirty="0">
                <a:latin typeface="Trebuchet MS"/>
                <a:cs typeface="Trebuchet MS"/>
              </a:rPr>
              <a:t>later </a:t>
            </a:r>
            <a:r>
              <a:rPr sz="2400" spc="-5" dirty="0">
                <a:latin typeface="Trebuchet MS"/>
                <a:cs typeface="Trebuchet MS"/>
              </a:rPr>
              <a:t>used in weight </a:t>
            </a:r>
            <a:r>
              <a:rPr sz="2400" spc="-10" dirty="0">
                <a:latin typeface="Trebuchet MS"/>
                <a:cs typeface="Trebuchet MS"/>
              </a:rPr>
              <a:t>updating. </a:t>
            </a:r>
            <a:r>
              <a:rPr sz="2400" spc="-5" dirty="0">
                <a:latin typeface="Trebuchet MS"/>
                <a:cs typeface="Trebuchet MS"/>
              </a:rPr>
              <a:t>It is  derived </a:t>
            </a:r>
            <a:r>
              <a:rPr sz="2400" dirty="0">
                <a:latin typeface="Trebuchet MS"/>
                <a:cs typeface="Trebuchet MS"/>
              </a:rPr>
              <a:t>from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error</a:t>
            </a:r>
            <a:endParaRPr sz="2400">
              <a:latin typeface="Trebuchet MS"/>
              <a:cs typeface="Trebuchet MS"/>
            </a:endParaRPr>
          </a:p>
          <a:p>
            <a:pPr marL="335280" lvl="1" indent="-130175">
              <a:lnSpc>
                <a:spcPct val="100000"/>
              </a:lnSpc>
              <a:spcBef>
                <a:spcPts val="509"/>
              </a:spcBef>
              <a:buClr>
                <a:srgbClr val="DD8046"/>
              </a:buClr>
              <a:buFont typeface="Arial"/>
              <a:buChar char="•"/>
              <a:tabLst>
                <a:tab pos="335280" algn="l"/>
              </a:tabLst>
            </a:pPr>
            <a:r>
              <a:rPr sz="2000" spc="130" dirty="0">
                <a:latin typeface="Symbol"/>
                <a:cs typeface="Symbol"/>
              </a:rPr>
              <a:t></a:t>
            </a:r>
            <a:r>
              <a:rPr sz="1950" spc="195" baseline="-21367" dirty="0">
                <a:latin typeface="Trebuchet MS"/>
                <a:cs typeface="Trebuchet MS"/>
              </a:rPr>
              <a:t>m</a:t>
            </a:r>
            <a:r>
              <a:rPr sz="2000" spc="130" dirty="0">
                <a:latin typeface="Times New Roman"/>
                <a:cs typeface="Times New Roman"/>
              </a:rPr>
              <a:t>=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log((</a:t>
            </a:r>
            <a:r>
              <a:rPr sz="2000" spc="25" dirty="0">
                <a:latin typeface="Symbol"/>
                <a:cs typeface="Symbol"/>
              </a:rPr>
              <a:t></a:t>
            </a:r>
            <a:r>
              <a:rPr sz="1950" spc="37" baseline="-21367" dirty="0">
                <a:latin typeface="Trebuchet MS"/>
                <a:cs typeface="Trebuchet MS"/>
              </a:rPr>
              <a:t>m</a:t>
            </a:r>
            <a:r>
              <a:rPr sz="2000" spc="25" dirty="0">
                <a:latin typeface="Symbol"/>
                <a:cs typeface="Symbol"/>
              </a:rPr>
              <a:t></a:t>
            </a:r>
            <a:r>
              <a:rPr sz="1950" spc="37" baseline="-21367" dirty="0">
                <a:latin typeface="Trebuchet MS"/>
                <a:cs typeface="Trebuchet MS"/>
              </a:rPr>
              <a:t>m</a:t>
            </a:r>
            <a:r>
              <a:rPr sz="2000" spc="25" dirty="0">
                <a:latin typeface="Symbol"/>
                <a:cs typeface="Symbol"/>
              </a:rPr>
              <a:t></a:t>
            </a:r>
            <a:endParaRPr sz="20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81711"/>
            <a:ext cx="5189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20" dirty="0"/>
              <a:t>The </a:t>
            </a:r>
            <a:r>
              <a:rPr sz="4400" spc="-70" dirty="0"/>
              <a:t>wisdom </a:t>
            </a:r>
            <a:r>
              <a:rPr sz="4400" spc="-170" dirty="0"/>
              <a:t>of</a:t>
            </a:r>
            <a:r>
              <a:rPr sz="4400" spc="-765" dirty="0"/>
              <a:t> </a:t>
            </a:r>
            <a:r>
              <a:rPr sz="4400" spc="-145" dirty="0"/>
              <a:t>crowds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2348" y="1624025"/>
            <a:ext cx="9737725" cy="309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" marR="6350" indent="-129539">
              <a:lnSpc>
                <a:spcPct val="100000"/>
              </a:lnSpc>
              <a:spcBef>
                <a:spcPts val="10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spc="-5" dirty="0">
                <a:latin typeface="Trebuchet MS"/>
                <a:cs typeface="Trebuchet MS"/>
              </a:rPr>
              <a:t>“One should </a:t>
            </a:r>
            <a:r>
              <a:rPr sz="2400" spc="-10" dirty="0">
                <a:latin typeface="Trebuchet MS"/>
                <a:cs typeface="Trebuchet MS"/>
              </a:rPr>
              <a:t>not </a:t>
            </a:r>
            <a:r>
              <a:rPr sz="2400" spc="-5" dirty="0">
                <a:latin typeface="Trebuchet MS"/>
                <a:cs typeface="Trebuchet MS"/>
              </a:rPr>
              <a:t>expend energy trying to identify an expert within </a:t>
            </a:r>
            <a:r>
              <a:rPr sz="2400" dirty="0">
                <a:latin typeface="Trebuchet MS"/>
                <a:cs typeface="Trebuchet MS"/>
              </a:rPr>
              <a:t>a  </a:t>
            </a:r>
            <a:r>
              <a:rPr sz="2400" spc="-5" dirty="0">
                <a:latin typeface="Trebuchet MS"/>
                <a:cs typeface="Trebuchet MS"/>
              </a:rPr>
              <a:t>group but instead </a:t>
            </a:r>
            <a:r>
              <a:rPr sz="2400" dirty="0">
                <a:latin typeface="Trebuchet MS"/>
                <a:cs typeface="Trebuchet MS"/>
              </a:rPr>
              <a:t>rely on </a:t>
            </a:r>
            <a:r>
              <a:rPr sz="2400" spc="-5" dirty="0">
                <a:latin typeface="Trebuchet MS"/>
                <a:cs typeface="Trebuchet MS"/>
              </a:rPr>
              <a:t>the </a:t>
            </a:r>
            <a:r>
              <a:rPr sz="2400" spc="-30" dirty="0">
                <a:latin typeface="Trebuchet MS"/>
                <a:cs typeface="Trebuchet MS"/>
              </a:rPr>
              <a:t>group’s </a:t>
            </a:r>
            <a:r>
              <a:rPr sz="2400" spc="-5" dirty="0">
                <a:latin typeface="Trebuchet MS"/>
                <a:cs typeface="Trebuchet MS"/>
              </a:rPr>
              <a:t>collective wisdom, </a:t>
            </a:r>
            <a:r>
              <a:rPr sz="2400" spc="-10" dirty="0">
                <a:latin typeface="Trebuchet MS"/>
                <a:cs typeface="Trebuchet MS"/>
              </a:rPr>
              <a:t>however  </a:t>
            </a:r>
            <a:r>
              <a:rPr sz="2400" spc="-5" dirty="0">
                <a:latin typeface="Trebuchet MS"/>
                <a:cs typeface="Trebuchet MS"/>
              </a:rPr>
              <a:t>make </a:t>
            </a:r>
            <a:r>
              <a:rPr sz="2400" dirty="0">
                <a:latin typeface="Trebuchet MS"/>
                <a:cs typeface="Trebuchet MS"/>
              </a:rPr>
              <a:t>sure </a:t>
            </a:r>
            <a:r>
              <a:rPr sz="2400" spc="-5" dirty="0">
                <a:latin typeface="Trebuchet MS"/>
                <a:cs typeface="Trebuchet MS"/>
              </a:rPr>
              <a:t>that opinions must </a:t>
            </a:r>
            <a:r>
              <a:rPr sz="2400" spc="-10" dirty="0">
                <a:latin typeface="Trebuchet MS"/>
                <a:cs typeface="Trebuchet MS"/>
              </a:rPr>
              <a:t>be independent </a:t>
            </a:r>
            <a:r>
              <a:rPr sz="2400" spc="-5" dirty="0">
                <a:latin typeface="Trebuchet MS"/>
                <a:cs typeface="Trebuchet MS"/>
              </a:rPr>
              <a:t>and </a:t>
            </a:r>
            <a:r>
              <a:rPr sz="2400" dirty="0">
                <a:latin typeface="Trebuchet MS"/>
                <a:cs typeface="Trebuchet MS"/>
              </a:rPr>
              <a:t>some </a:t>
            </a:r>
            <a:r>
              <a:rPr sz="2400" spc="-5" dirty="0">
                <a:latin typeface="Trebuchet MS"/>
                <a:cs typeface="Trebuchet MS"/>
              </a:rPr>
              <a:t>knowledge </a:t>
            </a:r>
            <a:r>
              <a:rPr sz="2400" dirty="0">
                <a:latin typeface="Trebuchet MS"/>
                <a:cs typeface="Trebuchet MS"/>
              </a:rPr>
              <a:t>of  </a:t>
            </a:r>
            <a:r>
              <a:rPr sz="2400" spc="-5" dirty="0">
                <a:latin typeface="Trebuchet MS"/>
                <a:cs typeface="Trebuchet MS"/>
              </a:rPr>
              <a:t>the truth must reside with </a:t>
            </a:r>
            <a:r>
              <a:rPr sz="2400" dirty="0">
                <a:latin typeface="Trebuchet MS"/>
                <a:cs typeface="Trebuchet MS"/>
              </a:rPr>
              <a:t>some group </a:t>
            </a:r>
            <a:r>
              <a:rPr sz="2400" spc="-5" dirty="0">
                <a:latin typeface="Trebuchet MS"/>
                <a:cs typeface="Trebuchet MS"/>
              </a:rPr>
              <a:t>members” </a:t>
            </a:r>
            <a:r>
              <a:rPr sz="2400" dirty="0">
                <a:latin typeface="Trebuchet MS"/>
                <a:cs typeface="Trebuchet MS"/>
              </a:rPr>
              <a:t>–</a:t>
            </a:r>
            <a:r>
              <a:rPr sz="2400" spc="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Surowiecki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50" dirty="0">
              <a:latin typeface="Trebuchet MS"/>
              <a:cs typeface="Trebuchet MS"/>
            </a:endParaRPr>
          </a:p>
          <a:p>
            <a:pPr marL="141605" marR="5080" indent="-129539">
              <a:lnSpc>
                <a:spcPct val="100000"/>
              </a:lnSpc>
            </a:pPr>
            <a:r>
              <a:rPr sz="2400" spc="45" dirty="0">
                <a:solidFill>
                  <a:srgbClr val="93B6D2"/>
                </a:solidFill>
                <a:latin typeface="Trebuchet MS"/>
                <a:cs typeface="Trebuchet MS"/>
              </a:rPr>
              <a:t>-</a:t>
            </a:r>
            <a:r>
              <a:rPr sz="2400" spc="45" dirty="0">
                <a:latin typeface="Trebuchet MS"/>
                <a:cs typeface="Trebuchet MS"/>
              </a:rPr>
              <a:t>So </a:t>
            </a:r>
            <a:r>
              <a:rPr sz="2400" spc="-5" dirty="0">
                <a:latin typeface="Trebuchet MS"/>
                <a:cs typeface="Trebuchet MS"/>
              </a:rPr>
              <a:t>instead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trying to build one </a:t>
            </a:r>
            <a:r>
              <a:rPr sz="2400" dirty="0">
                <a:latin typeface="Trebuchet MS"/>
                <a:cs typeface="Trebuchet MS"/>
              </a:rPr>
              <a:t>great </a:t>
            </a:r>
            <a:r>
              <a:rPr sz="2400" spc="-5" dirty="0">
                <a:latin typeface="Trebuchet MS"/>
                <a:cs typeface="Trebuchet MS"/>
              </a:rPr>
              <a:t>model, its better to build </a:t>
            </a:r>
            <a:r>
              <a:rPr sz="2400" dirty="0">
                <a:latin typeface="Trebuchet MS"/>
                <a:cs typeface="Trebuchet MS"/>
              </a:rPr>
              <a:t>some  </a:t>
            </a:r>
            <a:r>
              <a:rPr sz="2400" spc="-10" dirty="0">
                <a:latin typeface="Trebuchet MS"/>
                <a:cs typeface="Trebuchet MS"/>
              </a:rPr>
              <a:t>independent </a:t>
            </a:r>
            <a:r>
              <a:rPr sz="2400" spc="-5" dirty="0">
                <a:latin typeface="Trebuchet MS"/>
                <a:cs typeface="Trebuchet MS"/>
              </a:rPr>
              <a:t>moderate models and take their average as </a:t>
            </a:r>
            <a:r>
              <a:rPr sz="2400" dirty="0">
                <a:latin typeface="Trebuchet MS"/>
                <a:cs typeface="Trebuchet MS"/>
              </a:rPr>
              <a:t>final  </a:t>
            </a:r>
            <a:r>
              <a:rPr sz="2400" spc="-10" dirty="0">
                <a:latin typeface="Trebuchet MS"/>
                <a:cs typeface="Trebuchet MS"/>
              </a:rPr>
              <a:t>prediction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81711"/>
            <a:ext cx="94691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10" dirty="0"/>
              <a:t>Theory </a:t>
            </a:r>
            <a:r>
              <a:rPr sz="4400" spc="-130" dirty="0"/>
              <a:t>behind </a:t>
            </a:r>
            <a:r>
              <a:rPr sz="4400" spc="-70" dirty="0"/>
              <a:t>Boosting</a:t>
            </a:r>
            <a:r>
              <a:rPr sz="4400" spc="-625" dirty="0"/>
              <a:t> </a:t>
            </a:r>
            <a:r>
              <a:rPr sz="4400" spc="-215" dirty="0"/>
              <a:t>Algorithm..contd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442842" y="2729229"/>
            <a:ext cx="223266" cy="1624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6948" y="1625549"/>
            <a:ext cx="9544685" cy="3488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640" indent="-129539">
              <a:lnSpc>
                <a:spcPct val="100000"/>
              </a:lnSpc>
              <a:spcBef>
                <a:spcPts val="100"/>
              </a:spcBef>
              <a:buClr>
                <a:srgbClr val="93B6D2"/>
              </a:buClr>
              <a:buFont typeface="Arial"/>
              <a:buChar char="•"/>
              <a:tabLst>
                <a:tab pos="167640" algn="l"/>
              </a:tabLst>
            </a:pPr>
            <a:r>
              <a:rPr sz="2100" spc="-10" dirty="0">
                <a:latin typeface="Trebuchet MS"/>
                <a:cs typeface="Trebuchet MS"/>
              </a:rPr>
              <a:t>Update </a:t>
            </a:r>
            <a:r>
              <a:rPr sz="2100" spc="-5" dirty="0">
                <a:latin typeface="Trebuchet MS"/>
                <a:cs typeface="Trebuchet MS"/>
              </a:rPr>
              <a:t>weights </a:t>
            </a:r>
            <a:r>
              <a:rPr sz="2100" dirty="0">
                <a:latin typeface="Trebuchet MS"/>
                <a:cs typeface="Trebuchet MS"/>
              </a:rPr>
              <a:t>of </a:t>
            </a:r>
            <a:r>
              <a:rPr sz="2100" spc="-5" dirty="0">
                <a:latin typeface="Trebuchet MS"/>
                <a:cs typeface="Trebuchet MS"/>
              </a:rPr>
              <a:t>each </a:t>
            </a:r>
            <a:r>
              <a:rPr sz="2100" dirty="0">
                <a:latin typeface="Trebuchet MS"/>
                <a:cs typeface="Trebuchet MS"/>
              </a:rPr>
              <a:t>record </a:t>
            </a:r>
            <a:r>
              <a:rPr sz="2100" spc="-5" dirty="0">
                <a:latin typeface="Trebuchet MS"/>
                <a:cs typeface="Trebuchet MS"/>
              </a:rPr>
              <a:t>in the sample using the </a:t>
            </a:r>
            <a:r>
              <a:rPr sz="2100" dirty="0">
                <a:latin typeface="Symbol"/>
                <a:cs typeface="Symbol"/>
              </a:rPr>
              <a:t>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40" dirty="0">
                <a:latin typeface="Trebuchet MS"/>
                <a:cs typeface="Trebuchet MS"/>
              </a:rPr>
              <a:t>factor. </a:t>
            </a:r>
            <a:r>
              <a:rPr sz="2100" dirty="0">
                <a:latin typeface="Trebuchet MS"/>
                <a:cs typeface="Trebuchet MS"/>
              </a:rPr>
              <a:t>The</a:t>
            </a:r>
            <a:r>
              <a:rPr sz="2100" spc="160" dirty="0">
                <a:latin typeface="Trebuchet MS"/>
                <a:cs typeface="Trebuchet MS"/>
              </a:rPr>
              <a:t> </a:t>
            </a:r>
            <a:r>
              <a:rPr sz="2100" spc="-5" dirty="0">
                <a:latin typeface="Trebuchet MS"/>
                <a:cs typeface="Trebuchet MS"/>
              </a:rPr>
              <a:t>indicator</a:t>
            </a:r>
            <a:endParaRPr sz="2100">
              <a:latin typeface="Trebuchet MS"/>
              <a:cs typeface="Trebuchet MS"/>
            </a:endParaRPr>
          </a:p>
          <a:p>
            <a:pPr marL="167005">
              <a:lnSpc>
                <a:spcPct val="100000"/>
              </a:lnSpc>
              <a:spcBef>
                <a:spcPts val="5"/>
              </a:spcBef>
            </a:pPr>
            <a:r>
              <a:rPr sz="2100" spc="-5" dirty="0">
                <a:latin typeface="Trebuchet MS"/>
                <a:cs typeface="Trebuchet MS"/>
              </a:rPr>
              <a:t>function will make </a:t>
            </a:r>
            <a:r>
              <a:rPr sz="2100" dirty="0">
                <a:latin typeface="Trebuchet MS"/>
                <a:cs typeface="Trebuchet MS"/>
              </a:rPr>
              <a:t>sure </a:t>
            </a:r>
            <a:r>
              <a:rPr sz="2100" spc="-5" dirty="0">
                <a:latin typeface="Trebuchet MS"/>
                <a:cs typeface="Trebuchet MS"/>
              </a:rPr>
              <a:t>that the misclassifications are given more</a:t>
            </a:r>
            <a:r>
              <a:rPr sz="2100" spc="70" dirty="0">
                <a:latin typeface="Trebuchet MS"/>
                <a:cs typeface="Trebuchet MS"/>
              </a:rPr>
              <a:t> </a:t>
            </a:r>
            <a:r>
              <a:rPr sz="2100" spc="-5" dirty="0">
                <a:latin typeface="Trebuchet MS"/>
                <a:cs typeface="Trebuchet MS"/>
              </a:rPr>
              <a:t>weight</a:t>
            </a:r>
            <a:endParaRPr sz="2100">
              <a:latin typeface="Trebuchet MS"/>
              <a:cs typeface="Trebuchet MS"/>
            </a:endParaRPr>
          </a:p>
          <a:p>
            <a:pPr marL="335280" lvl="1" indent="-130175">
              <a:lnSpc>
                <a:spcPts val="2250"/>
              </a:lnSpc>
              <a:spcBef>
                <a:spcPts val="464"/>
              </a:spcBef>
              <a:buClr>
                <a:srgbClr val="DD8046"/>
              </a:buClr>
              <a:buChar char="•"/>
              <a:tabLst>
                <a:tab pos="335280" algn="l"/>
              </a:tabLst>
            </a:pPr>
            <a:r>
              <a:rPr sz="1900" spc="-40" dirty="0">
                <a:latin typeface="Arial"/>
                <a:cs typeface="Arial"/>
              </a:rPr>
              <a:t>For</a:t>
            </a:r>
            <a:r>
              <a:rPr sz="1900" spc="-105" dirty="0">
                <a:latin typeface="Arial"/>
                <a:cs typeface="Arial"/>
              </a:rPr>
              <a:t> </a:t>
            </a:r>
            <a:r>
              <a:rPr sz="1900" spc="-15" dirty="0">
                <a:latin typeface="Arial"/>
                <a:cs typeface="Arial"/>
              </a:rPr>
              <a:t>i</a:t>
            </a:r>
            <a:r>
              <a:rPr sz="1900" spc="-15" dirty="0">
                <a:latin typeface="Times New Roman"/>
                <a:cs typeface="Times New Roman"/>
              </a:rPr>
              <a:t>=1,2….N</a:t>
            </a:r>
            <a:endParaRPr sz="1900">
              <a:latin typeface="Times New Roman"/>
              <a:cs typeface="Times New Roman"/>
            </a:endParaRPr>
          </a:p>
          <a:p>
            <a:pPr marL="541020" lvl="2" indent="-130175">
              <a:lnSpc>
                <a:spcPts val="2250"/>
              </a:lnSpc>
              <a:buClr>
                <a:srgbClr val="A4AB81"/>
              </a:buClr>
              <a:buFont typeface="Arial"/>
              <a:buChar char="•"/>
              <a:tabLst>
                <a:tab pos="541655" algn="l"/>
              </a:tabLst>
            </a:pPr>
            <a:r>
              <a:rPr sz="2850" spc="-112" baseline="-20467" dirty="0">
                <a:latin typeface="Times New Roman"/>
                <a:cs typeface="Times New Roman"/>
              </a:rPr>
              <a:t>𝑤</a:t>
            </a:r>
            <a:r>
              <a:rPr sz="2025" spc="-112" baseline="-45267" dirty="0">
                <a:latin typeface="Times New Roman"/>
                <a:cs typeface="Times New Roman"/>
              </a:rPr>
              <a:t>𝑖+1 </a:t>
            </a:r>
            <a:r>
              <a:rPr sz="2850" spc="509" baseline="-20467" dirty="0">
                <a:latin typeface="Times New Roman"/>
                <a:cs typeface="Times New Roman"/>
              </a:rPr>
              <a:t>= </a:t>
            </a:r>
            <a:r>
              <a:rPr sz="2850" spc="-217" baseline="-20467" dirty="0">
                <a:latin typeface="Times New Roman"/>
                <a:cs typeface="Times New Roman"/>
              </a:rPr>
              <a:t>𝑤</a:t>
            </a:r>
            <a:r>
              <a:rPr sz="2025" spc="-217" baseline="-45267" dirty="0">
                <a:latin typeface="Times New Roman"/>
                <a:cs typeface="Times New Roman"/>
              </a:rPr>
              <a:t>𝑖</a:t>
            </a:r>
            <a:r>
              <a:rPr sz="2850" spc="-217" baseline="-20467" dirty="0">
                <a:latin typeface="Times New Roman"/>
                <a:cs typeface="Times New Roman"/>
              </a:rPr>
              <a:t>𝑒</a:t>
            </a:r>
            <a:r>
              <a:rPr sz="1900" spc="-145" dirty="0">
                <a:latin typeface="Symbol"/>
                <a:cs typeface="Symbol"/>
              </a:rPr>
              <a:t></a:t>
            </a:r>
            <a:r>
              <a:rPr sz="1875" spc="-217" baseline="-20000" dirty="0">
                <a:latin typeface="Trebuchet MS"/>
                <a:cs typeface="Trebuchet MS"/>
              </a:rPr>
              <a:t>m</a:t>
            </a:r>
            <a:r>
              <a:rPr sz="1350" spc="-145" dirty="0">
                <a:latin typeface="Times New Roman"/>
                <a:cs typeface="Times New Roman"/>
              </a:rPr>
              <a:t>𝐼(𝑦</a:t>
            </a:r>
            <a:r>
              <a:rPr sz="1725" spc="-217" baseline="-14492" dirty="0">
                <a:latin typeface="Times New Roman"/>
                <a:cs typeface="Times New Roman"/>
              </a:rPr>
              <a:t>𝑖</a:t>
            </a:r>
            <a:r>
              <a:rPr sz="1350" spc="-145" dirty="0">
                <a:latin typeface="Times New Roman"/>
                <a:cs typeface="Times New Roman"/>
              </a:rPr>
              <a:t>≠𝐶</a:t>
            </a:r>
            <a:r>
              <a:rPr sz="1725" spc="-217" baseline="-14492" dirty="0">
                <a:latin typeface="Times New Roman"/>
                <a:cs typeface="Times New Roman"/>
              </a:rPr>
              <a:t>𝑚 </a:t>
            </a:r>
            <a:r>
              <a:rPr sz="1350" spc="-235" dirty="0">
                <a:latin typeface="Times New Roman"/>
                <a:cs typeface="Times New Roman"/>
              </a:rPr>
              <a:t>𝑥</a:t>
            </a:r>
            <a:r>
              <a:rPr sz="1350" spc="-210" dirty="0">
                <a:latin typeface="Times New Roman"/>
                <a:cs typeface="Times New Roman"/>
              </a:rPr>
              <a:t> </a:t>
            </a:r>
            <a:r>
              <a:rPr sz="1350" spc="120" dirty="0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  <a:p>
            <a:pPr marL="541020" lvl="2" indent="-130175">
              <a:lnSpc>
                <a:spcPct val="100000"/>
              </a:lnSpc>
              <a:spcBef>
                <a:spcPts val="1150"/>
              </a:spcBef>
              <a:buClr>
                <a:srgbClr val="A4AB81"/>
              </a:buClr>
              <a:buFont typeface="Arial"/>
              <a:buChar char="•"/>
              <a:tabLst>
                <a:tab pos="541655" algn="l"/>
              </a:tabLst>
            </a:pPr>
            <a:r>
              <a:rPr sz="1900" spc="-15" dirty="0">
                <a:latin typeface="Trebuchet MS"/>
                <a:cs typeface="Trebuchet MS"/>
              </a:rPr>
              <a:t>Renormalize </a:t>
            </a:r>
            <a:r>
              <a:rPr sz="1900" spc="-5" dirty="0">
                <a:latin typeface="Trebuchet MS"/>
                <a:cs typeface="Trebuchet MS"/>
              </a:rPr>
              <a:t>so that sum of </a:t>
            </a:r>
            <a:r>
              <a:rPr sz="1900" spc="-10" dirty="0">
                <a:latin typeface="Trebuchet MS"/>
                <a:cs typeface="Trebuchet MS"/>
              </a:rPr>
              <a:t>weights </a:t>
            </a:r>
            <a:r>
              <a:rPr sz="1900" spc="-5" dirty="0">
                <a:latin typeface="Trebuchet MS"/>
                <a:cs typeface="Trebuchet MS"/>
              </a:rPr>
              <a:t>is</a:t>
            </a:r>
            <a:r>
              <a:rPr sz="1900" spc="8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1</a:t>
            </a:r>
            <a:endParaRPr sz="1900">
              <a:latin typeface="Trebuchet MS"/>
              <a:cs typeface="Trebuchet MS"/>
            </a:endParaRPr>
          </a:p>
          <a:p>
            <a:pPr marL="167005" marR="803275" indent="-129539">
              <a:lnSpc>
                <a:spcPct val="100000"/>
              </a:lnSpc>
              <a:spcBef>
                <a:spcPts val="500"/>
              </a:spcBef>
              <a:buClr>
                <a:srgbClr val="93B6D2"/>
              </a:buClr>
              <a:buFont typeface="Arial"/>
              <a:buChar char="•"/>
              <a:tabLst>
                <a:tab pos="167640" algn="l"/>
              </a:tabLst>
            </a:pPr>
            <a:r>
              <a:rPr sz="2100" spc="-20" dirty="0">
                <a:latin typeface="Trebuchet MS"/>
                <a:cs typeface="Trebuchet MS"/>
              </a:rPr>
              <a:t>Repeat </a:t>
            </a:r>
            <a:r>
              <a:rPr sz="2100" spc="-5" dirty="0">
                <a:latin typeface="Trebuchet MS"/>
                <a:cs typeface="Trebuchet MS"/>
              </a:rPr>
              <a:t>this model building and weight update process until we have </a:t>
            </a:r>
            <a:r>
              <a:rPr sz="2100" dirty="0">
                <a:latin typeface="Trebuchet MS"/>
                <a:cs typeface="Trebuchet MS"/>
              </a:rPr>
              <a:t>no  </a:t>
            </a:r>
            <a:r>
              <a:rPr sz="2100" spc="-5" dirty="0">
                <a:latin typeface="Trebuchet MS"/>
                <a:cs typeface="Trebuchet MS"/>
              </a:rPr>
              <a:t>misclassification</a:t>
            </a:r>
            <a:endParaRPr sz="2100">
              <a:latin typeface="Trebuchet MS"/>
              <a:cs typeface="Trebuchet MS"/>
            </a:endParaRPr>
          </a:p>
          <a:p>
            <a:pPr marL="167005" marR="163830" indent="-129539">
              <a:lnSpc>
                <a:spcPct val="100499"/>
              </a:lnSpc>
              <a:spcBef>
                <a:spcPts val="490"/>
              </a:spcBef>
              <a:buClr>
                <a:srgbClr val="93B6D2"/>
              </a:buClr>
              <a:buFont typeface="Arial"/>
              <a:buChar char="•"/>
              <a:tabLst>
                <a:tab pos="167640" algn="l"/>
              </a:tabLst>
            </a:pPr>
            <a:r>
              <a:rPr sz="2100" dirty="0">
                <a:latin typeface="Trebuchet MS"/>
                <a:cs typeface="Trebuchet MS"/>
              </a:rPr>
              <a:t>Final </a:t>
            </a:r>
            <a:r>
              <a:rPr sz="2100" spc="-5" dirty="0">
                <a:latin typeface="Trebuchet MS"/>
                <a:cs typeface="Trebuchet MS"/>
              </a:rPr>
              <a:t>collation is done by </a:t>
            </a:r>
            <a:r>
              <a:rPr sz="2100" dirty="0">
                <a:latin typeface="Trebuchet MS"/>
                <a:cs typeface="Trebuchet MS"/>
              </a:rPr>
              <a:t>voting from </a:t>
            </a:r>
            <a:r>
              <a:rPr sz="2100" spc="-5" dirty="0">
                <a:latin typeface="Trebuchet MS"/>
                <a:cs typeface="Trebuchet MS"/>
              </a:rPr>
              <a:t>all the models. While taking the </a:t>
            </a:r>
            <a:r>
              <a:rPr sz="2100" dirty="0">
                <a:latin typeface="Trebuchet MS"/>
                <a:cs typeface="Trebuchet MS"/>
              </a:rPr>
              <a:t>votes,  </a:t>
            </a:r>
            <a:r>
              <a:rPr sz="2100" spc="-5" dirty="0">
                <a:latin typeface="Trebuchet MS"/>
                <a:cs typeface="Trebuchet MS"/>
              </a:rPr>
              <a:t>each model is weighted by the accuracy factor</a:t>
            </a:r>
            <a:r>
              <a:rPr sz="2100" spc="95" dirty="0">
                <a:latin typeface="Trebuchet MS"/>
                <a:cs typeface="Trebuchet MS"/>
              </a:rPr>
              <a:t> </a:t>
            </a:r>
            <a:r>
              <a:rPr sz="2100" dirty="0">
                <a:latin typeface="Symbol"/>
                <a:cs typeface="Symbol"/>
              </a:rPr>
              <a:t></a:t>
            </a:r>
            <a:endParaRPr sz="2100">
              <a:latin typeface="Symbol"/>
              <a:cs typeface="Symbol"/>
            </a:endParaRPr>
          </a:p>
          <a:p>
            <a:pPr marL="335280" lvl="1" indent="-130175">
              <a:lnSpc>
                <a:spcPct val="100000"/>
              </a:lnSpc>
              <a:spcBef>
                <a:spcPts val="455"/>
              </a:spcBef>
              <a:buClr>
                <a:srgbClr val="DD8046"/>
              </a:buClr>
              <a:buFont typeface="Arial"/>
              <a:buChar char="•"/>
              <a:tabLst>
                <a:tab pos="335280" algn="l"/>
              </a:tabLst>
            </a:pPr>
            <a:r>
              <a:rPr sz="1900" spc="-204" dirty="0">
                <a:latin typeface="Times New Roman"/>
                <a:cs typeface="Times New Roman"/>
              </a:rPr>
              <a:t>C </a:t>
            </a:r>
            <a:r>
              <a:rPr sz="1900" spc="340" dirty="0">
                <a:latin typeface="Times New Roman"/>
                <a:cs typeface="Times New Roman"/>
              </a:rPr>
              <a:t>=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spc="-365" dirty="0">
                <a:latin typeface="Times New Roman"/>
                <a:cs typeface="Times New Roman"/>
              </a:rPr>
              <a:t>𝑠𝑖𝑔𝑛(∑𝛼</a:t>
            </a:r>
            <a:r>
              <a:rPr sz="2025" spc="-547" baseline="-16460" dirty="0">
                <a:latin typeface="Times New Roman"/>
                <a:cs typeface="Times New Roman"/>
              </a:rPr>
              <a:t>𝑖</a:t>
            </a:r>
            <a:r>
              <a:rPr sz="2025" spc="-315" baseline="-16460" dirty="0">
                <a:latin typeface="Times New Roman"/>
                <a:cs typeface="Times New Roman"/>
              </a:rPr>
              <a:t> </a:t>
            </a:r>
            <a:r>
              <a:rPr sz="1900" spc="-515" dirty="0">
                <a:latin typeface="Times New Roman"/>
                <a:cs typeface="Times New Roman"/>
              </a:rPr>
              <a:t>𝐶</a:t>
            </a:r>
            <a:r>
              <a:rPr sz="2025" spc="-772" baseline="-16460" dirty="0">
                <a:latin typeface="Times New Roman"/>
                <a:cs typeface="Times New Roman"/>
              </a:rPr>
              <a:t>𝑖</a:t>
            </a:r>
            <a:r>
              <a:rPr sz="2025" spc="-300" baseline="-16460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Times New Roman"/>
                <a:cs typeface="Times New Roman"/>
              </a:rPr>
              <a:t>(𝑥))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81711"/>
            <a:ext cx="42062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85" dirty="0"/>
              <a:t>Gradient</a:t>
            </a:r>
            <a:r>
              <a:rPr sz="4400" spc="-370" dirty="0"/>
              <a:t> </a:t>
            </a:r>
            <a:r>
              <a:rPr sz="4400" spc="-70" dirty="0"/>
              <a:t>Boosting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2348" y="1548735"/>
            <a:ext cx="8931275" cy="3713479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695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b="1" spc="-5" dirty="0">
                <a:latin typeface="Trebuchet MS"/>
                <a:cs typeface="Trebuchet MS"/>
              </a:rPr>
              <a:t>Ada</a:t>
            </a:r>
            <a:r>
              <a:rPr sz="2400" b="1" spc="-20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boosting</a:t>
            </a:r>
            <a:endParaRPr sz="2400">
              <a:latin typeface="Trebuchet MS"/>
              <a:cs typeface="Trebuchet MS"/>
            </a:endParaRPr>
          </a:p>
          <a:p>
            <a:pPr marL="309880" lvl="1" indent="-130175">
              <a:lnSpc>
                <a:spcPct val="100000"/>
              </a:lnSpc>
              <a:spcBef>
                <a:spcPts val="500"/>
              </a:spcBef>
              <a:buClr>
                <a:srgbClr val="DD8046"/>
              </a:buClr>
              <a:buFont typeface="Arial"/>
              <a:buChar char="•"/>
              <a:tabLst>
                <a:tab pos="309880" algn="l"/>
              </a:tabLst>
            </a:pPr>
            <a:r>
              <a:rPr sz="2000" dirty="0">
                <a:latin typeface="Trebuchet MS"/>
                <a:cs typeface="Trebuchet MS"/>
              </a:rPr>
              <a:t>Adaptive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Boosting</a:t>
            </a:r>
            <a:endParaRPr sz="2000">
              <a:latin typeface="Trebuchet MS"/>
              <a:cs typeface="Trebuchet MS"/>
            </a:endParaRPr>
          </a:p>
          <a:p>
            <a:pPr marL="309880" marR="86360" lvl="1" indent="-129539">
              <a:lnSpc>
                <a:spcPct val="100000"/>
              </a:lnSpc>
              <a:spcBef>
                <a:spcPts val="480"/>
              </a:spcBef>
              <a:buClr>
                <a:srgbClr val="DD8046"/>
              </a:buClr>
              <a:buFont typeface="Arial"/>
              <a:buChar char="•"/>
              <a:tabLst>
                <a:tab pos="309880" algn="l"/>
              </a:tabLst>
            </a:pPr>
            <a:r>
              <a:rPr sz="2000" spc="-25" dirty="0">
                <a:latin typeface="Trebuchet MS"/>
                <a:cs typeface="Trebuchet MS"/>
              </a:rPr>
              <a:t>Till </a:t>
            </a:r>
            <a:r>
              <a:rPr sz="2000" spc="-5" dirty="0">
                <a:latin typeface="Trebuchet MS"/>
                <a:cs typeface="Trebuchet MS"/>
              </a:rPr>
              <a:t>now </a:t>
            </a:r>
            <a:r>
              <a:rPr sz="2000" dirty="0">
                <a:latin typeface="Trebuchet MS"/>
                <a:cs typeface="Trebuchet MS"/>
              </a:rPr>
              <a:t>we discussed Ada boosting </a:t>
            </a:r>
            <a:r>
              <a:rPr sz="2000" spc="-5" dirty="0">
                <a:latin typeface="Trebuchet MS"/>
                <a:cs typeface="Trebuchet MS"/>
              </a:rPr>
              <a:t>technique. Here </a:t>
            </a:r>
            <a:r>
              <a:rPr sz="2000" dirty="0">
                <a:latin typeface="Trebuchet MS"/>
                <a:cs typeface="Trebuchet MS"/>
              </a:rPr>
              <a:t>we give </a:t>
            </a:r>
            <a:r>
              <a:rPr sz="2000" spc="-5" dirty="0">
                <a:latin typeface="Trebuchet MS"/>
                <a:cs typeface="Trebuchet MS"/>
              </a:rPr>
              <a:t>high weight</a:t>
            </a:r>
            <a:r>
              <a:rPr sz="2000" spc="-3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to  </a:t>
            </a:r>
            <a:r>
              <a:rPr sz="2000" dirty="0">
                <a:latin typeface="Trebuchet MS"/>
                <a:cs typeface="Trebuchet MS"/>
              </a:rPr>
              <a:t>misclassified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records.</a:t>
            </a:r>
            <a:endParaRPr sz="2000">
              <a:latin typeface="Trebuchet MS"/>
              <a:cs typeface="Trebuchet MS"/>
            </a:endParaRPr>
          </a:p>
          <a:p>
            <a:pPr marL="142240" indent="-129539">
              <a:lnSpc>
                <a:spcPct val="100000"/>
              </a:lnSpc>
              <a:spcBef>
                <a:spcPts val="56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b="1" spc="-10" dirty="0">
                <a:latin typeface="Trebuchet MS"/>
                <a:cs typeface="Trebuchet MS"/>
              </a:rPr>
              <a:t>Gradient</a:t>
            </a:r>
            <a:r>
              <a:rPr sz="2400" b="1" spc="-25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Boosting</a:t>
            </a:r>
            <a:endParaRPr sz="2400">
              <a:latin typeface="Trebuchet MS"/>
              <a:cs typeface="Trebuchet MS"/>
            </a:endParaRPr>
          </a:p>
          <a:p>
            <a:pPr marL="309880" lvl="1" indent="-130175">
              <a:lnSpc>
                <a:spcPct val="100000"/>
              </a:lnSpc>
              <a:spcBef>
                <a:spcPts val="495"/>
              </a:spcBef>
              <a:buClr>
                <a:srgbClr val="DD8046"/>
              </a:buClr>
              <a:buFont typeface="Arial"/>
              <a:buChar char="•"/>
              <a:tabLst>
                <a:tab pos="309880" algn="l"/>
              </a:tabLst>
            </a:pPr>
            <a:r>
              <a:rPr sz="2000" dirty="0">
                <a:latin typeface="Trebuchet MS"/>
                <a:cs typeface="Trebuchet MS"/>
              </a:rPr>
              <a:t>Similar </a:t>
            </a:r>
            <a:r>
              <a:rPr sz="2000" spc="-5" dirty="0">
                <a:latin typeface="Trebuchet MS"/>
                <a:cs typeface="Trebuchet MS"/>
              </a:rPr>
              <a:t>to </a:t>
            </a:r>
            <a:r>
              <a:rPr sz="2000" dirty="0">
                <a:latin typeface="Trebuchet MS"/>
                <a:cs typeface="Trebuchet MS"/>
              </a:rPr>
              <a:t>Ada boosting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algorithm.</a:t>
            </a:r>
            <a:endParaRPr sz="2000">
              <a:latin typeface="Trebuchet MS"/>
              <a:cs typeface="Trebuchet MS"/>
            </a:endParaRPr>
          </a:p>
          <a:p>
            <a:pPr marL="309880" marR="5080" lvl="1" indent="-129539">
              <a:lnSpc>
                <a:spcPct val="100000"/>
              </a:lnSpc>
              <a:spcBef>
                <a:spcPts val="480"/>
              </a:spcBef>
              <a:buClr>
                <a:srgbClr val="DD8046"/>
              </a:buClr>
              <a:buFont typeface="Arial"/>
              <a:buChar char="•"/>
              <a:tabLst>
                <a:tab pos="309880" algn="l"/>
              </a:tabLst>
            </a:pPr>
            <a:r>
              <a:rPr sz="2000" dirty="0">
                <a:latin typeface="Trebuchet MS"/>
                <a:cs typeface="Trebuchet MS"/>
              </a:rPr>
              <a:t>The approach </a:t>
            </a:r>
            <a:r>
              <a:rPr sz="2000" spc="-5" dirty="0">
                <a:latin typeface="Trebuchet MS"/>
                <a:cs typeface="Trebuchet MS"/>
              </a:rPr>
              <a:t>is </a:t>
            </a:r>
            <a:r>
              <a:rPr sz="2000" dirty="0">
                <a:latin typeface="Trebuchet MS"/>
                <a:cs typeface="Trebuchet MS"/>
              </a:rPr>
              <a:t>same </a:t>
            </a:r>
            <a:r>
              <a:rPr sz="2000" spc="-5" dirty="0">
                <a:latin typeface="Trebuchet MS"/>
                <a:cs typeface="Trebuchet MS"/>
              </a:rPr>
              <a:t>but there are </a:t>
            </a:r>
            <a:r>
              <a:rPr sz="2000" dirty="0">
                <a:latin typeface="Trebuchet MS"/>
                <a:cs typeface="Trebuchet MS"/>
              </a:rPr>
              <a:t>slight </a:t>
            </a:r>
            <a:r>
              <a:rPr sz="2000" spc="-5" dirty="0">
                <a:latin typeface="Trebuchet MS"/>
                <a:cs typeface="Trebuchet MS"/>
              </a:rPr>
              <a:t>modifications during </a:t>
            </a:r>
            <a:r>
              <a:rPr sz="2000" dirty="0">
                <a:latin typeface="Trebuchet MS"/>
                <a:cs typeface="Trebuchet MS"/>
              </a:rPr>
              <a:t>re-weighted  </a:t>
            </a:r>
            <a:r>
              <a:rPr sz="2000" spc="-5" dirty="0">
                <a:latin typeface="Trebuchet MS"/>
                <a:cs typeface="Trebuchet MS"/>
              </a:rPr>
              <a:t>sampling.</a:t>
            </a:r>
            <a:endParaRPr sz="2000">
              <a:latin typeface="Trebuchet MS"/>
              <a:cs typeface="Trebuchet MS"/>
            </a:endParaRPr>
          </a:p>
          <a:p>
            <a:pPr marL="309880" lvl="1" indent="-130175">
              <a:lnSpc>
                <a:spcPct val="100000"/>
              </a:lnSpc>
              <a:spcBef>
                <a:spcPts val="480"/>
              </a:spcBef>
              <a:buClr>
                <a:srgbClr val="DD8046"/>
              </a:buClr>
              <a:buFont typeface="Arial"/>
              <a:buChar char="•"/>
              <a:tabLst>
                <a:tab pos="309880" algn="l"/>
              </a:tabLst>
            </a:pPr>
            <a:r>
              <a:rPr sz="2000" spc="-50" dirty="0">
                <a:latin typeface="Trebuchet MS"/>
                <a:cs typeface="Trebuchet MS"/>
              </a:rPr>
              <a:t>We </a:t>
            </a:r>
            <a:r>
              <a:rPr sz="2000" spc="-5" dirty="0">
                <a:latin typeface="Trebuchet MS"/>
                <a:cs typeface="Trebuchet MS"/>
              </a:rPr>
              <a:t>update the weights based </a:t>
            </a:r>
            <a:r>
              <a:rPr sz="2000" dirty="0">
                <a:latin typeface="Trebuchet MS"/>
                <a:cs typeface="Trebuchet MS"/>
              </a:rPr>
              <a:t>on </a:t>
            </a:r>
            <a:r>
              <a:rPr sz="2000" spc="-5" dirty="0">
                <a:latin typeface="Trebuchet MS"/>
                <a:cs typeface="Trebuchet MS"/>
              </a:rPr>
              <a:t>misclassification </a:t>
            </a:r>
            <a:r>
              <a:rPr sz="2000" dirty="0">
                <a:latin typeface="Trebuchet MS"/>
                <a:cs typeface="Trebuchet MS"/>
              </a:rPr>
              <a:t>rate and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gradient</a:t>
            </a:r>
            <a:endParaRPr sz="2000">
              <a:latin typeface="Trebuchet MS"/>
              <a:cs typeface="Trebuchet MS"/>
            </a:endParaRPr>
          </a:p>
          <a:p>
            <a:pPr marL="309880" lvl="1" indent="-130175">
              <a:lnSpc>
                <a:spcPct val="100000"/>
              </a:lnSpc>
              <a:spcBef>
                <a:spcPts val="484"/>
              </a:spcBef>
              <a:buClr>
                <a:srgbClr val="DD8046"/>
              </a:buClr>
              <a:buFont typeface="Arial"/>
              <a:buChar char="•"/>
              <a:tabLst>
                <a:tab pos="309880" algn="l"/>
              </a:tabLst>
            </a:pPr>
            <a:r>
              <a:rPr sz="2000" spc="-5" dirty="0">
                <a:latin typeface="Trebuchet MS"/>
                <a:cs typeface="Trebuchet MS"/>
              </a:rPr>
              <a:t>Gradient </a:t>
            </a:r>
            <a:r>
              <a:rPr sz="2000" dirty="0">
                <a:latin typeface="Trebuchet MS"/>
                <a:cs typeface="Trebuchet MS"/>
              </a:rPr>
              <a:t>boosting serves </a:t>
            </a:r>
            <a:r>
              <a:rPr sz="2000" spc="-5" dirty="0">
                <a:latin typeface="Trebuchet MS"/>
                <a:cs typeface="Trebuchet MS"/>
              </a:rPr>
              <a:t>better </a:t>
            </a:r>
            <a:r>
              <a:rPr sz="2000" dirty="0">
                <a:latin typeface="Trebuchet MS"/>
                <a:cs typeface="Trebuchet MS"/>
              </a:rPr>
              <a:t>for some </a:t>
            </a:r>
            <a:r>
              <a:rPr sz="2000" spc="-5" dirty="0">
                <a:latin typeface="Trebuchet MS"/>
                <a:cs typeface="Trebuchet MS"/>
              </a:rPr>
              <a:t>class </a:t>
            </a:r>
            <a:r>
              <a:rPr sz="2000" dirty="0">
                <a:latin typeface="Trebuchet MS"/>
                <a:cs typeface="Trebuchet MS"/>
              </a:rPr>
              <a:t>of </a:t>
            </a:r>
            <a:r>
              <a:rPr sz="2000" spc="-5" dirty="0">
                <a:latin typeface="Trebuchet MS"/>
                <a:cs typeface="Trebuchet MS"/>
              </a:rPr>
              <a:t>problems </a:t>
            </a:r>
            <a:r>
              <a:rPr sz="2000" dirty="0">
                <a:latin typeface="Trebuchet MS"/>
                <a:cs typeface="Trebuchet MS"/>
              </a:rPr>
              <a:t>like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regression.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81711"/>
            <a:ext cx="32619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35" dirty="0">
                <a:solidFill>
                  <a:srgbClr val="FF0000"/>
                </a:solidFill>
              </a:rPr>
              <a:t>LAB</a:t>
            </a:r>
            <a:r>
              <a:rPr sz="4400" spc="-135" dirty="0"/>
              <a:t>:</a:t>
            </a:r>
            <a:r>
              <a:rPr sz="4400" spc="-400" dirty="0"/>
              <a:t> </a:t>
            </a:r>
            <a:r>
              <a:rPr sz="4400" spc="-70" dirty="0"/>
              <a:t>Boosting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2348" y="1624025"/>
            <a:ext cx="9648825" cy="3245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" marR="5080" indent="-129539">
              <a:lnSpc>
                <a:spcPct val="100000"/>
              </a:lnSpc>
              <a:spcBef>
                <a:spcPts val="10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spc="-5" dirty="0">
                <a:latin typeface="Trebuchet MS"/>
                <a:cs typeface="Trebuchet MS"/>
              </a:rPr>
              <a:t>Ecom products classification. </a:t>
            </a:r>
            <a:r>
              <a:rPr sz="2400" spc="-10" dirty="0">
                <a:latin typeface="Trebuchet MS"/>
                <a:cs typeface="Trebuchet MS"/>
              </a:rPr>
              <a:t>Rightly </a:t>
            </a:r>
            <a:r>
              <a:rPr sz="2400" spc="-5" dirty="0">
                <a:latin typeface="Trebuchet MS"/>
                <a:cs typeface="Trebuchet MS"/>
              </a:rPr>
              <a:t>categorizing the items based </a:t>
            </a:r>
            <a:r>
              <a:rPr sz="2400" dirty="0">
                <a:latin typeface="Trebuchet MS"/>
                <a:cs typeface="Trebuchet MS"/>
              </a:rPr>
              <a:t>on  </a:t>
            </a:r>
            <a:r>
              <a:rPr sz="2400" spc="-5" dirty="0">
                <a:latin typeface="Trebuchet MS"/>
                <a:cs typeface="Trebuchet MS"/>
              </a:rPr>
              <a:t>their detailed </a:t>
            </a:r>
            <a:r>
              <a:rPr sz="2400" dirty="0">
                <a:latin typeface="Trebuchet MS"/>
                <a:cs typeface="Trebuchet MS"/>
              </a:rPr>
              <a:t>feature </a:t>
            </a:r>
            <a:r>
              <a:rPr sz="2400" spc="-5" dirty="0">
                <a:latin typeface="Trebuchet MS"/>
                <a:cs typeface="Trebuchet MS"/>
              </a:rPr>
              <a:t>specifications. More than 100 specifications  have been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collected.</a:t>
            </a:r>
            <a:endParaRPr sz="2400">
              <a:latin typeface="Trebuchet MS"/>
              <a:cs typeface="Trebuchet MS"/>
            </a:endParaRPr>
          </a:p>
          <a:p>
            <a:pPr marL="142240" indent="-129539">
              <a:lnSpc>
                <a:spcPct val="100000"/>
              </a:lnSpc>
              <a:spcBef>
                <a:spcPts val="58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spc="-5" dirty="0">
                <a:latin typeface="Trebuchet MS"/>
                <a:cs typeface="Trebuchet MS"/>
              </a:rPr>
              <a:t>Data: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Ecom_Products_Menu/train.csv</a:t>
            </a:r>
            <a:endParaRPr sz="2400">
              <a:latin typeface="Trebuchet MS"/>
              <a:cs typeface="Trebuchet MS"/>
            </a:endParaRPr>
          </a:p>
          <a:p>
            <a:pPr marL="141605" marR="970280" indent="-129539">
              <a:lnSpc>
                <a:spcPct val="100000"/>
              </a:lnSpc>
              <a:spcBef>
                <a:spcPts val="58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dirty="0">
                <a:latin typeface="Trebuchet MS"/>
                <a:cs typeface="Trebuchet MS"/>
              </a:rPr>
              <a:t>Build a </a:t>
            </a:r>
            <a:r>
              <a:rPr sz="2400" spc="-5" dirty="0">
                <a:latin typeface="Trebuchet MS"/>
                <a:cs typeface="Trebuchet MS"/>
              </a:rPr>
              <a:t>decision tree model and check the training and testing  accuracy</a:t>
            </a:r>
            <a:endParaRPr sz="2400">
              <a:latin typeface="Trebuchet MS"/>
              <a:cs typeface="Trebuchet MS"/>
            </a:endParaRPr>
          </a:p>
          <a:p>
            <a:pPr marL="142240" indent="-129539">
              <a:lnSpc>
                <a:spcPct val="100000"/>
              </a:lnSpc>
              <a:spcBef>
                <a:spcPts val="575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dirty="0">
                <a:latin typeface="Trebuchet MS"/>
                <a:cs typeface="Trebuchet MS"/>
              </a:rPr>
              <a:t>Build a </a:t>
            </a:r>
            <a:r>
              <a:rPr sz="2400" spc="-5" dirty="0">
                <a:latin typeface="Trebuchet MS"/>
                <a:cs typeface="Trebuchet MS"/>
              </a:rPr>
              <a:t>boosted decision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tree.</a:t>
            </a:r>
            <a:endParaRPr sz="2400">
              <a:latin typeface="Trebuchet MS"/>
              <a:cs typeface="Trebuchet MS"/>
            </a:endParaRPr>
          </a:p>
          <a:p>
            <a:pPr marL="142240" indent="-129539">
              <a:lnSpc>
                <a:spcPct val="100000"/>
              </a:lnSpc>
              <a:spcBef>
                <a:spcPts val="575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spc="-5" dirty="0">
                <a:latin typeface="Trebuchet MS"/>
                <a:cs typeface="Trebuchet MS"/>
              </a:rPr>
              <a:t>Is there any improvement </a:t>
            </a:r>
            <a:r>
              <a:rPr sz="2400" dirty="0">
                <a:latin typeface="Trebuchet MS"/>
                <a:cs typeface="Trebuchet MS"/>
              </a:rPr>
              <a:t>from </a:t>
            </a:r>
            <a:r>
              <a:rPr sz="2400" spc="-10" dirty="0">
                <a:latin typeface="Trebuchet MS"/>
                <a:cs typeface="Trebuchet MS"/>
              </a:rPr>
              <a:t>the </a:t>
            </a:r>
            <a:r>
              <a:rPr sz="2400" spc="-5" dirty="0">
                <a:latin typeface="Trebuchet MS"/>
                <a:cs typeface="Trebuchet MS"/>
              </a:rPr>
              <a:t>earlier decision</a:t>
            </a:r>
            <a:r>
              <a:rPr sz="2400" spc="8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tree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81711"/>
            <a:ext cx="35147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20" dirty="0">
                <a:solidFill>
                  <a:srgbClr val="FF0000"/>
                </a:solidFill>
              </a:rPr>
              <a:t>Code</a:t>
            </a:r>
            <a:r>
              <a:rPr sz="4400" spc="-220" dirty="0"/>
              <a:t>:</a:t>
            </a:r>
            <a:r>
              <a:rPr sz="4400" spc="-390" dirty="0"/>
              <a:t> </a:t>
            </a:r>
            <a:r>
              <a:rPr sz="4400" spc="-70" dirty="0"/>
              <a:t>Boosting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708138" y="1666624"/>
            <a:ext cx="8094980" cy="4783455"/>
            <a:chOff x="708138" y="1666624"/>
            <a:chExt cx="8094980" cy="4783455"/>
          </a:xfrm>
        </p:grpSpPr>
        <p:sp>
          <p:nvSpPr>
            <p:cNvPr id="4" name="object 4"/>
            <p:cNvSpPr/>
            <p:nvPr/>
          </p:nvSpPr>
          <p:spPr>
            <a:xfrm>
              <a:off x="708138" y="1666624"/>
              <a:ext cx="7890021" cy="4783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81043" y="3144773"/>
              <a:ext cx="4509135" cy="2772410"/>
            </a:xfrm>
            <a:custGeom>
              <a:avLst/>
              <a:gdLst/>
              <a:ahLst/>
              <a:cxnLst/>
              <a:rect l="l" t="t" r="r" b="b"/>
              <a:pathLst>
                <a:path w="4509134" h="2772410">
                  <a:moveTo>
                    <a:pt x="4394708" y="0"/>
                  </a:moveTo>
                  <a:lnTo>
                    <a:pt x="4394708" y="1242059"/>
                  </a:lnTo>
                </a:path>
                <a:path w="4509134" h="2772410">
                  <a:moveTo>
                    <a:pt x="4394708" y="232917"/>
                  </a:moveTo>
                  <a:lnTo>
                    <a:pt x="4233545" y="232917"/>
                  </a:lnTo>
                  <a:lnTo>
                    <a:pt x="0" y="463423"/>
                  </a:lnTo>
                </a:path>
                <a:path w="4509134" h="2772410">
                  <a:moveTo>
                    <a:pt x="4509008" y="1985771"/>
                  </a:moveTo>
                  <a:lnTo>
                    <a:pt x="4509008" y="2772156"/>
                  </a:lnTo>
                </a:path>
                <a:path w="4509134" h="2772410">
                  <a:moveTo>
                    <a:pt x="4509008" y="2133219"/>
                  </a:moveTo>
                  <a:lnTo>
                    <a:pt x="4347845" y="2133219"/>
                  </a:lnTo>
                  <a:lnTo>
                    <a:pt x="114300" y="2279141"/>
                  </a:lnTo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5193729" y="6561779"/>
            <a:ext cx="996052" cy="1180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36914" y="3144773"/>
            <a:ext cx="1934210" cy="1242060"/>
          </a:xfrm>
          <a:prstGeom prst="rect">
            <a:avLst/>
          </a:prstGeom>
          <a:solidFill>
            <a:srgbClr val="93B6D2"/>
          </a:solidFill>
          <a:ln w="25907">
            <a:solidFill>
              <a:srgbClr val="6B859A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140335" marR="133985" algn="ctr">
              <a:lnSpc>
                <a:spcPct val="100000"/>
              </a:lnSpc>
              <a:spcBef>
                <a:spcPts val="52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Import data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and  build basic  decision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tree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5181091" y="6547614"/>
            <a:ext cx="10160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endParaRPr spc="65" dirty="0"/>
          </a:p>
        </p:txBody>
      </p:sp>
      <p:sp>
        <p:nvSpPr>
          <p:cNvPr id="8" name="object 8"/>
          <p:cNvSpPr txBox="1"/>
          <p:nvPr/>
        </p:nvSpPr>
        <p:spPr>
          <a:xfrm>
            <a:off x="8951214" y="5130546"/>
            <a:ext cx="1934210" cy="786765"/>
          </a:xfrm>
          <a:prstGeom prst="rect">
            <a:avLst/>
          </a:prstGeom>
          <a:solidFill>
            <a:srgbClr val="93B6D2"/>
          </a:solidFill>
          <a:ln w="25907">
            <a:solidFill>
              <a:srgbClr val="6B859A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Times New Roman"/>
              <a:cs typeface="Times New Roman"/>
            </a:endParaRPr>
          </a:p>
          <a:p>
            <a:pPr marL="50736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Accuracy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81711"/>
            <a:ext cx="35153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20" dirty="0">
                <a:solidFill>
                  <a:srgbClr val="FF0000"/>
                </a:solidFill>
              </a:rPr>
              <a:t>Code</a:t>
            </a:r>
            <a:r>
              <a:rPr sz="4400" spc="-220" dirty="0"/>
              <a:t>:</a:t>
            </a:r>
            <a:r>
              <a:rPr sz="4400" spc="-390" dirty="0"/>
              <a:t> </a:t>
            </a:r>
            <a:r>
              <a:rPr sz="4400" spc="-70" dirty="0"/>
              <a:t>Boosting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316991" y="1520952"/>
            <a:ext cx="8371840" cy="5276850"/>
            <a:chOff x="316991" y="1520952"/>
            <a:chExt cx="8371840" cy="5276850"/>
          </a:xfrm>
        </p:grpSpPr>
        <p:sp>
          <p:nvSpPr>
            <p:cNvPr id="4" name="object 4"/>
            <p:cNvSpPr/>
            <p:nvPr/>
          </p:nvSpPr>
          <p:spPr>
            <a:xfrm>
              <a:off x="316991" y="1520952"/>
              <a:ext cx="6690359" cy="51785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97780" y="6484618"/>
              <a:ext cx="1178814" cy="31318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67653" y="2963799"/>
              <a:ext cx="2808605" cy="1423035"/>
            </a:xfrm>
            <a:custGeom>
              <a:avLst/>
              <a:gdLst/>
              <a:ahLst/>
              <a:cxnLst/>
              <a:rect l="l" t="t" r="r" b="b"/>
              <a:pathLst>
                <a:path w="2808604" h="1423035">
                  <a:moveTo>
                    <a:pt x="2808097" y="180975"/>
                  </a:moveTo>
                  <a:lnTo>
                    <a:pt x="2808097" y="1423034"/>
                  </a:lnTo>
                </a:path>
                <a:path w="2808604" h="1423035">
                  <a:moveTo>
                    <a:pt x="2808097" y="413892"/>
                  </a:moveTo>
                  <a:lnTo>
                    <a:pt x="2646934" y="413892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836914" y="3144773"/>
            <a:ext cx="1934210" cy="1242060"/>
          </a:xfrm>
          <a:prstGeom prst="rect">
            <a:avLst/>
          </a:prstGeom>
          <a:solidFill>
            <a:srgbClr val="93B6D2"/>
          </a:solidFill>
          <a:ln w="25907">
            <a:solidFill>
              <a:srgbClr val="6B859A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imes New Roman"/>
              <a:cs typeface="Times New Roman"/>
            </a:endParaRPr>
          </a:p>
          <a:p>
            <a:pPr marL="474345" marR="182245" indent="-28702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GBM Model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and 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iterations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5181091" y="6547614"/>
            <a:ext cx="10160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endParaRPr spc="65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81711"/>
            <a:ext cx="35153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20" dirty="0">
                <a:solidFill>
                  <a:srgbClr val="FF0000"/>
                </a:solidFill>
              </a:rPr>
              <a:t>Code</a:t>
            </a:r>
            <a:r>
              <a:rPr sz="4400" spc="-220" dirty="0"/>
              <a:t>:</a:t>
            </a:r>
            <a:r>
              <a:rPr sz="4400" spc="-390" dirty="0"/>
              <a:t> </a:t>
            </a:r>
            <a:r>
              <a:rPr sz="4400" spc="-70" dirty="0"/>
              <a:t>Boosting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644651" y="1682516"/>
            <a:ext cx="8492490" cy="4499610"/>
            <a:chOff x="644651" y="1682516"/>
            <a:chExt cx="8492490" cy="4499610"/>
          </a:xfrm>
        </p:grpSpPr>
        <p:sp>
          <p:nvSpPr>
            <p:cNvPr id="4" name="object 4"/>
            <p:cNvSpPr/>
            <p:nvPr/>
          </p:nvSpPr>
          <p:spPr>
            <a:xfrm>
              <a:off x="722494" y="4691267"/>
              <a:ext cx="6282979" cy="14677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4651" y="1682516"/>
              <a:ext cx="7286625" cy="26200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29019" y="3236849"/>
              <a:ext cx="2995295" cy="2945765"/>
            </a:xfrm>
            <a:custGeom>
              <a:avLst/>
              <a:gdLst/>
              <a:ahLst/>
              <a:cxnLst/>
              <a:rect l="l" t="t" r="r" b="b"/>
              <a:pathLst>
                <a:path w="2995295" h="2945765">
                  <a:moveTo>
                    <a:pt x="2994786" y="1703196"/>
                  </a:moveTo>
                  <a:lnTo>
                    <a:pt x="2994786" y="2945257"/>
                  </a:lnTo>
                </a:path>
                <a:path w="2995295" h="2945765">
                  <a:moveTo>
                    <a:pt x="2994786" y="1936114"/>
                  </a:moveTo>
                  <a:lnTo>
                    <a:pt x="2833624" y="1936114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284969" y="4940046"/>
            <a:ext cx="1934210" cy="1242060"/>
          </a:xfrm>
          <a:prstGeom prst="rect">
            <a:avLst/>
          </a:prstGeom>
          <a:solidFill>
            <a:srgbClr val="93B6D2"/>
          </a:solidFill>
          <a:ln w="25907">
            <a:solidFill>
              <a:srgbClr val="6B859A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/>
              <a:cs typeface="Times New Roman"/>
            </a:endParaRPr>
          </a:p>
          <a:p>
            <a:pPr marL="514350" marR="307975" indent="-20002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Boosted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tree  accuracy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2589657"/>
            <a:ext cx="7788909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When </a:t>
            </a:r>
            <a:r>
              <a:rPr spc="-80" dirty="0"/>
              <a:t>Ensemble</a:t>
            </a:r>
            <a:r>
              <a:rPr spc="-785" dirty="0"/>
              <a:t> </a:t>
            </a:r>
            <a:r>
              <a:rPr spc="-229" dirty="0"/>
              <a:t>doesn’t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work?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81711"/>
            <a:ext cx="72269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/>
              <a:t>When </a:t>
            </a:r>
            <a:r>
              <a:rPr sz="4400" spc="-70" dirty="0"/>
              <a:t>Ensemble </a:t>
            </a:r>
            <a:r>
              <a:rPr sz="4400" spc="-180" dirty="0"/>
              <a:t>doesn’t</a:t>
            </a:r>
            <a:r>
              <a:rPr sz="4400" spc="-890" dirty="0"/>
              <a:t> </a:t>
            </a:r>
            <a:r>
              <a:rPr sz="4400" spc="-15" dirty="0"/>
              <a:t>work?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2348" y="1624025"/>
            <a:ext cx="9566275" cy="273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10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spc="-5" dirty="0">
                <a:latin typeface="Trebuchet MS"/>
                <a:cs typeface="Trebuchet MS"/>
              </a:rPr>
              <a:t>The models have to be </a:t>
            </a:r>
            <a:r>
              <a:rPr sz="2400" spc="-10" dirty="0">
                <a:latin typeface="Trebuchet MS"/>
                <a:cs typeface="Trebuchet MS"/>
              </a:rPr>
              <a:t>independent, </a:t>
            </a:r>
            <a:r>
              <a:rPr sz="2400" spc="-5" dirty="0">
                <a:latin typeface="Trebuchet MS"/>
                <a:cs typeface="Trebuchet MS"/>
              </a:rPr>
              <a:t>we can’t build the </a:t>
            </a:r>
            <a:r>
              <a:rPr sz="2400" dirty="0">
                <a:latin typeface="Trebuchet MS"/>
                <a:cs typeface="Trebuchet MS"/>
              </a:rPr>
              <a:t>same</a:t>
            </a:r>
            <a:r>
              <a:rPr sz="2400" spc="16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model</a:t>
            </a:r>
            <a:endParaRPr sz="2400">
              <a:latin typeface="Trebuchet MS"/>
              <a:cs typeface="Trebuchet MS"/>
            </a:endParaRPr>
          </a:p>
          <a:p>
            <a:pPr marL="14160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rebuchet MS"/>
                <a:cs typeface="Trebuchet MS"/>
              </a:rPr>
              <a:t>multiple times and expect the error to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reduce.</a:t>
            </a:r>
            <a:endParaRPr sz="2400">
              <a:latin typeface="Trebuchet MS"/>
              <a:cs typeface="Trebuchet MS"/>
            </a:endParaRPr>
          </a:p>
          <a:p>
            <a:pPr marL="141605" marR="416559" indent="-129539">
              <a:lnSpc>
                <a:spcPct val="100000"/>
              </a:lnSpc>
              <a:spcBef>
                <a:spcPts val="575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spc="-60" dirty="0">
                <a:latin typeface="Trebuchet MS"/>
                <a:cs typeface="Trebuchet MS"/>
              </a:rPr>
              <a:t>We </a:t>
            </a:r>
            <a:r>
              <a:rPr sz="2400" spc="-5" dirty="0">
                <a:latin typeface="Trebuchet MS"/>
                <a:cs typeface="Trebuchet MS"/>
              </a:rPr>
              <a:t>may have to bring in the </a:t>
            </a:r>
            <a:r>
              <a:rPr sz="2400" spc="-10" dirty="0">
                <a:latin typeface="Trebuchet MS"/>
                <a:cs typeface="Trebuchet MS"/>
              </a:rPr>
              <a:t>independence </a:t>
            </a:r>
            <a:r>
              <a:rPr sz="2400" spc="-5" dirty="0">
                <a:latin typeface="Trebuchet MS"/>
                <a:cs typeface="Trebuchet MS"/>
              </a:rPr>
              <a:t>by choosing subsets </a:t>
            </a:r>
            <a:r>
              <a:rPr sz="2400" dirty="0">
                <a:latin typeface="Trebuchet MS"/>
                <a:cs typeface="Trebuchet MS"/>
              </a:rPr>
              <a:t>of  </a:t>
            </a:r>
            <a:r>
              <a:rPr sz="2400" spc="-5" dirty="0">
                <a:latin typeface="Trebuchet MS"/>
                <a:cs typeface="Trebuchet MS"/>
              </a:rPr>
              <a:t>data, </a:t>
            </a:r>
            <a:r>
              <a:rPr sz="2400" dirty="0">
                <a:latin typeface="Trebuchet MS"/>
                <a:cs typeface="Trebuchet MS"/>
              </a:rPr>
              <a:t>or subset of features </a:t>
            </a:r>
            <a:r>
              <a:rPr sz="2400" spc="-5" dirty="0">
                <a:latin typeface="Trebuchet MS"/>
                <a:cs typeface="Trebuchet MS"/>
              </a:rPr>
              <a:t>while </a:t>
            </a:r>
            <a:r>
              <a:rPr sz="2400" spc="-10" dirty="0">
                <a:latin typeface="Trebuchet MS"/>
                <a:cs typeface="Trebuchet MS"/>
              </a:rPr>
              <a:t>building </a:t>
            </a:r>
            <a:r>
              <a:rPr sz="2400" spc="-5" dirty="0">
                <a:latin typeface="Trebuchet MS"/>
                <a:cs typeface="Trebuchet MS"/>
              </a:rPr>
              <a:t>the individual</a:t>
            </a:r>
            <a:r>
              <a:rPr sz="2400" spc="10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models</a:t>
            </a:r>
            <a:endParaRPr sz="2400">
              <a:latin typeface="Trebuchet MS"/>
              <a:cs typeface="Trebuchet MS"/>
            </a:endParaRPr>
          </a:p>
          <a:p>
            <a:pPr marL="141605" marR="5080" indent="-129539">
              <a:lnSpc>
                <a:spcPct val="100000"/>
              </a:lnSpc>
              <a:spcBef>
                <a:spcPts val="58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spc="-5" dirty="0">
                <a:latin typeface="Trebuchet MS"/>
                <a:cs typeface="Trebuchet MS"/>
              </a:rPr>
              <a:t>Ensemble may backfire if we use </a:t>
            </a:r>
            <a:r>
              <a:rPr sz="2400" spc="-10" dirty="0">
                <a:latin typeface="Trebuchet MS"/>
                <a:cs typeface="Trebuchet MS"/>
              </a:rPr>
              <a:t>dependent </a:t>
            </a:r>
            <a:r>
              <a:rPr sz="2400" spc="-5" dirty="0">
                <a:latin typeface="Trebuchet MS"/>
                <a:cs typeface="Trebuchet MS"/>
              </a:rPr>
              <a:t>models that are already  </a:t>
            </a:r>
            <a:r>
              <a:rPr sz="2400" dirty="0">
                <a:latin typeface="Trebuchet MS"/>
                <a:cs typeface="Trebuchet MS"/>
              </a:rPr>
              <a:t>less </a:t>
            </a:r>
            <a:r>
              <a:rPr sz="2400" spc="-5" dirty="0">
                <a:latin typeface="Trebuchet MS"/>
                <a:cs typeface="Trebuchet MS"/>
              </a:rPr>
              <a:t>accurate. </a:t>
            </a:r>
            <a:r>
              <a:rPr sz="2400" dirty="0">
                <a:latin typeface="Trebuchet MS"/>
                <a:cs typeface="Trebuchet MS"/>
              </a:rPr>
              <a:t>The final </a:t>
            </a:r>
            <a:r>
              <a:rPr sz="2400" spc="-5" dirty="0">
                <a:latin typeface="Trebuchet MS"/>
                <a:cs typeface="Trebuchet MS"/>
              </a:rPr>
              <a:t>ensemble might turn out to be even worse  </a:t>
            </a:r>
            <a:r>
              <a:rPr sz="2400" spc="-10" dirty="0">
                <a:latin typeface="Trebuchet MS"/>
                <a:cs typeface="Trebuchet MS"/>
              </a:rPr>
              <a:t>model.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81711"/>
            <a:ext cx="72269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/>
              <a:t>When </a:t>
            </a:r>
            <a:r>
              <a:rPr sz="4400" spc="-70" dirty="0"/>
              <a:t>Ensemble </a:t>
            </a:r>
            <a:r>
              <a:rPr sz="4400" spc="-180" dirty="0"/>
              <a:t>doesn’t</a:t>
            </a:r>
            <a:r>
              <a:rPr sz="4400" spc="-890" dirty="0"/>
              <a:t> </a:t>
            </a:r>
            <a:r>
              <a:rPr sz="4400" spc="-15" dirty="0"/>
              <a:t>work?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2348" y="1624025"/>
            <a:ext cx="9852025" cy="273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10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spc="-70" dirty="0">
                <a:latin typeface="Trebuchet MS"/>
                <a:cs typeface="Trebuchet MS"/>
              </a:rPr>
              <a:t>Yes, </a:t>
            </a:r>
            <a:r>
              <a:rPr sz="2400" spc="-5" dirty="0">
                <a:latin typeface="Trebuchet MS"/>
                <a:cs typeface="Trebuchet MS"/>
              </a:rPr>
              <a:t>there is </a:t>
            </a:r>
            <a:r>
              <a:rPr sz="2400" dirty="0">
                <a:latin typeface="Trebuchet MS"/>
                <a:cs typeface="Trebuchet MS"/>
              </a:rPr>
              <a:t>a small </a:t>
            </a:r>
            <a:r>
              <a:rPr sz="2400" spc="-5" dirty="0">
                <a:latin typeface="Trebuchet MS"/>
                <a:cs typeface="Trebuchet MS"/>
              </a:rPr>
              <a:t>disclaimer in </a:t>
            </a:r>
            <a:r>
              <a:rPr sz="2400" spc="-10" dirty="0">
                <a:latin typeface="Trebuchet MS"/>
                <a:cs typeface="Trebuchet MS"/>
              </a:rPr>
              <a:t>“Wisdom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Crowd” </a:t>
            </a:r>
            <a:r>
              <a:rPr sz="2400" spc="-45" dirty="0">
                <a:latin typeface="Trebuchet MS"/>
                <a:cs typeface="Trebuchet MS"/>
              </a:rPr>
              <a:t>theory. </a:t>
            </a:r>
            <a:r>
              <a:rPr sz="2400" spc="-60" dirty="0">
                <a:latin typeface="Trebuchet MS"/>
                <a:cs typeface="Trebuchet MS"/>
              </a:rPr>
              <a:t>We</a:t>
            </a:r>
            <a:r>
              <a:rPr sz="2400" spc="2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need</a:t>
            </a:r>
            <a:endParaRPr sz="2400">
              <a:latin typeface="Trebuchet MS"/>
              <a:cs typeface="Trebuchet MS"/>
            </a:endParaRPr>
          </a:p>
          <a:p>
            <a:pPr marL="14160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rebuchet MS"/>
                <a:cs typeface="Trebuchet MS"/>
              </a:rPr>
              <a:t>good </a:t>
            </a:r>
            <a:r>
              <a:rPr sz="2400" spc="-10" dirty="0">
                <a:latin typeface="Trebuchet MS"/>
                <a:cs typeface="Trebuchet MS"/>
              </a:rPr>
              <a:t>independent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individuals.</a:t>
            </a:r>
            <a:endParaRPr sz="2400">
              <a:latin typeface="Trebuchet MS"/>
              <a:cs typeface="Trebuchet MS"/>
            </a:endParaRPr>
          </a:p>
          <a:p>
            <a:pPr marL="141605" marR="50800" indent="-129539">
              <a:lnSpc>
                <a:spcPct val="100000"/>
              </a:lnSpc>
              <a:spcBef>
                <a:spcPts val="575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spc="-5" dirty="0">
                <a:latin typeface="Trebuchet MS"/>
                <a:cs typeface="Trebuchet MS"/>
              </a:rPr>
              <a:t>If we collate any </a:t>
            </a:r>
            <a:r>
              <a:rPr sz="2400" spc="-10" dirty="0">
                <a:latin typeface="Trebuchet MS"/>
                <a:cs typeface="Trebuchet MS"/>
              </a:rPr>
              <a:t>dependent </a:t>
            </a:r>
            <a:r>
              <a:rPr sz="2400" spc="-5" dirty="0">
                <a:latin typeface="Trebuchet MS"/>
                <a:cs typeface="Trebuchet MS"/>
              </a:rPr>
              <a:t>individuals with poor </a:t>
            </a:r>
            <a:r>
              <a:rPr sz="2400" spc="-10" dirty="0">
                <a:latin typeface="Trebuchet MS"/>
                <a:cs typeface="Trebuchet MS"/>
              </a:rPr>
              <a:t>knowledge, </a:t>
            </a:r>
            <a:r>
              <a:rPr sz="2400" spc="-5" dirty="0">
                <a:latin typeface="Trebuchet MS"/>
                <a:cs typeface="Trebuchet MS"/>
              </a:rPr>
              <a:t>then we  might end up with an even worse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ensemble.</a:t>
            </a:r>
            <a:endParaRPr sz="2400">
              <a:latin typeface="Trebuchet MS"/>
              <a:cs typeface="Trebuchet MS"/>
            </a:endParaRPr>
          </a:p>
          <a:p>
            <a:pPr marL="141605" marR="134620" indent="-129539">
              <a:lnSpc>
                <a:spcPct val="100000"/>
              </a:lnSpc>
              <a:spcBef>
                <a:spcPts val="58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dirty="0">
                <a:latin typeface="Trebuchet MS"/>
                <a:cs typeface="Trebuchet MS"/>
              </a:rPr>
              <a:t>For example, </a:t>
            </a:r>
            <a:r>
              <a:rPr sz="2400" spc="-5" dirty="0">
                <a:latin typeface="Trebuchet MS"/>
                <a:cs typeface="Trebuchet MS"/>
              </a:rPr>
              <a:t>we built three models, </a:t>
            </a:r>
            <a:r>
              <a:rPr sz="2400" dirty="0">
                <a:latin typeface="Trebuchet MS"/>
                <a:cs typeface="Trebuchet MS"/>
              </a:rPr>
              <a:t>model-1 , </a:t>
            </a:r>
            <a:r>
              <a:rPr sz="2400" spc="-5" dirty="0">
                <a:latin typeface="Trebuchet MS"/>
                <a:cs typeface="Trebuchet MS"/>
              </a:rPr>
              <a:t>model-2 are bad,  model-3 is good. Most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the times ensemble will </a:t>
            </a:r>
            <a:r>
              <a:rPr sz="2400" dirty="0">
                <a:latin typeface="Trebuchet MS"/>
                <a:cs typeface="Trebuchet MS"/>
              </a:rPr>
              <a:t>result </a:t>
            </a:r>
            <a:r>
              <a:rPr sz="2400" spc="-5" dirty="0">
                <a:latin typeface="Trebuchet MS"/>
                <a:cs typeface="Trebuchet MS"/>
              </a:rPr>
              <a:t>the </a:t>
            </a:r>
            <a:r>
              <a:rPr sz="2400" spc="-10" dirty="0">
                <a:latin typeface="Trebuchet MS"/>
                <a:cs typeface="Trebuchet MS"/>
              </a:rPr>
              <a:t>combined  output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" dirty="0">
                <a:latin typeface="Trebuchet MS"/>
                <a:cs typeface="Trebuchet MS"/>
              </a:rPr>
              <a:t>model-1 and model-2, based </a:t>
            </a:r>
            <a:r>
              <a:rPr sz="2400" dirty="0">
                <a:latin typeface="Trebuchet MS"/>
                <a:cs typeface="Trebuchet MS"/>
              </a:rPr>
              <a:t>on</a:t>
            </a:r>
            <a:r>
              <a:rPr sz="2400" spc="9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voting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503752"/>
            <a:ext cx="351536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C</a:t>
            </a:r>
            <a:r>
              <a:rPr spc="-114" dirty="0"/>
              <a:t>o</a:t>
            </a:r>
            <a:r>
              <a:rPr spc="-90" dirty="0"/>
              <a:t>n</a:t>
            </a:r>
            <a:r>
              <a:rPr spc="-235" dirty="0"/>
              <a:t>c</a:t>
            </a:r>
            <a:r>
              <a:rPr spc="-370" dirty="0"/>
              <a:t>l</a:t>
            </a:r>
            <a:r>
              <a:rPr spc="-100" dirty="0"/>
              <a:t>u</a:t>
            </a:r>
            <a:r>
              <a:rPr spc="229" dirty="0"/>
              <a:t>s</a:t>
            </a:r>
            <a:r>
              <a:rPr spc="-310" dirty="0"/>
              <a:t>i</a:t>
            </a:r>
            <a:r>
              <a:rPr spc="-114" dirty="0"/>
              <a:t>o</a:t>
            </a:r>
            <a:r>
              <a:rPr spc="-30" dirty="0"/>
              <a:t>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81711"/>
            <a:ext cx="5189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20" dirty="0"/>
              <a:t>The </a:t>
            </a:r>
            <a:r>
              <a:rPr sz="4400" spc="-70" dirty="0"/>
              <a:t>wisdom </a:t>
            </a:r>
            <a:r>
              <a:rPr sz="4400" spc="-170" dirty="0"/>
              <a:t>of</a:t>
            </a:r>
            <a:r>
              <a:rPr sz="4400" spc="-765" dirty="0"/>
              <a:t> </a:t>
            </a:r>
            <a:r>
              <a:rPr sz="4400" spc="-145" dirty="0"/>
              <a:t>crowds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1517903" y="1542288"/>
            <a:ext cx="9039225" cy="891540"/>
            <a:chOff x="1517903" y="1542288"/>
            <a:chExt cx="9039225" cy="891540"/>
          </a:xfrm>
        </p:grpSpPr>
        <p:sp>
          <p:nvSpPr>
            <p:cNvPr id="4" name="object 4"/>
            <p:cNvSpPr/>
            <p:nvPr/>
          </p:nvSpPr>
          <p:spPr>
            <a:xfrm>
              <a:off x="1530857" y="1555242"/>
              <a:ext cx="9013190" cy="866140"/>
            </a:xfrm>
            <a:custGeom>
              <a:avLst/>
              <a:gdLst/>
              <a:ahLst/>
              <a:cxnLst/>
              <a:rect l="l" t="t" r="r" b="b"/>
              <a:pathLst>
                <a:path w="9013190" h="866139">
                  <a:moveTo>
                    <a:pt x="8868664" y="0"/>
                  </a:moveTo>
                  <a:lnTo>
                    <a:pt x="144272" y="0"/>
                  </a:lnTo>
                  <a:lnTo>
                    <a:pt x="98690" y="7359"/>
                  </a:lnTo>
                  <a:lnTo>
                    <a:pt x="59088" y="27850"/>
                  </a:lnTo>
                  <a:lnTo>
                    <a:pt x="27850" y="59088"/>
                  </a:lnTo>
                  <a:lnTo>
                    <a:pt x="7359" y="98690"/>
                  </a:lnTo>
                  <a:lnTo>
                    <a:pt x="0" y="144272"/>
                  </a:lnTo>
                  <a:lnTo>
                    <a:pt x="0" y="721360"/>
                  </a:lnTo>
                  <a:lnTo>
                    <a:pt x="7359" y="766941"/>
                  </a:lnTo>
                  <a:lnTo>
                    <a:pt x="27850" y="806543"/>
                  </a:lnTo>
                  <a:lnTo>
                    <a:pt x="59088" y="837781"/>
                  </a:lnTo>
                  <a:lnTo>
                    <a:pt x="98690" y="858272"/>
                  </a:lnTo>
                  <a:lnTo>
                    <a:pt x="144272" y="865632"/>
                  </a:lnTo>
                  <a:lnTo>
                    <a:pt x="8868664" y="865632"/>
                  </a:lnTo>
                  <a:lnTo>
                    <a:pt x="8914245" y="858272"/>
                  </a:lnTo>
                  <a:lnTo>
                    <a:pt x="8953847" y="837781"/>
                  </a:lnTo>
                  <a:lnTo>
                    <a:pt x="8985085" y="806543"/>
                  </a:lnTo>
                  <a:lnTo>
                    <a:pt x="9005576" y="766941"/>
                  </a:lnTo>
                  <a:lnTo>
                    <a:pt x="9012936" y="721360"/>
                  </a:lnTo>
                  <a:lnTo>
                    <a:pt x="9012936" y="144272"/>
                  </a:lnTo>
                  <a:lnTo>
                    <a:pt x="9005576" y="98690"/>
                  </a:lnTo>
                  <a:lnTo>
                    <a:pt x="8985085" y="59088"/>
                  </a:lnTo>
                  <a:lnTo>
                    <a:pt x="8953847" y="27850"/>
                  </a:lnTo>
                  <a:lnTo>
                    <a:pt x="8914245" y="7359"/>
                  </a:lnTo>
                  <a:lnTo>
                    <a:pt x="8868664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0857" y="1555242"/>
              <a:ext cx="9013190" cy="866140"/>
            </a:xfrm>
            <a:custGeom>
              <a:avLst/>
              <a:gdLst/>
              <a:ahLst/>
              <a:cxnLst/>
              <a:rect l="l" t="t" r="r" b="b"/>
              <a:pathLst>
                <a:path w="9013190" h="866139">
                  <a:moveTo>
                    <a:pt x="0" y="144272"/>
                  </a:moveTo>
                  <a:lnTo>
                    <a:pt x="7359" y="98690"/>
                  </a:lnTo>
                  <a:lnTo>
                    <a:pt x="27850" y="59088"/>
                  </a:lnTo>
                  <a:lnTo>
                    <a:pt x="59088" y="27850"/>
                  </a:lnTo>
                  <a:lnTo>
                    <a:pt x="98690" y="7359"/>
                  </a:lnTo>
                  <a:lnTo>
                    <a:pt x="144272" y="0"/>
                  </a:lnTo>
                  <a:lnTo>
                    <a:pt x="8868664" y="0"/>
                  </a:lnTo>
                  <a:lnTo>
                    <a:pt x="8914245" y="7359"/>
                  </a:lnTo>
                  <a:lnTo>
                    <a:pt x="8953847" y="27850"/>
                  </a:lnTo>
                  <a:lnTo>
                    <a:pt x="8985085" y="59088"/>
                  </a:lnTo>
                  <a:lnTo>
                    <a:pt x="9005576" y="98690"/>
                  </a:lnTo>
                  <a:lnTo>
                    <a:pt x="9012936" y="144272"/>
                  </a:lnTo>
                  <a:lnTo>
                    <a:pt x="9012936" y="721360"/>
                  </a:lnTo>
                  <a:lnTo>
                    <a:pt x="9005576" y="766941"/>
                  </a:lnTo>
                  <a:lnTo>
                    <a:pt x="8985085" y="806543"/>
                  </a:lnTo>
                  <a:lnTo>
                    <a:pt x="8953847" y="837781"/>
                  </a:lnTo>
                  <a:lnTo>
                    <a:pt x="8914245" y="858272"/>
                  </a:lnTo>
                  <a:lnTo>
                    <a:pt x="8868664" y="865632"/>
                  </a:lnTo>
                  <a:lnTo>
                    <a:pt x="144272" y="865632"/>
                  </a:lnTo>
                  <a:lnTo>
                    <a:pt x="98690" y="858272"/>
                  </a:lnTo>
                  <a:lnTo>
                    <a:pt x="59088" y="837781"/>
                  </a:lnTo>
                  <a:lnTo>
                    <a:pt x="27850" y="806543"/>
                  </a:lnTo>
                  <a:lnTo>
                    <a:pt x="7359" y="766941"/>
                  </a:lnTo>
                  <a:lnTo>
                    <a:pt x="0" y="721360"/>
                  </a:lnTo>
                  <a:lnTo>
                    <a:pt x="0" y="144272"/>
                  </a:lnTo>
                  <a:close/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756664" y="1831975"/>
            <a:ext cx="8555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Problem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Statement: What is the estimated monthly expense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of a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family in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city.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97408" y="3378708"/>
            <a:ext cx="1437640" cy="940435"/>
            <a:chOff x="597408" y="3378708"/>
            <a:chExt cx="1437640" cy="940435"/>
          </a:xfrm>
        </p:grpSpPr>
        <p:sp>
          <p:nvSpPr>
            <p:cNvPr id="8" name="object 8"/>
            <p:cNvSpPr/>
            <p:nvPr/>
          </p:nvSpPr>
          <p:spPr>
            <a:xfrm>
              <a:off x="610362" y="3391662"/>
              <a:ext cx="1411605" cy="914400"/>
            </a:xfrm>
            <a:custGeom>
              <a:avLst/>
              <a:gdLst/>
              <a:ahLst/>
              <a:cxnLst/>
              <a:rect l="l" t="t" r="r" b="b"/>
              <a:pathLst>
                <a:path w="1411605" h="914400">
                  <a:moveTo>
                    <a:pt x="1258824" y="0"/>
                  </a:moveTo>
                  <a:lnTo>
                    <a:pt x="152400" y="0"/>
                  </a:lnTo>
                  <a:lnTo>
                    <a:pt x="104231" y="7766"/>
                  </a:lnTo>
                  <a:lnTo>
                    <a:pt x="62396" y="29394"/>
                  </a:lnTo>
                  <a:lnTo>
                    <a:pt x="29405" y="62380"/>
                  </a:lnTo>
                  <a:lnTo>
                    <a:pt x="7769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9" y="810182"/>
                  </a:lnTo>
                  <a:lnTo>
                    <a:pt x="29405" y="852019"/>
                  </a:lnTo>
                  <a:lnTo>
                    <a:pt x="62396" y="885005"/>
                  </a:lnTo>
                  <a:lnTo>
                    <a:pt x="104231" y="906633"/>
                  </a:lnTo>
                  <a:lnTo>
                    <a:pt x="152400" y="914400"/>
                  </a:lnTo>
                  <a:lnTo>
                    <a:pt x="1258824" y="914400"/>
                  </a:lnTo>
                  <a:lnTo>
                    <a:pt x="1307006" y="906633"/>
                  </a:lnTo>
                  <a:lnTo>
                    <a:pt x="1348843" y="885005"/>
                  </a:lnTo>
                  <a:lnTo>
                    <a:pt x="1381829" y="852019"/>
                  </a:lnTo>
                  <a:lnTo>
                    <a:pt x="1403457" y="810182"/>
                  </a:lnTo>
                  <a:lnTo>
                    <a:pt x="1411224" y="762000"/>
                  </a:lnTo>
                  <a:lnTo>
                    <a:pt x="1411224" y="152400"/>
                  </a:lnTo>
                  <a:lnTo>
                    <a:pt x="1403457" y="104217"/>
                  </a:lnTo>
                  <a:lnTo>
                    <a:pt x="1381829" y="62380"/>
                  </a:lnTo>
                  <a:lnTo>
                    <a:pt x="1348843" y="29394"/>
                  </a:lnTo>
                  <a:lnTo>
                    <a:pt x="1307006" y="7766"/>
                  </a:lnTo>
                  <a:lnTo>
                    <a:pt x="1258824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0362" y="3391662"/>
              <a:ext cx="1411605" cy="914400"/>
            </a:xfrm>
            <a:custGeom>
              <a:avLst/>
              <a:gdLst/>
              <a:ahLst/>
              <a:cxnLst/>
              <a:rect l="l" t="t" r="r" b="b"/>
              <a:pathLst>
                <a:path w="1411605" h="914400">
                  <a:moveTo>
                    <a:pt x="0" y="152400"/>
                  </a:moveTo>
                  <a:lnTo>
                    <a:pt x="7769" y="104217"/>
                  </a:lnTo>
                  <a:lnTo>
                    <a:pt x="29405" y="62380"/>
                  </a:lnTo>
                  <a:lnTo>
                    <a:pt x="62396" y="29394"/>
                  </a:lnTo>
                  <a:lnTo>
                    <a:pt x="104231" y="7766"/>
                  </a:lnTo>
                  <a:lnTo>
                    <a:pt x="152400" y="0"/>
                  </a:lnTo>
                  <a:lnTo>
                    <a:pt x="1258824" y="0"/>
                  </a:lnTo>
                  <a:lnTo>
                    <a:pt x="1307006" y="7766"/>
                  </a:lnTo>
                  <a:lnTo>
                    <a:pt x="1348843" y="29394"/>
                  </a:lnTo>
                  <a:lnTo>
                    <a:pt x="1381829" y="62380"/>
                  </a:lnTo>
                  <a:lnTo>
                    <a:pt x="1403457" y="104217"/>
                  </a:lnTo>
                  <a:lnTo>
                    <a:pt x="1411224" y="152400"/>
                  </a:lnTo>
                  <a:lnTo>
                    <a:pt x="1411224" y="762000"/>
                  </a:lnTo>
                  <a:lnTo>
                    <a:pt x="1403457" y="810182"/>
                  </a:lnTo>
                  <a:lnTo>
                    <a:pt x="1381829" y="852019"/>
                  </a:lnTo>
                  <a:lnTo>
                    <a:pt x="1348843" y="885005"/>
                  </a:lnTo>
                  <a:lnTo>
                    <a:pt x="1307006" y="906633"/>
                  </a:lnTo>
                  <a:lnTo>
                    <a:pt x="1258824" y="914400"/>
                  </a:lnTo>
                  <a:lnTo>
                    <a:pt x="152400" y="914400"/>
                  </a:lnTo>
                  <a:lnTo>
                    <a:pt x="104231" y="906633"/>
                  </a:lnTo>
                  <a:lnTo>
                    <a:pt x="62396" y="885005"/>
                  </a:lnTo>
                  <a:lnTo>
                    <a:pt x="29405" y="852019"/>
                  </a:lnTo>
                  <a:lnTo>
                    <a:pt x="7769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61389" y="3693032"/>
            <a:ext cx="306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M1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782055" y="3320796"/>
            <a:ext cx="923925" cy="940435"/>
            <a:chOff x="5782055" y="3320796"/>
            <a:chExt cx="923925" cy="940435"/>
          </a:xfrm>
        </p:grpSpPr>
        <p:sp>
          <p:nvSpPr>
            <p:cNvPr id="12" name="object 12"/>
            <p:cNvSpPr/>
            <p:nvPr/>
          </p:nvSpPr>
          <p:spPr>
            <a:xfrm>
              <a:off x="5795009" y="3333750"/>
              <a:ext cx="897890" cy="914400"/>
            </a:xfrm>
            <a:custGeom>
              <a:avLst/>
              <a:gdLst/>
              <a:ahLst/>
              <a:cxnLst/>
              <a:rect l="l" t="t" r="r" b="b"/>
              <a:pathLst>
                <a:path w="897890" h="914400">
                  <a:moveTo>
                    <a:pt x="748030" y="0"/>
                  </a:moveTo>
                  <a:lnTo>
                    <a:pt x="149605" y="0"/>
                  </a:lnTo>
                  <a:lnTo>
                    <a:pt x="102299" y="7622"/>
                  </a:lnTo>
                  <a:lnTo>
                    <a:pt x="61228" y="28850"/>
                  </a:lnTo>
                  <a:lnTo>
                    <a:pt x="28850" y="61228"/>
                  </a:lnTo>
                  <a:lnTo>
                    <a:pt x="7622" y="102299"/>
                  </a:lnTo>
                  <a:lnTo>
                    <a:pt x="0" y="149605"/>
                  </a:lnTo>
                  <a:lnTo>
                    <a:pt x="0" y="764794"/>
                  </a:lnTo>
                  <a:lnTo>
                    <a:pt x="7622" y="812100"/>
                  </a:lnTo>
                  <a:lnTo>
                    <a:pt x="28850" y="853171"/>
                  </a:lnTo>
                  <a:lnTo>
                    <a:pt x="61228" y="885549"/>
                  </a:lnTo>
                  <a:lnTo>
                    <a:pt x="102299" y="906777"/>
                  </a:lnTo>
                  <a:lnTo>
                    <a:pt x="149605" y="914400"/>
                  </a:lnTo>
                  <a:lnTo>
                    <a:pt x="748030" y="914400"/>
                  </a:lnTo>
                  <a:lnTo>
                    <a:pt x="795336" y="906777"/>
                  </a:lnTo>
                  <a:lnTo>
                    <a:pt x="836407" y="885549"/>
                  </a:lnTo>
                  <a:lnTo>
                    <a:pt x="868785" y="853171"/>
                  </a:lnTo>
                  <a:lnTo>
                    <a:pt x="890013" y="812100"/>
                  </a:lnTo>
                  <a:lnTo>
                    <a:pt x="897636" y="764794"/>
                  </a:lnTo>
                  <a:lnTo>
                    <a:pt x="897636" y="149605"/>
                  </a:lnTo>
                  <a:lnTo>
                    <a:pt x="890013" y="102299"/>
                  </a:lnTo>
                  <a:lnTo>
                    <a:pt x="868785" y="61228"/>
                  </a:lnTo>
                  <a:lnTo>
                    <a:pt x="836407" y="28850"/>
                  </a:lnTo>
                  <a:lnTo>
                    <a:pt x="795336" y="7622"/>
                  </a:lnTo>
                  <a:lnTo>
                    <a:pt x="74803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95009" y="3333750"/>
              <a:ext cx="897890" cy="914400"/>
            </a:xfrm>
            <a:custGeom>
              <a:avLst/>
              <a:gdLst/>
              <a:ahLst/>
              <a:cxnLst/>
              <a:rect l="l" t="t" r="r" b="b"/>
              <a:pathLst>
                <a:path w="897890" h="914400">
                  <a:moveTo>
                    <a:pt x="0" y="149605"/>
                  </a:moveTo>
                  <a:lnTo>
                    <a:pt x="7622" y="102299"/>
                  </a:lnTo>
                  <a:lnTo>
                    <a:pt x="28850" y="61228"/>
                  </a:lnTo>
                  <a:lnTo>
                    <a:pt x="61228" y="28850"/>
                  </a:lnTo>
                  <a:lnTo>
                    <a:pt x="102299" y="7622"/>
                  </a:lnTo>
                  <a:lnTo>
                    <a:pt x="149605" y="0"/>
                  </a:lnTo>
                  <a:lnTo>
                    <a:pt x="748030" y="0"/>
                  </a:lnTo>
                  <a:lnTo>
                    <a:pt x="795336" y="7622"/>
                  </a:lnTo>
                  <a:lnTo>
                    <a:pt x="836407" y="28850"/>
                  </a:lnTo>
                  <a:lnTo>
                    <a:pt x="868785" y="61228"/>
                  </a:lnTo>
                  <a:lnTo>
                    <a:pt x="890013" y="102299"/>
                  </a:lnTo>
                  <a:lnTo>
                    <a:pt x="897636" y="149605"/>
                  </a:lnTo>
                  <a:lnTo>
                    <a:pt x="897636" y="764794"/>
                  </a:lnTo>
                  <a:lnTo>
                    <a:pt x="890013" y="812100"/>
                  </a:lnTo>
                  <a:lnTo>
                    <a:pt x="868785" y="853171"/>
                  </a:lnTo>
                  <a:lnTo>
                    <a:pt x="836407" y="885549"/>
                  </a:lnTo>
                  <a:lnTo>
                    <a:pt x="795336" y="906777"/>
                  </a:lnTo>
                  <a:lnTo>
                    <a:pt x="748030" y="914400"/>
                  </a:lnTo>
                  <a:lnTo>
                    <a:pt x="149605" y="914400"/>
                  </a:lnTo>
                  <a:lnTo>
                    <a:pt x="102299" y="906777"/>
                  </a:lnTo>
                  <a:lnTo>
                    <a:pt x="61228" y="885549"/>
                  </a:lnTo>
                  <a:lnTo>
                    <a:pt x="28850" y="853171"/>
                  </a:lnTo>
                  <a:lnTo>
                    <a:pt x="7622" y="812100"/>
                  </a:lnTo>
                  <a:lnTo>
                    <a:pt x="0" y="764794"/>
                  </a:lnTo>
                  <a:lnTo>
                    <a:pt x="0" y="149605"/>
                  </a:lnTo>
                  <a:close/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800088" y="3320796"/>
            <a:ext cx="925194" cy="940435"/>
            <a:chOff x="6800088" y="3320796"/>
            <a:chExt cx="925194" cy="940435"/>
          </a:xfrm>
        </p:grpSpPr>
        <p:sp>
          <p:nvSpPr>
            <p:cNvPr id="15" name="object 15"/>
            <p:cNvSpPr/>
            <p:nvPr/>
          </p:nvSpPr>
          <p:spPr>
            <a:xfrm>
              <a:off x="6813042" y="3333750"/>
              <a:ext cx="899160" cy="914400"/>
            </a:xfrm>
            <a:custGeom>
              <a:avLst/>
              <a:gdLst/>
              <a:ahLst/>
              <a:cxnLst/>
              <a:rect l="l" t="t" r="r" b="b"/>
              <a:pathLst>
                <a:path w="899159" h="914400">
                  <a:moveTo>
                    <a:pt x="749300" y="0"/>
                  </a:moveTo>
                  <a:lnTo>
                    <a:pt x="149859" y="0"/>
                  </a:lnTo>
                  <a:lnTo>
                    <a:pt x="102477" y="7636"/>
                  </a:lnTo>
                  <a:lnTo>
                    <a:pt x="61337" y="28903"/>
                  </a:lnTo>
                  <a:lnTo>
                    <a:pt x="28903" y="61337"/>
                  </a:lnTo>
                  <a:lnTo>
                    <a:pt x="7636" y="102477"/>
                  </a:lnTo>
                  <a:lnTo>
                    <a:pt x="0" y="149860"/>
                  </a:lnTo>
                  <a:lnTo>
                    <a:pt x="0" y="764539"/>
                  </a:lnTo>
                  <a:lnTo>
                    <a:pt x="7636" y="811922"/>
                  </a:lnTo>
                  <a:lnTo>
                    <a:pt x="28903" y="853062"/>
                  </a:lnTo>
                  <a:lnTo>
                    <a:pt x="61337" y="885496"/>
                  </a:lnTo>
                  <a:lnTo>
                    <a:pt x="102477" y="906763"/>
                  </a:lnTo>
                  <a:lnTo>
                    <a:pt x="149859" y="914400"/>
                  </a:lnTo>
                  <a:lnTo>
                    <a:pt x="749300" y="914400"/>
                  </a:lnTo>
                  <a:lnTo>
                    <a:pt x="796682" y="906763"/>
                  </a:lnTo>
                  <a:lnTo>
                    <a:pt x="837822" y="885496"/>
                  </a:lnTo>
                  <a:lnTo>
                    <a:pt x="870256" y="853062"/>
                  </a:lnTo>
                  <a:lnTo>
                    <a:pt x="891523" y="811922"/>
                  </a:lnTo>
                  <a:lnTo>
                    <a:pt x="899159" y="764539"/>
                  </a:lnTo>
                  <a:lnTo>
                    <a:pt x="899159" y="149860"/>
                  </a:lnTo>
                  <a:lnTo>
                    <a:pt x="891523" y="102477"/>
                  </a:lnTo>
                  <a:lnTo>
                    <a:pt x="870256" y="61337"/>
                  </a:lnTo>
                  <a:lnTo>
                    <a:pt x="837822" y="28903"/>
                  </a:lnTo>
                  <a:lnTo>
                    <a:pt x="796682" y="7636"/>
                  </a:lnTo>
                  <a:lnTo>
                    <a:pt x="7493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13042" y="3333750"/>
              <a:ext cx="899160" cy="914400"/>
            </a:xfrm>
            <a:custGeom>
              <a:avLst/>
              <a:gdLst/>
              <a:ahLst/>
              <a:cxnLst/>
              <a:rect l="l" t="t" r="r" b="b"/>
              <a:pathLst>
                <a:path w="899159" h="914400">
                  <a:moveTo>
                    <a:pt x="0" y="149860"/>
                  </a:moveTo>
                  <a:lnTo>
                    <a:pt x="7636" y="102477"/>
                  </a:lnTo>
                  <a:lnTo>
                    <a:pt x="28903" y="61337"/>
                  </a:lnTo>
                  <a:lnTo>
                    <a:pt x="61337" y="28903"/>
                  </a:lnTo>
                  <a:lnTo>
                    <a:pt x="102477" y="7636"/>
                  </a:lnTo>
                  <a:lnTo>
                    <a:pt x="149859" y="0"/>
                  </a:lnTo>
                  <a:lnTo>
                    <a:pt x="749300" y="0"/>
                  </a:lnTo>
                  <a:lnTo>
                    <a:pt x="796682" y="7636"/>
                  </a:lnTo>
                  <a:lnTo>
                    <a:pt x="837822" y="28903"/>
                  </a:lnTo>
                  <a:lnTo>
                    <a:pt x="870256" y="61337"/>
                  </a:lnTo>
                  <a:lnTo>
                    <a:pt x="891523" y="102477"/>
                  </a:lnTo>
                  <a:lnTo>
                    <a:pt x="899159" y="149860"/>
                  </a:lnTo>
                  <a:lnTo>
                    <a:pt x="899159" y="764539"/>
                  </a:lnTo>
                  <a:lnTo>
                    <a:pt x="891523" y="811922"/>
                  </a:lnTo>
                  <a:lnTo>
                    <a:pt x="870256" y="853062"/>
                  </a:lnTo>
                  <a:lnTo>
                    <a:pt x="837822" y="885496"/>
                  </a:lnTo>
                  <a:lnTo>
                    <a:pt x="796682" y="906763"/>
                  </a:lnTo>
                  <a:lnTo>
                    <a:pt x="749300" y="914400"/>
                  </a:lnTo>
                  <a:lnTo>
                    <a:pt x="149859" y="914400"/>
                  </a:lnTo>
                  <a:lnTo>
                    <a:pt x="102477" y="906763"/>
                  </a:lnTo>
                  <a:lnTo>
                    <a:pt x="61337" y="885496"/>
                  </a:lnTo>
                  <a:lnTo>
                    <a:pt x="28903" y="853062"/>
                  </a:lnTo>
                  <a:lnTo>
                    <a:pt x="7636" y="811922"/>
                  </a:lnTo>
                  <a:lnTo>
                    <a:pt x="0" y="764539"/>
                  </a:lnTo>
                  <a:lnTo>
                    <a:pt x="0" y="149860"/>
                  </a:lnTo>
                  <a:close/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7895843" y="3320796"/>
            <a:ext cx="925194" cy="940435"/>
            <a:chOff x="7895843" y="3320796"/>
            <a:chExt cx="925194" cy="940435"/>
          </a:xfrm>
        </p:grpSpPr>
        <p:sp>
          <p:nvSpPr>
            <p:cNvPr id="18" name="object 18"/>
            <p:cNvSpPr/>
            <p:nvPr/>
          </p:nvSpPr>
          <p:spPr>
            <a:xfrm>
              <a:off x="7908797" y="3333750"/>
              <a:ext cx="899160" cy="914400"/>
            </a:xfrm>
            <a:custGeom>
              <a:avLst/>
              <a:gdLst/>
              <a:ahLst/>
              <a:cxnLst/>
              <a:rect l="l" t="t" r="r" b="b"/>
              <a:pathLst>
                <a:path w="899159" h="914400">
                  <a:moveTo>
                    <a:pt x="749300" y="0"/>
                  </a:moveTo>
                  <a:lnTo>
                    <a:pt x="149859" y="0"/>
                  </a:lnTo>
                  <a:lnTo>
                    <a:pt x="102477" y="7636"/>
                  </a:lnTo>
                  <a:lnTo>
                    <a:pt x="61337" y="28903"/>
                  </a:lnTo>
                  <a:lnTo>
                    <a:pt x="28903" y="61337"/>
                  </a:lnTo>
                  <a:lnTo>
                    <a:pt x="7636" y="102477"/>
                  </a:lnTo>
                  <a:lnTo>
                    <a:pt x="0" y="149860"/>
                  </a:lnTo>
                  <a:lnTo>
                    <a:pt x="0" y="764539"/>
                  </a:lnTo>
                  <a:lnTo>
                    <a:pt x="7636" y="811922"/>
                  </a:lnTo>
                  <a:lnTo>
                    <a:pt x="28903" y="853062"/>
                  </a:lnTo>
                  <a:lnTo>
                    <a:pt x="61337" y="885496"/>
                  </a:lnTo>
                  <a:lnTo>
                    <a:pt x="102477" y="906763"/>
                  </a:lnTo>
                  <a:lnTo>
                    <a:pt x="149859" y="914400"/>
                  </a:lnTo>
                  <a:lnTo>
                    <a:pt x="749300" y="914400"/>
                  </a:lnTo>
                  <a:lnTo>
                    <a:pt x="796682" y="906763"/>
                  </a:lnTo>
                  <a:lnTo>
                    <a:pt x="837822" y="885496"/>
                  </a:lnTo>
                  <a:lnTo>
                    <a:pt x="870256" y="853062"/>
                  </a:lnTo>
                  <a:lnTo>
                    <a:pt x="891523" y="811922"/>
                  </a:lnTo>
                  <a:lnTo>
                    <a:pt x="899159" y="764539"/>
                  </a:lnTo>
                  <a:lnTo>
                    <a:pt x="899159" y="149860"/>
                  </a:lnTo>
                  <a:lnTo>
                    <a:pt x="891523" y="102477"/>
                  </a:lnTo>
                  <a:lnTo>
                    <a:pt x="870256" y="61337"/>
                  </a:lnTo>
                  <a:lnTo>
                    <a:pt x="837822" y="28903"/>
                  </a:lnTo>
                  <a:lnTo>
                    <a:pt x="796682" y="7636"/>
                  </a:lnTo>
                  <a:lnTo>
                    <a:pt x="7493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08797" y="3333750"/>
              <a:ext cx="899160" cy="914400"/>
            </a:xfrm>
            <a:custGeom>
              <a:avLst/>
              <a:gdLst/>
              <a:ahLst/>
              <a:cxnLst/>
              <a:rect l="l" t="t" r="r" b="b"/>
              <a:pathLst>
                <a:path w="899159" h="914400">
                  <a:moveTo>
                    <a:pt x="0" y="149860"/>
                  </a:moveTo>
                  <a:lnTo>
                    <a:pt x="7636" y="102477"/>
                  </a:lnTo>
                  <a:lnTo>
                    <a:pt x="28903" y="61337"/>
                  </a:lnTo>
                  <a:lnTo>
                    <a:pt x="61337" y="28903"/>
                  </a:lnTo>
                  <a:lnTo>
                    <a:pt x="102477" y="7636"/>
                  </a:lnTo>
                  <a:lnTo>
                    <a:pt x="149859" y="0"/>
                  </a:lnTo>
                  <a:lnTo>
                    <a:pt x="749300" y="0"/>
                  </a:lnTo>
                  <a:lnTo>
                    <a:pt x="796682" y="7636"/>
                  </a:lnTo>
                  <a:lnTo>
                    <a:pt x="837822" y="28903"/>
                  </a:lnTo>
                  <a:lnTo>
                    <a:pt x="870256" y="61337"/>
                  </a:lnTo>
                  <a:lnTo>
                    <a:pt x="891523" y="102477"/>
                  </a:lnTo>
                  <a:lnTo>
                    <a:pt x="899159" y="149860"/>
                  </a:lnTo>
                  <a:lnTo>
                    <a:pt x="899159" y="764539"/>
                  </a:lnTo>
                  <a:lnTo>
                    <a:pt x="891523" y="811922"/>
                  </a:lnTo>
                  <a:lnTo>
                    <a:pt x="870256" y="853062"/>
                  </a:lnTo>
                  <a:lnTo>
                    <a:pt x="837822" y="885496"/>
                  </a:lnTo>
                  <a:lnTo>
                    <a:pt x="796682" y="906763"/>
                  </a:lnTo>
                  <a:lnTo>
                    <a:pt x="749300" y="914400"/>
                  </a:lnTo>
                  <a:lnTo>
                    <a:pt x="149859" y="914400"/>
                  </a:lnTo>
                  <a:lnTo>
                    <a:pt x="102477" y="906763"/>
                  </a:lnTo>
                  <a:lnTo>
                    <a:pt x="61337" y="885496"/>
                  </a:lnTo>
                  <a:lnTo>
                    <a:pt x="28903" y="853062"/>
                  </a:lnTo>
                  <a:lnTo>
                    <a:pt x="7636" y="811922"/>
                  </a:lnTo>
                  <a:lnTo>
                    <a:pt x="0" y="764539"/>
                  </a:lnTo>
                  <a:lnTo>
                    <a:pt x="0" y="149860"/>
                  </a:lnTo>
                  <a:close/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9950195" y="3320796"/>
            <a:ext cx="923925" cy="940435"/>
            <a:chOff x="9950195" y="3320796"/>
            <a:chExt cx="923925" cy="940435"/>
          </a:xfrm>
        </p:grpSpPr>
        <p:sp>
          <p:nvSpPr>
            <p:cNvPr id="21" name="object 21"/>
            <p:cNvSpPr/>
            <p:nvPr/>
          </p:nvSpPr>
          <p:spPr>
            <a:xfrm>
              <a:off x="9963149" y="3333750"/>
              <a:ext cx="897890" cy="914400"/>
            </a:xfrm>
            <a:custGeom>
              <a:avLst/>
              <a:gdLst/>
              <a:ahLst/>
              <a:cxnLst/>
              <a:rect l="l" t="t" r="r" b="b"/>
              <a:pathLst>
                <a:path w="897890" h="914400">
                  <a:moveTo>
                    <a:pt x="748029" y="0"/>
                  </a:moveTo>
                  <a:lnTo>
                    <a:pt x="149605" y="0"/>
                  </a:lnTo>
                  <a:lnTo>
                    <a:pt x="102299" y="7622"/>
                  </a:lnTo>
                  <a:lnTo>
                    <a:pt x="61228" y="28850"/>
                  </a:lnTo>
                  <a:lnTo>
                    <a:pt x="28850" y="61228"/>
                  </a:lnTo>
                  <a:lnTo>
                    <a:pt x="7622" y="102299"/>
                  </a:lnTo>
                  <a:lnTo>
                    <a:pt x="0" y="149605"/>
                  </a:lnTo>
                  <a:lnTo>
                    <a:pt x="0" y="764794"/>
                  </a:lnTo>
                  <a:lnTo>
                    <a:pt x="7622" y="812100"/>
                  </a:lnTo>
                  <a:lnTo>
                    <a:pt x="28850" y="853171"/>
                  </a:lnTo>
                  <a:lnTo>
                    <a:pt x="61228" y="885549"/>
                  </a:lnTo>
                  <a:lnTo>
                    <a:pt x="102299" y="906777"/>
                  </a:lnTo>
                  <a:lnTo>
                    <a:pt x="149605" y="914400"/>
                  </a:lnTo>
                  <a:lnTo>
                    <a:pt x="748029" y="914400"/>
                  </a:lnTo>
                  <a:lnTo>
                    <a:pt x="795336" y="906777"/>
                  </a:lnTo>
                  <a:lnTo>
                    <a:pt x="836407" y="885549"/>
                  </a:lnTo>
                  <a:lnTo>
                    <a:pt x="868785" y="853171"/>
                  </a:lnTo>
                  <a:lnTo>
                    <a:pt x="890013" y="812100"/>
                  </a:lnTo>
                  <a:lnTo>
                    <a:pt x="897635" y="764794"/>
                  </a:lnTo>
                  <a:lnTo>
                    <a:pt x="897635" y="149605"/>
                  </a:lnTo>
                  <a:lnTo>
                    <a:pt x="890013" y="102299"/>
                  </a:lnTo>
                  <a:lnTo>
                    <a:pt x="868785" y="61228"/>
                  </a:lnTo>
                  <a:lnTo>
                    <a:pt x="836407" y="28850"/>
                  </a:lnTo>
                  <a:lnTo>
                    <a:pt x="795336" y="7622"/>
                  </a:lnTo>
                  <a:lnTo>
                    <a:pt x="748029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963149" y="3333750"/>
              <a:ext cx="897890" cy="914400"/>
            </a:xfrm>
            <a:custGeom>
              <a:avLst/>
              <a:gdLst/>
              <a:ahLst/>
              <a:cxnLst/>
              <a:rect l="l" t="t" r="r" b="b"/>
              <a:pathLst>
                <a:path w="897890" h="914400">
                  <a:moveTo>
                    <a:pt x="0" y="149605"/>
                  </a:moveTo>
                  <a:lnTo>
                    <a:pt x="7622" y="102299"/>
                  </a:lnTo>
                  <a:lnTo>
                    <a:pt x="28850" y="61228"/>
                  </a:lnTo>
                  <a:lnTo>
                    <a:pt x="61228" y="28850"/>
                  </a:lnTo>
                  <a:lnTo>
                    <a:pt x="102299" y="7622"/>
                  </a:lnTo>
                  <a:lnTo>
                    <a:pt x="149605" y="0"/>
                  </a:lnTo>
                  <a:lnTo>
                    <a:pt x="748029" y="0"/>
                  </a:lnTo>
                  <a:lnTo>
                    <a:pt x="795336" y="7622"/>
                  </a:lnTo>
                  <a:lnTo>
                    <a:pt x="836407" y="28850"/>
                  </a:lnTo>
                  <a:lnTo>
                    <a:pt x="868785" y="61228"/>
                  </a:lnTo>
                  <a:lnTo>
                    <a:pt x="890013" y="102299"/>
                  </a:lnTo>
                  <a:lnTo>
                    <a:pt x="897635" y="149605"/>
                  </a:lnTo>
                  <a:lnTo>
                    <a:pt x="897635" y="764794"/>
                  </a:lnTo>
                  <a:lnTo>
                    <a:pt x="890013" y="812100"/>
                  </a:lnTo>
                  <a:lnTo>
                    <a:pt x="868785" y="853171"/>
                  </a:lnTo>
                  <a:lnTo>
                    <a:pt x="836407" y="885549"/>
                  </a:lnTo>
                  <a:lnTo>
                    <a:pt x="795336" y="906777"/>
                  </a:lnTo>
                  <a:lnTo>
                    <a:pt x="748029" y="914400"/>
                  </a:lnTo>
                  <a:lnTo>
                    <a:pt x="149605" y="914400"/>
                  </a:lnTo>
                  <a:lnTo>
                    <a:pt x="102299" y="906777"/>
                  </a:lnTo>
                  <a:lnTo>
                    <a:pt x="61228" y="885549"/>
                  </a:lnTo>
                  <a:lnTo>
                    <a:pt x="28850" y="853171"/>
                  </a:lnTo>
                  <a:lnTo>
                    <a:pt x="7622" y="812100"/>
                  </a:lnTo>
                  <a:lnTo>
                    <a:pt x="0" y="764794"/>
                  </a:lnTo>
                  <a:lnTo>
                    <a:pt x="0" y="149605"/>
                  </a:lnTo>
                  <a:close/>
                </a:path>
              </a:pathLst>
            </a:custGeom>
            <a:ln w="25907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0137775" y="3635502"/>
            <a:ext cx="547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M1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00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935973" y="3333750"/>
            <a:ext cx="897890" cy="914400"/>
          </a:xfrm>
          <a:custGeom>
            <a:avLst/>
            <a:gdLst/>
            <a:ahLst/>
            <a:cxnLst/>
            <a:rect l="l" t="t" r="r" b="b"/>
            <a:pathLst>
              <a:path w="897890" h="914400">
                <a:moveTo>
                  <a:pt x="0" y="149605"/>
                </a:moveTo>
                <a:lnTo>
                  <a:pt x="7622" y="102299"/>
                </a:lnTo>
                <a:lnTo>
                  <a:pt x="28850" y="61228"/>
                </a:lnTo>
                <a:lnTo>
                  <a:pt x="61228" y="28850"/>
                </a:lnTo>
                <a:lnTo>
                  <a:pt x="102299" y="7622"/>
                </a:lnTo>
                <a:lnTo>
                  <a:pt x="149605" y="0"/>
                </a:lnTo>
                <a:lnTo>
                  <a:pt x="748029" y="0"/>
                </a:lnTo>
                <a:lnTo>
                  <a:pt x="795336" y="7622"/>
                </a:lnTo>
                <a:lnTo>
                  <a:pt x="836407" y="28850"/>
                </a:lnTo>
                <a:lnTo>
                  <a:pt x="868785" y="61228"/>
                </a:lnTo>
                <a:lnTo>
                  <a:pt x="890013" y="102299"/>
                </a:lnTo>
                <a:lnTo>
                  <a:pt x="897635" y="149605"/>
                </a:lnTo>
                <a:lnTo>
                  <a:pt x="897635" y="764794"/>
                </a:lnTo>
                <a:lnTo>
                  <a:pt x="890013" y="812100"/>
                </a:lnTo>
                <a:lnTo>
                  <a:pt x="868785" y="853171"/>
                </a:lnTo>
                <a:lnTo>
                  <a:pt x="836407" y="885549"/>
                </a:lnTo>
                <a:lnTo>
                  <a:pt x="795336" y="906777"/>
                </a:lnTo>
                <a:lnTo>
                  <a:pt x="748029" y="914400"/>
                </a:lnTo>
                <a:lnTo>
                  <a:pt x="149605" y="914400"/>
                </a:lnTo>
                <a:lnTo>
                  <a:pt x="102299" y="906777"/>
                </a:lnTo>
                <a:lnTo>
                  <a:pt x="61228" y="885549"/>
                </a:lnTo>
                <a:lnTo>
                  <a:pt x="28850" y="853171"/>
                </a:lnTo>
                <a:lnTo>
                  <a:pt x="7622" y="812100"/>
                </a:lnTo>
                <a:lnTo>
                  <a:pt x="0" y="764794"/>
                </a:lnTo>
                <a:lnTo>
                  <a:pt x="0" y="149605"/>
                </a:lnTo>
                <a:close/>
              </a:path>
            </a:pathLst>
          </a:custGeom>
          <a:ln w="25907">
            <a:solidFill>
              <a:srgbClr val="93B6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874258" y="2719832"/>
            <a:ext cx="3690620" cy="121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115">
              <a:lnSpc>
                <a:spcPct val="100000"/>
              </a:lnSpc>
              <a:spcBef>
                <a:spcPts val="100"/>
              </a:spcBef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100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Assessment </a:t>
            </a:r>
            <a:r>
              <a:rPr sz="1800" u="heavy" spc="-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Professors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built</a:t>
            </a:r>
            <a:r>
              <a:rPr sz="1800" u="heavy" spc="-1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100 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models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rebuchet MS"/>
              <a:cs typeface="Trebuchet MS"/>
            </a:endParaRPr>
          </a:p>
          <a:p>
            <a:pPr marL="228600">
              <a:lnSpc>
                <a:spcPct val="100000"/>
              </a:lnSpc>
              <a:tabLst>
                <a:tab pos="1246505" algn="l"/>
                <a:tab pos="2342515" algn="l"/>
                <a:tab pos="3342004" algn="l"/>
              </a:tabLst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1	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2	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3	</a:t>
            </a:r>
            <a:r>
              <a:rPr sz="1800" spc="-5" dirty="0">
                <a:latin typeface="Trebuchet MS"/>
                <a:cs typeface="Trebuchet MS"/>
              </a:rPr>
              <a:t>……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4589" y="2815209"/>
            <a:ext cx="4319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96054" algn="l"/>
              </a:tabLst>
            </a:pP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sz="1800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Emin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en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sz="1800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heavy" spc="-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sz="1800" u="heavy" spc="-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fe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ssor</a:t>
            </a:r>
            <a:r>
              <a:rPr sz="1800" u="heavy" spc="-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uil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sz="1800" u="heavy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5" dirty="0">
                <a:latin typeface="Trebuchet MS"/>
                <a:cs typeface="Trebuchet MS"/>
              </a:rPr>
              <a:t>Vs.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60703" y="4526279"/>
            <a:ext cx="483234" cy="779145"/>
            <a:chOff x="1060703" y="4526279"/>
            <a:chExt cx="483234" cy="779145"/>
          </a:xfrm>
        </p:grpSpPr>
        <p:sp>
          <p:nvSpPr>
            <p:cNvPr id="28" name="object 28"/>
            <p:cNvSpPr/>
            <p:nvPr/>
          </p:nvSpPr>
          <p:spPr>
            <a:xfrm>
              <a:off x="1073657" y="4539233"/>
              <a:ext cx="457200" cy="753110"/>
            </a:xfrm>
            <a:custGeom>
              <a:avLst/>
              <a:gdLst/>
              <a:ahLst/>
              <a:cxnLst/>
              <a:rect l="l" t="t" r="r" b="b"/>
              <a:pathLst>
                <a:path w="457200" h="753110">
                  <a:moveTo>
                    <a:pt x="342900" y="0"/>
                  </a:moveTo>
                  <a:lnTo>
                    <a:pt x="114300" y="0"/>
                  </a:lnTo>
                  <a:lnTo>
                    <a:pt x="114300" y="524256"/>
                  </a:lnTo>
                  <a:lnTo>
                    <a:pt x="0" y="524256"/>
                  </a:lnTo>
                  <a:lnTo>
                    <a:pt x="228600" y="752856"/>
                  </a:lnTo>
                  <a:lnTo>
                    <a:pt x="457200" y="524256"/>
                  </a:lnTo>
                  <a:lnTo>
                    <a:pt x="342900" y="524256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73657" y="4539233"/>
              <a:ext cx="457200" cy="753110"/>
            </a:xfrm>
            <a:custGeom>
              <a:avLst/>
              <a:gdLst/>
              <a:ahLst/>
              <a:cxnLst/>
              <a:rect l="l" t="t" r="r" b="b"/>
              <a:pathLst>
                <a:path w="457200" h="753110">
                  <a:moveTo>
                    <a:pt x="0" y="524256"/>
                  </a:moveTo>
                  <a:lnTo>
                    <a:pt x="114300" y="524256"/>
                  </a:lnTo>
                  <a:lnTo>
                    <a:pt x="114300" y="0"/>
                  </a:lnTo>
                  <a:lnTo>
                    <a:pt x="342900" y="0"/>
                  </a:lnTo>
                  <a:lnTo>
                    <a:pt x="342900" y="524256"/>
                  </a:lnTo>
                  <a:lnTo>
                    <a:pt x="457200" y="524256"/>
                  </a:lnTo>
                  <a:lnTo>
                    <a:pt x="228600" y="752856"/>
                  </a:lnTo>
                  <a:lnTo>
                    <a:pt x="0" y="524256"/>
                  </a:lnTo>
                  <a:close/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583691" y="5637276"/>
            <a:ext cx="1437640" cy="940435"/>
            <a:chOff x="583691" y="5637276"/>
            <a:chExt cx="1437640" cy="940435"/>
          </a:xfrm>
        </p:grpSpPr>
        <p:sp>
          <p:nvSpPr>
            <p:cNvPr id="31" name="object 31"/>
            <p:cNvSpPr/>
            <p:nvPr/>
          </p:nvSpPr>
          <p:spPr>
            <a:xfrm>
              <a:off x="596646" y="5650230"/>
              <a:ext cx="1411605" cy="914400"/>
            </a:xfrm>
            <a:custGeom>
              <a:avLst/>
              <a:gdLst/>
              <a:ahLst/>
              <a:cxnLst/>
              <a:rect l="l" t="t" r="r" b="b"/>
              <a:pathLst>
                <a:path w="1411605" h="914400">
                  <a:moveTo>
                    <a:pt x="1411224" y="0"/>
                  </a:moveTo>
                  <a:lnTo>
                    <a:pt x="1296924" y="0"/>
                  </a:lnTo>
                  <a:lnTo>
                    <a:pt x="1296924" y="114300"/>
                  </a:lnTo>
                  <a:lnTo>
                    <a:pt x="1296924" y="800100"/>
                  </a:lnTo>
                  <a:lnTo>
                    <a:pt x="114300" y="800100"/>
                  </a:lnTo>
                  <a:lnTo>
                    <a:pt x="114300" y="114300"/>
                  </a:lnTo>
                  <a:lnTo>
                    <a:pt x="1296924" y="114300"/>
                  </a:lnTo>
                  <a:lnTo>
                    <a:pt x="1296924" y="0"/>
                  </a:lnTo>
                  <a:lnTo>
                    <a:pt x="0" y="0"/>
                  </a:lnTo>
                  <a:lnTo>
                    <a:pt x="0" y="114300"/>
                  </a:lnTo>
                  <a:lnTo>
                    <a:pt x="0" y="800100"/>
                  </a:lnTo>
                  <a:lnTo>
                    <a:pt x="0" y="914400"/>
                  </a:lnTo>
                  <a:lnTo>
                    <a:pt x="1411224" y="914400"/>
                  </a:lnTo>
                  <a:lnTo>
                    <a:pt x="1411224" y="800100"/>
                  </a:lnTo>
                  <a:lnTo>
                    <a:pt x="1411224" y="114300"/>
                  </a:lnTo>
                  <a:lnTo>
                    <a:pt x="1411224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6645" y="5650230"/>
              <a:ext cx="1411605" cy="914400"/>
            </a:xfrm>
            <a:custGeom>
              <a:avLst/>
              <a:gdLst/>
              <a:ahLst/>
              <a:cxnLst/>
              <a:rect l="l" t="t" r="r" b="b"/>
              <a:pathLst>
                <a:path w="1411605" h="914400">
                  <a:moveTo>
                    <a:pt x="0" y="0"/>
                  </a:moveTo>
                  <a:lnTo>
                    <a:pt x="1411224" y="0"/>
                  </a:lnTo>
                  <a:lnTo>
                    <a:pt x="1411224" y="914400"/>
                  </a:lnTo>
                  <a:lnTo>
                    <a:pt x="0" y="91440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10945" y="5764529"/>
            <a:ext cx="1183005" cy="685800"/>
          </a:xfrm>
          <a:prstGeom prst="rect">
            <a:avLst/>
          </a:prstGeom>
          <a:ln w="25908">
            <a:solidFill>
              <a:srgbClr val="6B859A"/>
            </a:solidFill>
          </a:ln>
        </p:spPr>
        <p:txBody>
          <a:bodyPr vert="horz" wrap="square" lIns="0" tIns="199390" rIns="0" bIns="0" rtlCol="0">
            <a:spAutoFit/>
          </a:bodyPr>
          <a:lstStyle/>
          <a:p>
            <a:pPr marL="288925">
              <a:lnSpc>
                <a:spcPct val="100000"/>
              </a:lnSpc>
              <a:spcBef>
                <a:spcPts val="1570"/>
              </a:spcBef>
            </a:pPr>
            <a:r>
              <a:rPr sz="1800" dirty="0">
                <a:solidFill>
                  <a:srgbClr val="00AF50"/>
                </a:solidFill>
                <a:latin typeface="Trebuchet MS"/>
                <a:cs typeface="Trebuchet MS"/>
              </a:rPr>
              <a:t>$6500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782055" y="4410455"/>
            <a:ext cx="923925" cy="419100"/>
            <a:chOff x="5782055" y="4410455"/>
            <a:chExt cx="923925" cy="419100"/>
          </a:xfrm>
        </p:grpSpPr>
        <p:sp>
          <p:nvSpPr>
            <p:cNvPr id="35" name="object 35"/>
            <p:cNvSpPr/>
            <p:nvPr/>
          </p:nvSpPr>
          <p:spPr>
            <a:xfrm>
              <a:off x="5795010" y="4423409"/>
              <a:ext cx="897890" cy="393700"/>
            </a:xfrm>
            <a:custGeom>
              <a:avLst/>
              <a:gdLst/>
              <a:ahLst/>
              <a:cxnLst/>
              <a:rect l="l" t="t" r="r" b="b"/>
              <a:pathLst>
                <a:path w="897890" h="393700">
                  <a:moveTo>
                    <a:pt x="897636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0" y="344170"/>
                  </a:lnTo>
                  <a:lnTo>
                    <a:pt x="0" y="393700"/>
                  </a:lnTo>
                  <a:lnTo>
                    <a:pt x="897636" y="393700"/>
                  </a:lnTo>
                  <a:lnTo>
                    <a:pt x="897636" y="344170"/>
                  </a:lnTo>
                  <a:lnTo>
                    <a:pt x="49149" y="344170"/>
                  </a:lnTo>
                  <a:lnTo>
                    <a:pt x="49149" y="49530"/>
                  </a:lnTo>
                  <a:lnTo>
                    <a:pt x="848487" y="49530"/>
                  </a:lnTo>
                  <a:lnTo>
                    <a:pt x="848487" y="344043"/>
                  </a:lnTo>
                  <a:lnTo>
                    <a:pt x="897636" y="344043"/>
                  </a:lnTo>
                  <a:lnTo>
                    <a:pt x="897636" y="49530"/>
                  </a:lnTo>
                  <a:lnTo>
                    <a:pt x="897636" y="49149"/>
                  </a:lnTo>
                  <a:lnTo>
                    <a:pt x="897636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95009" y="4423409"/>
              <a:ext cx="897890" cy="393700"/>
            </a:xfrm>
            <a:custGeom>
              <a:avLst/>
              <a:gdLst/>
              <a:ahLst/>
              <a:cxnLst/>
              <a:rect l="l" t="t" r="r" b="b"/>
              <a:pathLst>
                <a:path w="897890" h="393700">
                  <a:moveTo>
                    <a:pt x="0" y="0"/>
                  </a:moveTo>
                  <a:lnTo>
                    <a:pt x="897636" y="0"/>
                  </a:lnTo>
                  <a:lnTo>
                    <a:pt x="897636" y="393191"/>
                  </a:lnTo>
                  <a:lnTo>
                    <a:pt x="0" y="393191"/>
                  </a:lnTo>
                  <a:lnTo>
                    <a:pt x="0" y="0"/>
                  </a:lnTo>
                  <a:close/>
                </a:path>
                <a:path w="897890" h="393700">
                  <a:moveTo>
                    <a:pt x="49149" y="49148"/>
                  </a:moveTo>
                  <a:lnTo>
                    <a:pt x="49149" y="344042"/>
                  </a:lnTo>
                  <a:lnTo>
                    <a:pt x="848487" y="344042"/>
                  </a:lnTo>
                  <a:lnTo>
                    <a:pt x="848487" y="49148"/>
                  </a:lnTo>
                  <a:lnTo>
                    <a:pt x="49149" y="49148"/>
                  </a:lnTo>
                  <a:close/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6947916" y="4419600"/>
            <a:ext cx="2001520" cy="885825"/>
            <a:chOff x="6947916" y="4419600"/>
            <a:chExt cx="2001520" cy="885825"/>
          </a:xfrm>
        </p:grpSpPr>
        <p:sp>
          <p:nvSpPr>
            <p:cNvPr id="38" name="object 38"/>
            <p:cNvSpPr/>
            <p:nvPr/>
          </p:nvSpPr>
          <p:spPr>
            <a:xfrm>
              <a:off x="6960870" y="4432299"/>
              <a:ext cx="897890" cy="393700"/>
            </a:xfrm>
            <a:custGeom>
              <a:avLst/>
              <a:gdLst/>
              <a:ahLst/>
              <a:cxnLst/>
              <a:rect l="l" t="t" r="r" b="b"/>
              <a:pathLst>
                <a:path w="897890" h="393700">
                  <a:moveTo>
                    <a:pt x="897636" y="0"/>
                  </a:moveTo>
                  <a:lnTo>
                    <a:pt x="848487" y="0"/>
                  </a:lnTo>
                  <a:lnTo>
                    <a:pt x="848487" y="49530"/>
                  </a:lnTo>
                  <a:lnTo>
                    <a:pt x="848487" y="344170"/>
                  </a:lnTo>
                  <a:lnTo>
                    <a:pt x="49149" y="344170"/>
                  </a:lnTo>
                  <a:lnTo>
                    <a:pt x="49149" y="49530"/>
                  </a:lnTo>
                  <a:lnTo>
                    <a:pt x="848487" y="49530"/>
                  </a:lnTo>
                  <a:lnTo>
                    <a:pt x="848487" y="0"/>
                  </a:lnTo>
                  <a:lnTo>
                    <a:pt x="0" y="0"/>
                  </a:lnTo>
                  <a:lnTo>
                    <a:pt x="0" y="49530"/>
                  </a:lnTo>
                  <a:lnTo>
                    <a:pt x="0" y="344170"/>
                  </a:lnTo>
                  <a:lnTo>
                    <a:pt x="0" y="393700"/>
                  </a:lnTo>
                  <a:lnTo>
                    <a:pt x="897636" y="393700"/>
                  </a:lnTo>
                  <a:lnTo>
                    <a:pt x="897636" y="344297"/>
                  </a:lnTo>
                  <a:lnTo>
                    <a:pt x="897636" y="344170"/>
                  </a:lnTo>
                  <a:lnTo>
                    <a:pt x="897636" y="49530"/>
                  </a:lnTo>
                  <a:lnTo>
                    <a:pt x="897636" y="49403"/>
                  </a:lnTo>
                  <a:lnTo>
                    <a:pt x="897636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960870" y="4432553"/>
              <a:ext cx="897890" cy="393700"/>
            </a:xfrm>
            <a:custGeom>
              <a:avLst/>
              <a:gdLst/>
              <a:ahLst/>
              <a:cxnLst/>
              <a:rect l="l" t="t" r="r" b="b"/>
              <a:pathLst>
                <a:path w="897890" h="393700">
                  <a:moveTo>
                    <a:pt x="0" y="0"/>
                  </a:moveTo>
                  <a:lnTo>
                    <a:pt x="897635" y="0"/>
                  </a:lnTo>
                  <a:lnTo>
                    <a:pt x="897635" y="393192"/>
                  </a:lnTo>
                  <a:lnTo>
                    <a:pt x="0" y="393192"/>
                  </a:lnTo>
                  <a:lnTo>
                    <a:pt x="0" y="0"/>
                  </a:lnTo>
                  <a:close/>
                </a:path>
                <a:path w="897890" h="393700">
                  <a:moveTo>
                    <a:pt x="49149" y="49149"/>
                  </a:moveTo>
                  <a:lnTo>
                    <a:pt x="49149" y="344043"/>
                  </a:lnTo>
                  <a:lnTo>
                    <a:pt x="848486" y="344043"/>
                  </a:lnTo>
                  <a:lnTo>
                    <a:pt x="848486" y="49149"/>
                  </a:lnTo>
                  <a:lnTo>
                    <a:pt x="49149" y="49149"/>
                  </a:lnTo>
                  <a:close/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038338" y="4432299"/>
              <a:ext cx="897890" cy="393700"/>
            </a:xfrm>
            <a:custGeom>
              <a:avLst/>
              <a:gdLst/>
              <a:ahLst/>
              <a:cxnLst/>
              <a:rect l="l" t="t" r="r" b="b"/>
              <a:pathLst>
                <a:path w="897890" h="393700">
                  <a:moveTo>
                    <a:pt x="897636" y="0"/>
                  </a:moveTo>
                  <a:lnTo>
                    <a:pt x="848487" y="0"/>
                  </a:lnTo>
                  <a:lnTo>
                    <a:pt x="848487" y="49530"/>
                  </a:lnTo>
                  <a:lnTo>
                    <a:pt x="848487" y="344170"/>
                  </a:lnTo>
                  <a:lnTo>
                    <a:pt x="49149" y="344170"/>
                  </a:lnTo>
                  <a:lnTo>
                    <a:pt x="49149" y="49530"/>
                  </a:lnTo>
                  <a:lnTo>
                    <a:pt x="848487" y="49530"/>
                  </a:lnTo>
                  <a:lnTo>
                    <a:pt x="848487" y="0"/>
                  </a:lnTo>
                  <a:lnTo>
                    <a:pt x="0" y="0"/>
                  </a:lnTo>
                  <a:lnTo>
                    <a:pt x="0" y="49530"/>
                  </a:lnTo>
                  <a:lnTo>
                    <a:pt x="0" y="344170"/>
                  </a:lnTo>
                  <a:lnTo>
                    <a:pt x="0" y="393700"/>
                  </a:lnTo>
                  <a:lnTo>
                    <a:pt x="897636" y="393700"/>
                  </a:lnTo>
                  <a:lnTo>
                    <a:pt x="897636" y="344297"/>
                  </a:lnTo>
                  <a:lnTo>
                    <a:pt x="897636" y="344170"/>
                  </a:lnTo>
                  <a:lnTo>
                    <a:pt x="897636" y="49530"/>
                  </a:lnTo>
                  <a:lnTo>
                    <a:pt x="897636" y="49403"/>
                  </a:lnTo>
                  <a:lnTo>
                    <a:pt x="897636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038338" y="4432553"/>
              <a:ext cx="897890" cy="393700"/>
            </a:xfrm>
            <a:custGeom>
              <a:avLst/>
              <a:gdLst/>
              <a:ahLst/>
              <a:cxnLst/>
              <a:rect l="l" t="t" r="r" b="b"/>
              <a:pathLst>
                <a:path w="897890" h="393700">
                  <a:moveTo>
                    <a:pt x="0" y="0"/>
                  </a:moveTo>
                  <a:lnTo>
                    <a:pt x="897635" y="0"/>
                  </a:lnTo>
                  <a:lnTo>
                    <a:pt x="897635" y="393192"/>
                  </a:lnTo>
                  <a:lnTo>
                    <a:pt x="0" y="393192"/>
                  </a:lnTo>
                  <a:lnTo>
                    <a:pt x="0" y="0"/>
                  </a:lnTo>
                  <a:close/>
                </a:path>
                <a:path w="897890" h="393700">
                  <a:moveTo>
                    <a:pt x="49148" y="49149"/>
                  </a:moveTo>
                  <a:lnTo>
                    <a:pt x="49148" y="344043"/>
                  </a:lnTo>
                  <a:lnTo>
                    <a:pt x="848486" y="344043"/>
                  </a:lnTo>
                  <a:lnTo>
                    <a:pt x="848486" y="49149"/>
                  </a:lnTo>
                  <a:lnTo>
                    <a:pt x="49148" y="49149"/>
                  </a:lnTo>
                  <a:close/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728966" y="4886705"/>
              <a:ext cx="457200" cy="405765"/>
            </a:xfrm>
            <a:custGeom>
              <a:avLst/>
              <a:gdLst/>
              <a:ahLst/>
              <a:cxnLst/>
              <a:rect l="l" t="t" r="r" b="b"/>
              <a:pathLst>
                <a:path w="457200" h="405764">
                  <a:moveTo>
                    <a:pt x="342900" y="0"/>
                  </a:moveTo>
                  <a:lnTo>
                    <a:pt x="114300" y="0"/>
                  </a:lnTo>
                  <a:lnTo>
                    <a:pt x="114300" y="202692"/>
                  </a:lnTo>
                  <a:lnTo>
                    <a:pt x="0" y="202692"/>
                  </a:lnTo>
                  <a:lnTo>
                    <a:pt x="228600" y="405384"/>
                  </a:lnTo>
                  <a:lnTo>
                    <a:pt x="457200" y="202692"/>
                  </a:lnTo>
                  <a:lnTo>
                    <a:pt x="342900" y="202692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728966" y="4886705"/>
              <a:ext cx="457200" cy="405765"/>
            </a:xfrm>
            <a:custGeom>
              <a:avLst/>
              <a:gdLst/>
              <a:ahLst/>
              <a:cxnLst/>
              <a:rect l="l" t="t" r="r" b="b"/>
              <a:pathLst>
                <a:path w="457200" h="405764">
                  <a:moveTo>
                    <a:pt x="0" y="202692"/>
                  </a:moveTo>
                  <a:lnTo>
                    <a:pt x="114300" y="202692"/>
                  </a:lnTo>
                  <a:lnTo>
                    <a:pt x="114300" y="0"/>
                  </a:lnTo>
                  <a:lnTo>
                    <a:pt x="342900" y="0"/>
                  </a:lnTo>
                  <a:lnTo>
                    <a:pt x="342900" y="202692"/>
                  </a:lnTo>
                  <a:lnTo>
                    <a:pt x="457200" y="202692"/>
                  </a:lnTo>
                  <a:lnTo>
                    <a:pt x="228600" y="405384"/>
                  </a:lnTo>
                  <a:lnTo>
                    <a:pt x="0" y="202692"/>
                  </a:lnTo>
                  <a:close/>
                </a:path>
              </a:pathLst>
            </a:custGeom>
            <a:ln w="25907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9950195" y="4453128"/>
            <a:ext cx="923925" cy="419100"/>
            <a:chOff x="9950195" y="4453128"/>
            <a:chExt cx="923925" cy="419100"/>
          </a:xfrm>
        </p:grpSpPr>
        <p:sp>
          <p:nvSpPr>
            <p:cNvPr id="45" name="object 45"/>
            <p:cNvSpPr/>
            <p:nvPr/>
          </p:nvSpPr>
          <p:spPr>
            <a:xfrm>
              <a:off x="9963150" y="4466590"/>
              <a:ext cx="897890" cy="392430"/>
            </a:xfrm>
            <a:custGeom>
              <a:avLst/>
              <a:gdLst/>
              <a:ahLst/>
              <a:cxnLst/>
              <a:rect l="l" t="t" r="r" b="b"/>
              <a:pathLst>
                <a:path w="897890" h="392429">
                  <a:moveTo>
                    <a:pt x="897636" y="48641"/>
                  </a:moveTo>
                  <a:lnTo>
                    <a:pt x="848487" y="48641"/>
                  </a:lnTo>
                  <a:lnTo>
                    <a:pt x="848487" y="343535"/>
                  </a:lnTo>
                  <a:lnTo>
                    <a:pt x="897636" y="343535"/>
                  </a:lnTo>
                  <a:lnTo>
                    <a:pt x="897636" y="48641"/>
                  </a:lnTo>
                  <a:close/>
                </a:path>
                <a:path w="897890" h="392429">
                  <a:moveTo>
                    <a:pt x="897636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0" y="344170"/>
                  </a:lnTo>
                  <a:lnTo>
                    <a:pt x="0" y="392430"/>
                  </a:lnTo>
                  <a:lnTo>
                    <a:pt x="897636" y="392430"/>
                  </a:lnTo>
                  <a:lnTo>
                    <a:pt x="897636" y="344170"/>
                  </a:lnTo>
                  <a:lnTo>
                    <a:pt x="49149" y="344170"/>
                  </a:lnTo>
                  <a:lnTo>
                    <a:pt x="49149" y="48260"/>
                  </a:lnTo>
                  <a:lnTo>
                    <a:pt x="897636" y="48260"/>
                  </a:lnTo>
                  <a:lnTo>
                    <a:pt x="897636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963149" y="4466082"/>
              <a:ext cx="897890" cy="393700"/>
            </a:xfrm>
            <a:custGeom>
              <a:avLst/>
              <a:gdLst/>
              <a:ahLst/>
              <a:cxnLst/>
              <a:rect l="l" t="t" r="r" b="b"/>
              <a:pathLst>
                <a:path w="897890" h="393700">
                  <a:moveTo>
                    <a:pt x="0" y="0"/>
                  </a:moveTo>
                  <a:lnTo>
                    <a:pt x="897635" y="0"/>
                  </a:lnTo>
                  <a:lnTo>
                    <a:pt x="897635" y="393192"/>
                  </a:lnTo>
                  <a:lnTo>
                    <a:pt x="0" y="393192"/>
                  </a:lnTo>
                  <a:lnTo>
                    <a:pt x="0" y="0"/>
                  </a:lnTo>
                  <a:close/>
                </a:path>
                <a:path w="897890" h="393700">
                  <a:moveTo>
                    <a:pt x="49149" y="49149"/>
                  </a:moveTo>
                  <a:lnTo>
                    <a:pt x="49149" y="344043"/>
                  </a:lnTo>
                  <a:lnTo>
                    <a:pt x="848486" y="344043"/>
                  </a:lnTo>
                  <a:lnTo>
                    <a:pt x="848486" y="49149"/>
                  </a:lnTo>
                  <a:lnTo>
                    <a:pt x="49149" y="49149"/>
                  </a:lnTo>
                  <a:close/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7319771" y="5576315"/>
            <a:ext cx="1435735" cy="940435"/>
            <a:chOff x="7319771" y="5576315"/>
            <a:chExt cx="1435735" cy="940435"/>
          </a:xfrm>
        </p:grpSpPr>
        <p:sp>
          <p:nvSpPr>
            <p:cNvPr id="48" name="object 48"/>
            <p:cNvSpPr/>
            <p:nvPr/>
          </p:nvSpPr>
          <p:spPr>
            <a:xfrm>
              <a:off x="7332726" y="5589269"/>
              <a:ext cx="1409700" cy="914400"/>
            </a:xfrm>
            <a:custGeom>
              <a:avLst/>
              <a:gdLst/>
              <a:ahLst/>
              <a:cxnLst/>
              <a:rect l="l" t="t" r="r" b="b"/>
              <a:pathLst>
                <a:path w="1409700" h="914400">
                  <a:moveTo>
                    <a:pt x="1409700" y="0"/>
                  </a:moveTo>
                  <a:lnTo>
                    <a:pt x="1295400" y="0"/>
                  </a:lnTo>
                  <a:lnTo>
                    <a:pt x="1295400" y="114300"/>
                  </a:lnTo>
                  <a:lnTo>
                    <a:pt x="1295400" y="800100"/>
                  </a:lnTo>
                  <a:lnTo>
                    <a:pt x="114300" y="800100"/>
                  </a:lnTo>
                  <a:lnTo>
                    <a:pt x="114300" y="114300"/>
                  </a:lnTo>
                  <a:lnTo>
                    <a:pt x="1295400" y="114300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114300"/>
                  </a:lnTo>
                  <a:lnTo>
                    <a:pt x="0" y="800100"/>
                  </a:lnTo>
                  <a:lnTo>
                    <a:pt x="0" y="914400"/>
                  </a:lnTo>
                  <a:lnTo>
                    <a:pt x="1409700" y="914400"/>
                  </a:lnTo>
                  <a:lnTo>
                    <a:pt x="1409700" y="800100"/>
                  </a:lnTo>
                  <a:lnTo>
                    <a:pt x="1409700" y="114300"/>
                  </a:lnTo>
                  <a:lnTo>
                    <a:pt x="14097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332725" y="5589269"/>
              <a:ext cx="1409700" cy="914400"/>
            </a:xfrm>
            <a:custGeom>
              <a:avLst/>
              <a:gdLst/>
              <a:ahLst/>
              <a:cxnLst/>
              <a:rect l="l" t="t" r="r" b="b"/>
              <a:pathLst>
                <a:path w="1409700" h="914400">
                  <a:moveTo>
                    <a:pt x="0" y="0"/>
                  </a:moveTo>
                  <a:lnTo>
                    <a:pt x="1409700" y="0"/>
                  </a:lnTo>
                  <a:lnTo>
                    <a:pt x="1409700" y="914399"/>
                  </a:lnTo>
                  <a:lnTo>
                    <a:pt x="0" y="91439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447026" y="5703570"/>
            <a:ext cx="1181100" cy="685800"/>
          </a:xfrm>
          <a:prstGeom prst="rect">
            <a:avLst/>
          </a:prstGeom>
          <a:ln w="25907">
            <a:solidFill>
              <a:srgbClr val="6B859A"/>
            </a:solidFill>
          </a:ln>
        </p:spPr>
        <p:txBody>
          <a:bodyPr vert="horz" wrap="square" lIns="0" tIns="199390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1570"/>
              </a:spcBef>
            </a:pPr>
            <a:r>
              <a:rPr sz="1800" dirty="0">
                <a:solidFill>
                  <a:srgbClr val="00AF50"/>
                </a:solidFill>
                <a:latin typeface="Trebuchet MS"/>
                <a:cs typeface="Trebuchet MS"/>
              </a:rPr>
              <a:t>$7200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15569" y="5299913"/>
            <a:ext cx="22136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One </a:t>
            </a:r>
            <a:r>
              <a:rPr sz="1800" spc="-5" dirty="0">
                <a:latin typeface="Trebuchet MS"/>
                <a:cs typeface="Trebuchet MS"/>
              </a:rPr>
              <a:t>Single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Prediction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501129" y="5246319"/>
            <a:ext cx="30721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rebuchet MS"/>
                <a:cs typeface="Trebuchet MS"/>
              </a:rPr>
              <a:t>Average </a:t>
            </a:r>
            <a:r>
              <a:rPr sz="1800" spc="-5" dirty="0">
                <a:latin typeface="Trebuchet MS"/>
                <a:cs typeface="Trebuchet MS"/>
              </a:rPr>
              <a:t>of all 100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predictions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81711"/>
            <a:ext cx="25711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10" dirty="0"/>
              <a:t>Conclusion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2348" y="1624025"/>
            <a:ext cx="9879330" cy="3903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" marR="556260" indent="-129539">
              <a:lnSpc>
                <a:spcPct val="100000"/>
              </a:lnSpc>
              <a:spcBef>
                <a:spcPts val="10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spc="-5" dirty="0">
                <a:latin typeface="Trebuchet MS"/>
                <a:cs typeface="Trebuchet MS"/>
              </a:rPr>
              <a:t>Ensemble methods are most widely used methods these days. </a:t>
            </a:r>
            <a:r>
              <a:rPr sz="2400" spc="-15" dirty="0">
                <a:latin typeface="Trebuchet MS"/>
                <a:cs typeface="Trebuchet MS"/>
              </a:rPr>
              <a:t>With  </a:t>
            </a:r>
            <a:r>
              <a:rPr sz="2400" spc="-5" dirty="0">
                <a:latin typeface="Trebuchet MS"/>
                <a:cs typeface="Trebuchet MS"/>
              </a:rPr>
              <a:t>advanced machines, its not </a:t>
            </a:r>
            <a:r>
              <a:rPr sz="2400" dirty="0">
                <a:latin typeface="Trebuchet MS"/>
                <a:cs typeface="Trebuchet MS"/>
              </a:rPr>
              <a:t>really a </a:t>
            </a:r>
            <a:r>
              <a:rPr sz="2400" spc="-10" dirty="0">
                <a:latin typeface="Trebuchet MS"/>
                <a:cs typeface="Trebuchet MS"/>
              </a:rPr>
              <a:t>huge </a:t>
            </a:r>
            <a:r>
              <a:rPr sz="2400" spc="-5" dirty="0">
                <a:latin typeface="Trebuchet MS"/>
                <a:cs typeface="Trebuchet MS"/>
              </a:rPr>
              <a:t>task to build multiple  </a:t>
            </a:r>
            <a:r>
              <a:rPr sz="2400" spc="-10" dirty="0">
                <a:latin typeface="Trebuchet MS"/>
                <a:cs typeface="Trebuchet MS"/>
              </a:rPr>
              <a:t>models.</a:t>
            </a:r>
            <a:endParaRPr sz="2400">
              <a:latin typeface="Trebuchet MS"/>
              <a:cs typeface="Trebuchet MS"/>
            </a:endParaRPr>
          </a:p>
          <a:p>
            <a:pPr marL="142240" indent="-129539">
              <a:lnSpc>
                <a:spcPct val="100000"/>
              </a:lnSpc>
              <a:spcBef>
                <a:spcPts val="58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spc="-5" dirty="0">
                <a:latin typeface="Trebuchet MS"/>
                <a:cs typeface="Trebuchet MS"/>
              </a:rPr>
              <a:t>Random </a:t>
            </a:r>
            <a:r>
              <a:rPr sz="2400" dirty="0">
                <a:latin typeface="Trebuchet MS"/>
                <a:cs typeface="Trebuchet MS"/>
              </a:rPr>
              <a:t>forests </a:t>
            </a:r>
            <a:r>
              <a:rPr sz="2400" spc="-5" dirty="0">
                <a:latin typeface="Trebuchet MS"/>
                <a:cs typeface="Trebuchet MS"/>
              </a:rPr>
              <a:t>are </a:t>
            </a:r>
            <a:r>
              <a:rPr sz="2400" dirty="0">
                <a:latin typeface="Trebuchet MS"/>
                <a:cs typeface="Trebuchet MS"/>
              </a:rPr>
              <a:t>relatively fast, since </a:t>
            </a:r>
            <a:r>
              <a:rPr sz="2400" spc="-5" dirty="0">
                <a:latin typeface="Trebuchet MS"/>
                <a:cs typeface="Trebuchet MS"/>
              </a:rPr>
              <a:t>we are </a:t>
            </a:r>
            <a:r>
              <a:rPr sz="2400" spc="-10" dirty="0">
                <a:latin typeface="Trebuchet MS"/>
                <a:cs typeface="Trebuchet MS"/>
              </a:rPr>
              <a:t>building </a:t>
            </a:r>
            <a:r>
              <a:rPr sz="2400" spc="-5" dirty="0">
                <a:latin typeface="Trebuchet MS"/>
                <a:cs typeface="Trebuchet MS"/>
              </a:rPr>
              <a:t>many</a:t>
            </a:r>
            <a:r>
              <a:rPr sz="2400" spc="11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small</a:t>
            </a:r>
            <a:endParaRPr sz="2400">
              <a:latin typeface="Trebuchet MS"/>
              <a:cs typeface="Trebuchet MS"/>
            </a:endParaRPr>
          </a:p>
          <a:p>
            <a:pPr marL="141605">
              <a:lnSpc>
                <a:spcPct val="100000"/>
              </a:lnSpc>
            </a:pPr>
            <a:r>
              <a:rPr sz="2400" spc="-5" dirty="0">
                <a:latin typeface="Trebuchet MS"/>
                <a:cs typeface="Trebuchet MS"/>
              </a:rPr>
              <a:t>trees, it </a:t>
            </a:r>
            <a:r>
              <a:rPr sz="2400" spc="-10" dirty="0">
                <a:latin typeface="Trebuchet MS"/>
                <a:cs typeface="Trebuchet MS"/>
              </a:rPr>
              <a:t>doesn’t </a:t>
            </a:r>
            <a:r>
              <a:rPr sz="2400" spc="-5" dirty="0">
                <a:latin typeface="Trebuchet MS"/>
                <a:cs typeface="Trebuchet MS"/>
              </a:rPr>
              <a:t>put </a:t>
            </a:r>
            <a:r>
              <a:rPr sz="2400" dirty="0">
                <a:latin typeface="Trebuchet MS"/>
                <a:cs typeface="Trebuchet MS"/>
              </a:rPr>
              <a:t>lot of </a:t>
            </a:r>
            <a:r>
              <a:rPr sz="2400" spc="-5" dirty="0">
                <a:latin typeface="Trebuchet MS"/>
                <a:cs typeface="Trebuchet MS"/>
              </a:rPr>
              <a:t>pressure </a:t>
            </a:r>
            <a:r>
              <a:rPr sz="2400" dirty="0">
                <a:latin typeface="Trebuchet MS"/>
                <a:cs typeface="Trebuchet MS"/>
              </a:rPr>
              <a:t>on </a:t>
            </a:r>
            <a:r>
              <a:rPr sz="2400" spc="-5" dirty="0">
                <a:latin typeface="Trebuchet MS"/>
                <a:cs typeface="Trebuchet MS"/>
              </a:rPr>
              <a:t>the computing</a:t>
            </a:r>
            <a:r>
              <a:rPr sz="2400" spc="6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machine</a:t>
            </a:r>
            <a:endParaRPr sz="2400">
              <a:latin typeface="Trebuchet MS"/>
              <a:cs typeface="Trebuchet MS"/>
            </a:endParaRPr>
          </a:p>
          <a:p>
            <a:pPr marL="141605" marR="157480" indent="-129539">
              <a:lnSpc>
                <a:spcPct val="100000"/>
              </a:lnSpc>
              <a:spcBef>
                <a:spcPts val="580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spc="-5" dirty="0">
                <a:latin typeface="Trebuchet MS"/>
                <a:cs typeface="Trebuchet MS"/>
              </a:rPr>
              <a:t>Random </a:t>
            </a:r>
            <a:r>
              <a:rPr sz="2400" dirty="0">
                <a:latin typeface="Trebuchet MS"/>
                <a:cs typeface="Trebuchet MS"/>
              </a:rPr>
              <a:t>forest </a:t>
            </a:r>
            <a:r>
              <a:rPr sz="2400" spc="-5" dirty="0">
                <a:latin typeface="Trebuchet MS"/>
                <a:cs typeface="Trebuchet MS"/>
              </a:rPr>
              <a:t>can also </a:t>
            </a:r>
            <a:r>
              <a:rPr sz="2400" dirty="0">
                <a:latin typeface="Trebuchet MS"/>
                <a:cs typeface="Trebuchet MS"/>
              </a:rPr>
              <a:t>give </a:t>
            </a:r>
            <a:r>
              <a:rPr sz="2400" spc="-5" dirty="0">
                <a:latin typeface="Trebuchet MS"/>
                <a:cs typeface="Trebuchet MS"/>
              </a:rPr>
              <a:t>the </a:t>
            </a:r>
            <a:r>
              <a:rPr sz="2400" dirty="0">
                <a:latin typeface="Trebuchet MS"/>
                <a:cs typeface="Trebuchet MS"/>
              </a:rPr>
              <a:t>variable </a:t>
            </a:r>
            <a:r>
              <a:rPr sz="2400" spc="-5" dirty="0">
                <a:latin typeface="Trebuchet MS"/>
                <a:cs typeface="Trebuchet MS"/>
              </a:rPr>
              <a:t>importance. </a:t>
            </a:r>
            <a:r>
              <a:rPr sz="2400" spc="-60" dirty="0">
                <a:latin typeface="Trebuchet MS"/>
                <a:cs typeface="Trebuchet MS"/>
              </a:rPr>
              <a:t>We </a:t>
            </a:r>
            <a:r>
              <a:rPr sz="2400" spc="-5" dirty="0">
                <a:latin typeface="Trebuchet MS"/>
                <a:cs typeface="Trebuchet MS"/>
              </a:rPr>
              <a:t>need to be  careful with categorical </a:t>
            </a:r>
            <a:r>
              <a:rPr sz="2400" dirty="0">
                <a:latin typeface="Trebuchet MS"/>
                <a:cs typeface="Trebuchet MS"/>
              </a:rPr>
              <a:t>features, </a:t>
            </a:r>
            <a:r>
              <a:rPr sz="2400" spc="-5" dirty="0">
                <a:latin typeface="Trebuchet MS"/>
                <a:cs typeface="Trebuchet MS"/>
              </a:rPr>
              <a:t>random </a:t>
            </a:r>
            <a:r>
              <a:rPr sz="2400" dirty="0">
                <a:latin typeface="Trebuchet MS"/>
                <a:cs typeface="Trebuchet MS"/>
              </a:rPr>
              <a:t>forests </a:t>
            </a:r>
            <a:r>
              <a:rPr sz="2400" spc="-5" dirty="0">
                <a:latin typeface="Trebuchet MS"/>
                <a:cs typeface="Trebuchet MS"/>
              </a:rPr>
              <a:t>trend to </a:t>
            </a:r>
            <a:r>
              <a:rPr sz="2400" dirty="0">
                <a:latin typeface="Trebuchet MS"/>
                <a:cs typeface="Trebuchet MS"/>
              </a:rPr>
              <a:t>give </a:t>
            </a:r>
            <a:r>
              <a:rPr sz="2400" spc="-5" dirty="0">
                <a:latin typeface="Trebuchet MS"/>
                <a:cs typeface="Trebuchet MS"/>
              </a:rPr>
              <a:t>higher  importance to </a:t>
            </a:r>
            <a:r>
              <a:rPr sz="2400" dirty="0">
                <a:latin typeface="Trebuchet MS"/>
                <a:cs typeface="Trebuchet MS"/>
              </a:rPr>
              <a:t>variables </a:t>
            </a:r>
            <a:r>
              <a:rPr sz="2400" spc="-5" dirty="0">
                <a:latin typeface="Trebuchet MS"/>
                <a:cs typeface="Trebuchet MS"/>
              </a:rPr>
              <a:t>with </a:t>
            </a:r>
            <a:r>
              <a:rPr sz="2400" spc="-10" dirty="0">
                <a:latin typeface="Trebuchet MS"/>
                <a:cs typeface="Trebuchet MS"/>
              </a:rPr>
              <a:t>higher number </a:t>
            </a:r>
            <a:r>
              <a:rPr sz="2400" dirty="0">
                <a:latin typeface="Trebuchet MS"/>
                <a:cs typeface="Trebuchet MS"/>
              </a:rPr>
              <a:t>of</a:t>
            </a:r>
            <a:r>
              <a:rPr sz="2400" spc="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levels.</a:t>
            </a:r>
            <a:endParaRPr sz="2400">
              <a:latin typeface="Trebuchet MS"/>
              <a:cs typeface="Trebuchet MS"/>
            </a:endParaRPr>
          </a:p>
          <a:p>
            <a:pPr marL="141605" marR="5080" indent="-129539">
              <a:lnSpc>
                <a:spcPct val="100000"/>
              </a:lnSpc>
              <a:spcBef>
                <a:spcPts val="575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spc="-5" dirty="0">
                <a:latin typeface="Trebuchet MS"/>
                <a:cs typeface="Trebuchet MS"/>
              </a:rPr>
              <a:t>Ensemble models are the </a:t>
            </a:r>
            <a:r>
              <a:rPr sz="2400" dirty="0">
                <a:latin typeface="Trebuchet MS"/>
                <a:cs typeface="Trebuchet MS"/>
              </a:rPr>
              <a:t>final </a:t>
            </a:r>
            <a:r>
              <a:rPr sz="2400" spc="-5" dirty="0">
                <a:latin typeface="Trebuchet MS"/>
                <a:cs typeface="Trebuchet MS"/>
              </a:rPr>
              <a:t>effort </a:t>
            </a:r>
            <a:r>
              <a:rPr sz="2400" dirty="0">
                <a:latin typeface="Trebuchet MS"/>
                <a:cs typeface="Trebuchet MS"/>
              </a:rPr>
              <a:t>of a </a:t>
            </a:r>
            <a:r>
              <a:rPr sz="2400" spc="-5" dirty="0">
                <a:latin typeface="Trebuchet MS"/>
                <a:cs typeface="Trebuchet MS"/>
              </a:rPr>
              <a:t>data </a:t>
            </a:r>
            <a:r>
              <a:rPr sz="2400" dirty="0">
                <a:latin typeface="Trebuchet MS"/>
                <a:cs typeface="Trebuchet MS"/>
              </a:rPr>
              <a:t>scientist, </a:t>
            </a:r>
            <a:r>
              <a:rPr sz="2400" spc="-5" dirty="0">
                <a:latin typeface="Trebuchet MS"/>
                <a:cs typeface="Trebuchet MS"/>
              </a:rPr>
              <a:t>while </a:t>
            </a:r>
            <a:r>
              <a:rPr sz="2400" spc="-10" dirty="0">
                <a:latin typeface="Trebuchet MS"/>
                <a:cs typeface="Trebuchet MS"/>
              </a:rPr>
              <a:t>building  </a:t>
            </a:r>
            <a:r>
              <a:rPr sz="2400" spc="-5" dirty="0">
                <a:latin typeface="Trebuchet MS"/>
                <a:cs typeface="Trebuchet MS"/>
              </a:rPr>
              <a:t>the most </a:t>
            </a:r>
            <a:r>
              <a:rPr sz="2400" dirty="0">
                <a:latin typeface="Trebuchet MS"/>
                <a:cs typeface="Trebuchet MS"/>
              </a:rPr>
              <a:t>suitable </a:t>
            </a:r>
            <a:r>
              <a:rPr sz="2400" spc="-5" dirty="0">
                <a:latin typeface="Trebuchet MS"/>
                <a:cs typeface="Trebuchet MS"/>
              </a:rPr>
              <a:t>predictive model </a:t>
            </a:r>
            <a:r>
              <a:rPr sz="2400" dirty="0">
                <a:latin typeface="Trebuchet MS"/>
                <a:cs typeface="Trebuchet MS"/>
              </a:rPr>
              <a:t>for </a:t>
            </a:r>
            <a:r>
              <a:rPr sz="2400" spc="-5" dirty="0">
                <a:latin typeface="Trebuchet MS"/>
                <a:cs typeface="Trebuchet MS"/>
              </a:rPr>
              <a:t>the</a:t>
            </a:r>
            <a:r>
              <a:rPr sz="2400" spc="6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data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503752"/>
            <a:ext cx="878014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What </a:t>
            </a:r>
            <a:r>
              <a:rPr spc="-10" dirty="0"/>
              <a:t>is </a:t>
            </a:r>
            <a:r>
              <a:rPr spc="-75" dirty="0"/>
              <a:t>Ensemble</a:t>
            </a:r>
            <a:r>
              <a:rPr spc="-1150" dirty="0"/>
              <a:t> </a:t>
            </a:r>
            <a:r>
              <a:rPr spc="-135" dirty="0"/>
              <a:t>Learning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81711"/>
            <a:ext cx="64027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85" dirty="0"/>
              <a:t>What </a:t>
            </a:r>
            <a:r>
              <a:rPr sz="4400" spc="-10" dirty="0"/>
              <a:t>is </a:t>
            </a:r>
            <a:r>
              <a:rPr sz="4400" spc="-70" dirty="0"/>
              <a:t>Ensemble</a:t>
            </a:r>
            <a:r>
              <a:rPr sz="4400" spc="-940" dirty="0"/>
              <a:t> </a:t>
            </a:r>
            <a:r>
              <a:rPr sz="4400" spc="-110" dirty="0"/>
              <a:t>Learning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2348" y="1569466"/>
            <a:ext cx="9761220" cy="1415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2240" indent="-129539">
              <a:lnSpc>
                <a:spcPct val="100000"/>
              </a:lnSpc>
              <a:spcBef>
                <a:spcPts val="95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1900" spc="-10" dirty="0">
                <a:latin typeface="Trebuchet MS"/>
                <a:cs typeface="Trebuchet MS"/>
              </a:rPr>
              <a:t>Imagine </a:t>
            </a:r>
            <a:r>
              <a:rPr sz="1900" spc="-5" dirty="0">
                <a:latin typeface="Trebuchet MS"/>
                <a:cs typeface="Trebuchet MS"/>
              </a:rPr>
              <a:t>a </a:t>
            </a:r>
            <a:r>
              <a:rPr sz="1900" spc="-10" dirty="0">
                <a:latin typeface="Trebuchet MS"/>
                <a:cs typeface="Trebuchet MS"/>
              </a:rPr>
              <a:t>classifier problem, there are </a:t>
            </a:r>
            <a:r>
              <a:rPr sz="1900" spc="-5" dirty="0">
                <a:latin typeface="Trebuchet MS"/>
                <a:cs typeface="Trebuchet MS"/>
              </a:rPr>
              <a:t>two classes +1 &amp; -1 in </a:t>
            </a:r>
            <a:r>
              <a:rPr sz="1900" spc="-10" dirty="0">
                <a:latin typeface="Trebuchet MS"/>
                <a:cs typeface="Trebuchet MS"/>
              </a:rPr>
              <a:t>the</a:t>
            </a:r>
            <a:r>
              <a:rPr sz="1900" spc="275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target</a:t>
            </a:r>
            <a:endParaRPr sz="1900">
              <a:latin typeface="Trebuchet MS"/>
              <a:cs typeface="Trebuchet MS"/>
            </a:endParaRPr>
          </a:p>
          <a:p>
            <a:pPr marL="142240" indent="-129539">
              <a:lnSpc>
                <a:spcPct val="100000"/>
              </a:lnSpc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1900" spc="-10" dirty="0">
                <a:latin typeface="Trebuchet MS"/>
                <a:cs typeface="Trebuchet MS"/>
              </a:rPr>
              <a:t>Imagine that </a:t>
            </a:r>
            <a:r>
              <a:rPr sz="1900" spc="-5" dirty="0">
                <a:latin typeface="Trebuchet MS"/>
                <a:cs typeface="Trebuchet MS"/>
              </a:rPr>
              <a:t>we </a:t>
            </a:r>
            <a:r>
              <a:rPr sz="1900" spc="-10" dirty="0">
                <a:latin typeface="Trebuchet MS"/>
                <a:cs typeface="Trebuchet MS"/>
              </a:rPr>
              <a:t>built </a:t>
            </a:r>
            <a:r>
              <a:rPr sz="1900" spc="-5" dirty="0">
                <a:latin typeface="Trebuchet MS"/>
                <a:cs typeface="Trebuchet MS"/>
              </a:rPr>
              <a:t>a </a:t>
            </a:r>
            <a:r>
              <a:rPr sz="1900" spc="-10" dirty="0">
                <a:latin typeface="Trebuchet MS"/>
                <a:cs typeface="Trebuchet MS"/>
              </a:rPr>
              <a:t>best possible decision tree, </a:t>
            </a:r>
            <a:r>
              <a:rPr sz="1900" spc="-5" dirty="0">
                <a:latin typeface="Trebuchet MS"/>
                <a:cs typeface="Trebuchet MS"/>
              </a:rPr>
              <a:t>it </a:t>
            </a:r>
            <a:r>
              <a:rPr sz="1900" spc="-10" dirty="0">
                <a:latin typeface="Trebuchet MS"/>
                <a:cs typeface="Trebuchet MS"/>
              </a:rPr>
              <a:t>has 91%</a:t>
            </a:r>
            <a:r>
              <a:rPr sz="1900" spc="225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accuracy</a:t>
            </a:r>
            <a:endParaRPr sz="1900">
              <a:latin typeface="Trebuchet MS"/>
              <a:cs typeface="Trebuchet MS"/>
            </a:endParaRPr>
          </a:p>
          <a:p>
            <a:pPr marL="141605" marR="5080" indent="-129539">
              <a:lnSpc>
                <a:spcPct val="80000"/>
              </a:lnSpc>
              <a:spcBef>
                <a:spcPts val="459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1900" spc="-10" dirty="0">
                <a:latin typeface="Trebuchet MS"/>
                <a:cs typeface="Trebuchet MS"/>
              </a:rPr>
              <a:t>Let </a:t>
            </a:r>
            <a:r>
              <a:rPr sz="1900" spc="-5" dirty="0">
                <a:latin typeface="Trebuchet MS"/>
                <a:cs typeface="Trebuchet MS"/>
              </a:rPr>
              <a:t>x be </a:t>
            </a:r>
            <a:r>
              <a:rPr sz="1900" spc="-10" dirty="0">
                <a:latin typeface="Trebuchet MS"/>
                <a:cs typeface="Trebuchet MS"/>
              </a:rPr>
              <a:t>the new </a:t>
            </a:r>
            <a:r>
              <a:rPr sz="1900" spc="-5" dirty="0">
                <a:latin typeface="Trebuchet MS"/>
                <a:cs typeface="Trebuchet MS"/>
              </a:rPr>
              <a:t>data </a:t>
            </a:r>
            <a:r>
              <a:rPr sz="1900" spc="-10" dirty="0">
                <a:latin typeface="Trebuchet MS"/>
                <a:cs typeface="Trebuchet MS"/>
              </a:rPr>
              <a:t>point and </a:t>
            </a:r>
            <a:r>
              <a:rPr sz="1900" spc="-5" dirty="0">
                <a:latin typeface="Trebuchet MS"/>
                <a:cs typeface="Trebuchet MS"/>
              </a:rPr>
              <a:t>our </a:t>
            </a:r>
            <a:r>
              <a:rPr sz="1900" spc="-10" dirty="0">
                <a:latin typeface="Trebuchet MS"/>
                <a:cs typeface="Trebuchet MS"/>
              </a:rPr>
              <a:t>decision tree predicts </a:t>
            </a:r>
            <a:r>
              <a:rPr sz="1900" spc="-5" dirty="0">
                <a:latin typeface="Trebuchet MS"/>
                <a:cs typeface="Trebuchet MS"/>
              </a:rPr>
              <a:t>it to be +1. Is </a:t>
            </a:r>
            <a:r>
              <a:rPr sz="1900" spc="-10" dirty="0">
                <a:latin typeface="Trebuchet MS"/>
                <a:cs typeface="Trebuchet MS"/>
              </a:rPr>
              <a:t>there </a:t>
            </a:r>
            <a:r>
              <a:rPr sz="1900" spc="-5" dirty="0">
                <a:latin typeface="Trebuchet MS"/>
                <a:cs typeface="Trebuchet MS"/>
              </a:rPr>
              <a:t>a way </a:t>
            </a:r>
            <a:r>
              <a:rPr sz="1900" spc="-10" dirty="0">
                <a:latin typeface="Trebuchet MS"/>
                <a:cs typeface="Trebuchet MS"/>
              </a:rPr>
              <a:t>we  can </a:t>
            </a:r>
            <a:r>
              <a:rPr sz="1900" spc="-5" dirty="0">
                <a:latin typeface="Trebuchet MS"/>
                <a:cs typeface="Trebuchet MS"/>
              </a:rPr>
              <a:t>do better </a:t>
            </a:r>
            <a:r>
              <a:rPr sz="1900" spc="-10" dirty="0">
                <a:latin typeface="Trebuchet MS"/>
                <a:cs typeface="Trebuchet MS"/>
              </a:rPr>
              <a:t>than </a:t>
            </a:r>
            <a:r>
              <a:rPr sz="1900" spc="-5" dirty="0">
                <a:latin typeface="Trebuchet MS"/>
                <a:cs typeface="Trebuchet MS"/>
              </a:rPr>
              <a:t>91% by </a:t>
            </a:r>
            <a:r>
              <a:rPr sz="1900" spc="-10" dirty="0">
                <a:latin typeface="Trebuchet MS"/>
                <a:cs typeface="Trebuchet MS"/>
              </a:rPr>
              <a:t>using the </a:t>
            </a:r>
            <a:r>
              <a:rPr sz="1900" spc="-5" dirty="0">
                <a:latin typeface="Trebuchet MS"/>
                <a:cs typeface="Trebuchet MS"/>
              </a:rPr>
              <a:t>same</a:t>
            </a:r>
            <a:r>
              <a:rPr sz="1900" spc="114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data</a:t>
            </a:r>
            <a:endParaRPr sz="1900">
              <a:latin typeface="Trebuchet MS"/>
              <a:cs typeface="Trebuchet MS"/>
            </a:endParaRPr>
          </a:p>
          <a:p>
            <a:pPr marL="142240" indent="-129539">
              <a:lnSpc>
                <a:spcPct val="100000"/>
              </a:lnSpc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1900" spc="-10" dirty="0">
                <a:latin typeface="Trebuchet MS"/>
                <a:cs typeface="Trebuchet MS"/>
              </a:rPr>
              <a:t>Lets build </a:t>
            </a:r>
            <a:r>
              <a:rPr sz="1900" spc="-5" dirty="0">
                <a:latin typeface="Trebuchet MS"/>
                <a:cs typeface="Trebuchet MS"/>
              </a:rPr>
              <a:t>3 </a:t>
            </a:r>
            <a:r>
              <a:rPr sz="1900" spc="-10" dirty="0">
                <a:latin typeface="Trebuchet MS"/>
                <a:cs typeface="Trebuchet MS"/>
              </a:rPr>
              <a:t>more models </a:t>
            </a:r>
            <a:r>
              <a:rPr sz="1900" spc="-5" dirty="0">
                <a:latin typeface="Trebuchet MS"/>
                <a:cs typeface="Trebuchet MS"/>
              </a:rPr>
              <a:t>on the same data. </a:t>
            </a:r>
            <a:r>
              <a:rPr sz="1900" spc="-10" dirty="0">
                <a:latin typeface="Trebuchet MS"/>
                <a:cs typeface="Trebuchet MS"/>
              </a:rPr>
              <a:t>And </a:t>
            </a:r>
            <a:r>
              <a:rPr sz="1900" spc="-5" dirty="0">
                <a:latin typeface="Trebuchet MS"/>
                <a:cs typeface="Trebuchet MS"/>
              </a:rPr>
              <a:t>see </a:t>
            </a:r>
            <a:r>
              <a:rPr sz="1900" spc="-10" dirty="0">
                <a:latin typeface="Trebuchet MS"/>
                <a:cs typeface="Trebuchet MS"/>
              </a:rPr>
              <a:t>we can improve the</a:t>
            </a:r>
            <a:r>
              <a:rPr sz="1900" spc="254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performance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25167" y="3671315"/>
            <a:ext cx="1737360" cy="619125"/>
            <a:chOff x="1725167" y="3671315"/>
            <a:chExt cx="1737360" cy="619125"/>
          </a:xfrm>
        </p:grpSpPr>
        <p:sp>
          <p:nvSpPr>
            <p:cNvPr id="5" name="object 5"/>
            <p:cNvSpPr/>
            <p:nvPr/>
          </p:nvSpPr>
          <p:spPr>
            <a:xfrm>
              <a:off x="1738121" y="3758310"/>
              <a:ext cx="1711960" cy="518795"/>
            </a:xfrm>
            <a:custGeom>
              <a:avLst/>
              <a:gdLst/>
              <a:ahLst/>
              <a:cxnLst/>
              <a:rect l="l" t="t" r="r" b="b"/>
              <a:pathLst>
                <a:path w="1711960" h="518795">
                  <a:moveTo>
                    <a:pt x="1711452" y="0"/>
                  </a:moveTo>
                  <a:lnTo>
                    <a:pt x="1657911" y="25903"/>
                  </a:lnTo>
                  <a:lnTo>
                    <a:pt x="1594611" y="37460"/>
                  </a:lnTo>
                  <a:lnTo>
                    <a:pt x="1554887" y="42798"/>
                  </a:lnTo>
                  <a:lnTo>
                    <a:pt x="1510183" y="47809"/>
                  </a:lnTo>
                  <a:lnTo>
                    <a:pt x="1460801" y="52466"/>
                  </a:lnTo>
                  <a:lnTo>
                    <a:pt x="1407043" y="56744"/>
                  </a:lnTo>
                  <a:lnTo>
                    <a:pt x="1349212" y="60615"/>
                  </a:lnTo>
                  <a:lnTo>
                    <a:pt x="1287610" y="64055"/>
                  </a:lnTo>
                  <a:lnTo>
                    <a:pt x="1222539" y="67036"/>
                  </a:lnTo>
                  <a:lnTo>
                    <a:pt x="1154301" y="69534"/>
                  </a:lnTo>
                  <a:lnTo>
                    <a:pt x="1083198" y="71522"/>
                  </a:lnTo>
                  <a:lnTo>
                    <a:pt x="1009533" y="72975"/>
                  </a:lnTo>
                  <a:lnTo>
                    <a:pt x="933608" y="73865"/>
                  </a:lnTo>
                  <a:lnTo>
                    <a:pt x="855726" y="74168"/>
                  </a:lnTo>
                  <a:lnTo>
                    <a:pt x="777843" y="73865"/>
                  </a:lnTo>
                  <a:lnTo>
                    <a:pt x="701918" y="72975"/>
                  </a:lnTo>
                  <a:lnTo>
                    <a:pt x="628253" y="71522"/>
                  </a:lnTo>
                  <a:lnTo>
                    <a:pt x="557150" y="69534"/>
                  </a:lnTo>
                  <a:lnTo>
                    <a:pt x="488912" y="67036"/>
                  </a:lnTo>
                  <a:lnTo>
                    <a:pt x="423841" y="64055"/>
                  </a:lnTo>
                  <a:lnTo>
                    <a:pt x="362239" y="60615"/>
                  </a:lnTo>
                  <a:lnTo>
                    <a:pt x="304408" y="56744"/>
                  </a:lnTo>
                  <a:lnTo>
                    <a:pt x="250650" y="52466"/>
                  </a:lnTo>
                  <a:lnTo>
                    <a:pt x="201268" y="47809"/>
                  </a:lnTo>
                  <a:lnTo>
                    <a:pt x="156564" y="42798"/>
                  </a:lnTo>
                  <a:lnTo>
                    <a:pt x="116839" y="37460"/>
                  </a:lnTo>
                  <a:lnTo>
                    <a:pt x="53540" y="25903"/>
                  </a:lnTo>
                  <a:lnTo>
                    <a:pt x="13788" y="13347"/>
                  </a:lnTo>
                  <a:lnTo>
                    <a:pt x="0" y="0"/>
                  </a:lnTo>
                  <a:lnTo>
                    <a:pt x="0" y="444626"/>
                  </a:lnTo>
                  <a:lnTo>
                    <a:pt x="53540" y="470530"/>
                  </a:lnTo>
                  <a:lnTo>
                    <a:pt x="116839" y="482087"/>
                  </a:lnTo>
                  <a:lnTo>
                    <a:pt x="156564" y="487425"/>
                  </a:lnTo>
                  <a:lnTo>
                    <a:pt x="201268" y="492436"/>
                  </a:lnTo>
                  <a:lnTo>
                    <a:pt x="250650" y="497093"/>
                  </a:lnTo>
                  <a:lnTo>
                    <a:pt x="304408" y="501371"/>
                  </a:lnTo>
                  <a:lnTo>
                    <a:pt x="362239" y="505242"/>
                  </a:lnTo>
                  <a:lnTo>
                    <a:pt x="423841" y="508682"/>
                  </a:lnTo>
                  <a:lnTo>
                    <a:pt x="488912" y="511663"/>
                  </a:lnTo>
                  <a:lnTo>
                    <a:pt x="557150" y="514161"/>
                  </a:lnTo>
                  <a:lnTo>
                    <a:pt x="628253" y="516149"/>
                  </a:lnTo>
                  <a:lnTo>
                    <a:pt x="701918" y="517602"/>
                  </a:lnTo>
                  <a:lnTo>
                    <a:pt x="777843" y="518492"/>
                  </a:lnTo>
                  <a:lnTo>
                    <a:pt x="855726" y="518794"/>
                  </a:lnTo>
                  <a:lnTo>
                    <a:pt x="933608" y="518492"/>
                  </a:lnTo>
                  <a:lnTo>
                    <a:pt x="1009533" y="517602"/>
                  </a:lnTo>
                  <a:lnTo>
                    <a:pt x="1083198" y="516149"/>
                  </a:lnTo>
                  <a:lnTo>
                    <a:pt x="1154301" y="514161"/>
                  </a:lnTo>
                  <a:lnTo>
                    <a:pt x="1222539" y="511663"/>
                  </a:lnTo>
                  <a:lnTo>
                    <a:pt x="1287610" y="508682"/>
                  </a:lnTo>
                  <a:lnTo>
                    <a:pt x="1349212" y="505242"/>
                  </a:lnTo>
                  <a:lnTo>
                    <a:pt x="1407043" y="501371"/>
                  </a:lnTo>
                  <a:lnTo>
                    <a:pt x="1460801" y="497093"/>
                  </a:lnTo>
                  <a:lnTo>
                    <a:pt x="1510183" y="492436"/>
                  </a:lnTo>
                  <a:lnTo>
                    <a:pt x="1554887" y="487425"/>
                  </a:lnTo>
                  <a:lnTo>
                    <a:pt x="1594612" y="482087"/>
                  </a:lnTo>
                  <a:lnTo>
                    <a:pt x="1657911" y="470530"/>
                  </a:lnTo>
                  <a:lnTo>
                    <a:pt x="1697663" y="457974"/>
                  </a:lnTo>
                  <a:lnTo>
                    <a:pt x="1711452" y="444626"/>
                  </a:lnTo>
                  <a:lnTo>
                    <a:pt x="1711452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8121" y="3684269"/>
              <a:ext cx="1711960" cy="148590"/>
            </a:xfrm>
            <a:custGeom>
              <a:avLst/>
              <a:gdLst/>
              <a:ahLst/>
              <a:cxnLst/>
              <a:rect l="l" t="t" r="r" b="b"/>
              <a:pathLst>
                <a:path w="1711960" h="148589">
                  <a:moveTo>
                    <a:pt x="855726" y="0"/>
                  </a:moveTo>
                  <a:lnTo>
                    <a:pt x="777843" y="302"/>
                  </a:lnTo>
                  <a:lnTo>
                    <a:pt x="701918" y="1192"/>
                  </a:lnTo>
                  <a:lnTo>
                    <a:pt x="628253" y="2644"/>
                  </a:lnTo>
                  <a:lnTo>
                    <a:pt x="557150" y="4631"/>
                  </a:lnTo>
                  <a:lnTo>
                    <a:pt x="488912" y="7128"/>
                  </a:lnTo>
                  <a:lnTo>
                    <a:pt x="423841" y="10108"/>
                  </a:lnTo>
                  <a:lnTo>
                    <a:pt x="362239" y="13545"/>
                  </a:lnTo>
                  <a:lnTo>
                    <a:pt x="304408" y="17412"/>
                  </a:lnTo>
                  <a:lnTo>
                    <a:pt x="250650" y="21685"/>
                  </a:lnTo>
                  <a:lnTo>
                    <a:pt x="201268" y="26336"/>
                  </a:lnTo>
                  <a:lnTo>
                    <a:pt x="156564" y="31340"/>
                  </a:lnTo>
                  <a:lnTo>
                    <a:pt x="116839" y="36670"/>
                  </a:lnTo>
                  <a:lnTo>
                    <a:pt x="53540" y="48204"/>
                  </a:lnTo>
                  <a:lnTo>
                    <a:pt x="13788" y="60731"/>
                  </a:lnTo>
                  <a:lnTo>
                    <a:pt x="0" y="74040"/>
                  </a:lnTo>
                  <a:lnTo>
                    <a:pt x="3497" y="80800"/>
                  </a:lnTo>
                  <a:lnTo>
                    <a:pt x="53540" y="99944"/>
                  </a:lnTo>
                  <a:lnTo>
                    <a:pt x="116839" y="111501"/>
                  </a:lnTo>
                  <a:lnTo>
                    <a:pt x="156564" y="116839"/>
                  </a:lnTo>
                  <a:lnTo>
                    <a:pt x="201268" y="121850"/>
                  </a:lnTo>
                  <a:lnTo>
                    <a:pt x="250650" y="126507"/>
                  </a:lnTo>
                  <a:lnTo>
                    <a:pt x="304408" y="130785"/>
                  </a:lnTo>
                  <a:lnTo>
                    <a:pt x="362239" y="134656"/>
                  </a:lnTo>
                  <a:lnTo>
                    <a:pt x="423841" y="138096"/>
                  </a:lnTo>
                  <a:lnTo>
                    <a:pt x="488912" y="141077"/>
                  </a:lnTo>
                  <a:lnTo>
                    <a:pt x="557150" y="143575"/>
                  </a:lnTo>
                  <a:lnTo>
                    <a:pt x="628253" y="145563"/>
                  </a:lnTo>
                  <a:lnTo>
                    <a:pt x="701918" y="147016"/>
                  </a:lnTo>
                  <a:lnTo>
                    <a:pt x="777843" y="147906"/>
                  </a:lnTo>
                  <a:lnTo>
                    <a:pt x="855726" y="148208"/>
                  </a:lnTo>
                  <a:lnTo>
                    <a:pt x="933608" y="147906"/>
                  </a:lnTo>
                  <a:lnTo>
                    <a:pt x="1009533" y="147016"/>
                  </a:lnTo>
                  <a:lnTo>
                    <a:pt x="1083198" y="145563"/>
                  </a:lnTo>
                  <a:lnTo>
                    <a:pt x="1154301" y="143575"/>
                  </a:lnTo>
                  <a:lnTo>
                    <a:pt x="1222539" y="141077"/>
                  </a:lnTo>
                  <a:lnTo>
                    <a:pt x="1287610" y="138096"/>
                  </a:lnTo>
                  <a:lnTo>
                    <a:pt x="1349212" y="134656"/>
                  </a:lnTo>
                  <a:lnTo>
                    <a:pt x="1407043" y="130785"/>
                  </a:lnTo>
                  <a:lnTo>
                    <a:pt x="1460801" y="126507"/>
                  </a:lnTo>
                  <a:lnTo>
                    <a:pt x="1510183" y="121850"/>
                  </a:lnTo>
                  <a:lnTo>
                    <a:pt x="1554887" y="116839"/>
                  </a:lnTo>
                  <a:lnTo>
                    <a:pt x="1594612" y="111501"/>
                  </a:lnTo>
                  <a:lnTo>
                    <a:pt x="1657911" y="99944"/>
                  </a:lnTo>
                  <a:lnTo>
                    <a:pt x="1697663" y="87388"/>
                  </a:lnTo>
                  <a:lnTo>
                    <a:pt x="1711452" y="74040"/>
                  </a:lnTo>
                  <a:lnTo>
                    <a:pt x="1707954" y="67301"/>
                  </a:lnTo>
                  <a:lnTo>
                    <a:pt x="1657911" y="48204"/>
                  </a:lnTo>
                  <a:lnTo>
                    <a:pt x="1594611" y="36670"/>
                  </a:lnTo>
                  <a:lnTo>
                    <a:pt x="1554887" y="31340"/>
                  </a:lnTo>
                  <a:lnTo>
                    <a:pt x="1510183" y="26336"/>
                  </a:lnTo>
                  <a:lnTo>
                    <a:pt x="1460801" y="21685"/>
                  </a:lnTo>
                  <a:lnTo>
                    <a:pt x="1407043" y="17412"/>
                  </a:lnTo>
                  <a:lnTo>
                    <a:pt x="1349212" y="13545"/>
                  </a:lnTo>
                  <a:lnTo>
                    <a:pt x="1287610" y="10108"/>
                  </a:lnTo>
                  <a:lnTo>
                    <a:pt x="1222539" y="7128"/>
                  </a:lnTo>
                  <a:lnTo>
                    <a:pt x="1154301" y="4631"/>
                  </a:lnTo>
                  <a:lnTo>
                    <a:pt x="1083198" y="2644"/>
                  </a:lnTo>
                  <a:lnTo>
                    <a:pt x="1009533" y="1192"/>
                  </a:lnTo>
                  <a:lnTo>
                    <a:pt x="933608" y="302"/>
                  </a:lnTo>
                  <a:lnTo>
                    <a:pt x="855726" y="0"/>
                  </a:lnTo>
                  <a:close/>
                </a:path>
              </a:pathLst>
            </a:custGeom>
            <a:solidFill>
              <a:srgbClr val="BED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38121" y="3684269"/>
              <a:ext cx="1711960" cy="593090"/>
            </a:xfrm>
            <a:custGeom>
              <a:avLst/>
              <a:gdLst/>
              <a:ahLst/>
              <a:cxnLst/>
              <a:rect l="l" t="t" r="r" b="b"/>
              <a:pathLst>
                <a:path w="1711960" h="593089">
                  <a:moveTo>
                    <a:pt x="1711452" y="74040"/>
                  </a:moveTo>
                  <a:lnTo>
                    <a:pt x="1657911" y="99944"/>
                  </a:lnTo>
                  <a:lnTo>
                    <a:pt x="1594612" y="111501"/>
                  </a:lnTo>
                  <a:lnTo>
                    <a:pt x="1554887" y="116839"/>
                  </a:lnTo>
                  <a:lnTo>
                    <a:pt x="1510183" y="121850"/>
                  </a:lnTo>
                  <a:lnTo>
                    <a:pt x="1460801" y="126507"/>
                  </a:lnTo>
                  <a:lnTo>
                    <a:pt x="1407043" y="130785"/>
                  </a:lnTo>
                  <a:lnTo>
                    <a:pt x="1349212" y="134656"/>
                  </a:lnTo>
                  <a:lnTo>
                    <a:pt x="1287610" y="138096"/>
                  </a:lnTo>
                  <a:lnTo>
                    <a:pt x="1222539" y="141077"/>
                  </a:lnTo>
                  <a:lnTo>
                    <a:pt x="1154301" y="143575"/>
                  </a:lnTo>
                  <a:lnTo>
                    <a:pt x="1083198" y="145563"/>
                  </a:lnTo>
                  <a:lnTo>
                    <a:pt x="1009533" y="147016"/>
                  </a:lnTo>
                  <a:lnTo>
                    <a:pt x="933608" y="147906"/>
                  </a:lnTo>
                  <a:lnTo>
                    <a:pt x="855726" y="148208"/>
                  </a:lnTo>
                  <a:lnTo>
                    <a:pt x="777843" y="147906"/>
                  </a:lnTo>
                  <a:lnTo>
                    <a:pt x="701918" y="147016"/>
                  </a:lnTo>
                  <a:lnTo>
                    <a:pt x="628253" y="145563"/>
                  </a:lnTo>
                  <a:lnTo>
                    <a:pt x="557150" y="143575"/>
                  </a:lnTo>
                  <a:lnTo>
                    <a:pt x="488912" y="141077"/>
                  </a:lnTo>
                  <a:lnTo>
                    <a:pt x="423841" y="138096"/>
                  </a:lnTo>
                  <a:lnTo>
                    <a:pt x="362239" y="134656"/>
                  </a:lnTo>
                  <a:lnTo>
                    <a:pt x="304408" y="130785"/>
                  </a:lnTo>
                  <a:lnTo>
                    <a:pt x="250650" y="126507"/>
                  </a:lnTo>
                  <a:lnTo>
                    <a:pt x="201268" y="121850"/>
                  </a:lnTo>
                  <a:lnTo>
                    <a:pt x="156564" y="116839"/>
                  </a:lnTo>
                  <a:lnTo>
                    <a:pt x="116839" y="111501"/>
                  </a:lnTo>
                  <a:lnTo>
                    <a:pt x="53540" y="99944"/>
                  </a:lnTo>
                  <a:lnTo>
                    <a:pt x="13788" y="87388"/>
                  </a:lnTo>
                  <a:lnTo>
                    <a:pt x="0" y="74040"/>
                  </a:lnTo>
                  <a:lnTo>
                    <a:pt x="3497" y="67301"/>
                  </a:lnTo>
                  <a:lnTo>
                    <a:pt x="53540" y="48204"/>
                  </a:lnTo>
                  <a:lnTo>
                    <a:pt x="116839" y="36670"/>
                  </a:lnTo>
                  <a:lnTo>
                    <a:pt x="156564" y="31340"/>
                  </a:lnTo>
                  <a:lnTo>
                    <a:pt x="201268" y="26336"/>
                  </a:lnTo>
                  <a:lnTo>
                    <a:pt x="250650" y="21685"/>
                  </a:lnTo>
                  <a:lnTo>
                    <a:pt x="304408" y="17412"/>
                  </a:lnTo>
                  <a:lnTo>
                    <a:pt x="362239" y="13545"/>
                  </a:lnTo>
                  <a:lnTo>
                    <a:pt x="423841" y="10108"/>
                  </a:lnTo>
                  <a:lnTo>
                    <a:pt x="488912" y="7128"/>
                  </a:lnTo>
                  <a:lnTo>
                    <a:pt x="557150" y="4631"/>
                  </a:lnTo>
                  <a:lnTo>
                    <a:pt x="628253" y="2644"/>
                  </a:lnTo>
                  <a:lnTo>
                    <a:pt x="701918" y="1192"/>
                  </a:lnTo>
                  <a:lnTo>
                    <a:pt x="777843" y="302"/>
                  </a:lnTo>
                  <a:lnTo>
                    <a:pt x="855726" y="0"/>
                  </a:lnTo>
                  <a:lnTo>
                    <a:pt x="933608" y="302"/>
                  </a:lnTo>
                  <a:lnTo>
                    <a:pt x="1009533" y="1192"/>
                  </a:lnTo>
                  <a:lnTo>
                    <a:pt x="1083198" y="2644"/>
                  </a:lnTo>
                  <a:lnTo>
                    <a:pt x="1154301" y="4631"/>
                  </a:lnTo>
                  <a:lnTo>
                    <a:pt x="1222539" y="7128"/>
                  </a:lnTo>
                  <a:lnTo>
                    <a:pt x="1287610" y="10108"/>
                  </a:lnTo>
                  <a:lnTo>
                    <a:pt x="1349212" y="13545"/>
                  </a:lnTo>
                  <a:lnTo>
                    <a:pt x="1407043" y="17412"/>
                  </a:lnTo>
                  <a:lnTo>
                    <a:pt x="1460801" y="21685"/>
                  </a:lnTo>
                  <a:lnTo>
                    <a:pt x="1510183" y="26336"/>
                  </a:lnTo>
                  <a:lnTo>
                    <a:pt x="1554887" y="31340"/>
                  </a:lnTo>
                  <a:lnTo>
                    <a:pt x="1594611" y="36670"/>
                  </a:lnTo>
                  <a:lnTo>
                    <a:pt x="1657911" y="48204"/>
                  </a:lnTo>
                  <a:lnTo>
                    <a:pt x="1697663" y="60731"/>
                  </a:lnTo>
                  <a:lnTo>
                    <a:pt x="1711452" y="74040"/>
                  </a:lnTo>
                  <a:close/>
                </a:path>
                <a:path w="1711960" h="593089">
                  <a:moveTo>
                    <a:pt x="1711452" y="74040"/>
                  </a:moveTo>
                  <a:lnTo>
                    <a:pt x="1711452" y="518667"/>
                  </a:lnTo>
                  <a:lnTo>
                    <a:pt x="1707954" y="525427"/>
                  </a:lnTo>
                  <a:lnTo>
                    <a:pt x="1657911" y="544571"/>
                  </a:lnTo>
                  <a:lnTo>
                    <a:pt x="1594612" y="556128"/>
                  </a:lnTo>
                  <a:lnTo>
                    <a:pt x="1554887" y="561466"/>
                  </a:lnTo>
                  <a:lnTo>
                    <a:pt x="1510183" y="566477"/>
                  </a:lnTo>
                  <a:lnTo>
                    <a:pt x="1460801" y="571134"/>
                  </a:lnTo>
                  <a:lnTo>
                    <a:pt x="1407043" y="575412"/>
                  </a:lnTo>
                  <a:lnTo>
                    <a:pt x="1349212" y="579283"/>
                  </a:lnTo>
                  <a:lnTo>
                    <a:pt x="1287610" y="582723"/>
                  </a:lnTo>
                  <a:lnTo>
                    <a:pt x="1222539" y="585704"/>
                  </a:lnTo>
                  <a:lnTo>
                    <a:pt x="1154301" y="588202"/>
                  </a:lnTo>
                  <a:lnTo>
                    <a:pt x="1083198" y="590190"/>
                  </a:lnTo>
                  <a:lnTo>
                    <a:pt x="1009533" y="591643"/>
                  </a:lnTo>
                  <a:lnTo>
                    <a:pt x="933608" y="592533"/>
                  </a:lnTo>
                  <a:lnTo>
                    <a:pt x="855726" y="592835"/>
                  </a:lnTo>
                  <a:lnTo>
                    <a:pt x="777843" y="592533"/>
                  </a:lnTo>
                  <a:lnTo>
                    <a:pt x="701918" y="591643"/>
                  </a:lnTo>
                  <a:lnTo>
                    <a:pt x="628253" y="590190"/>
                  </a:lnTo>
                  <a:lnTo>
                    <a:pt x="557150" y="588202"/>
                  </a:lnTo>
                  <a:lnTo>
                    <a:pt x="488912" y="585704"/>
                  </a:lnTo>
                  <a:lnTo>
                    <a:pt x="423841" y="582723"/>
                  </a:lnTo>
                  <a:lnTo>
                    <a:pt x="362239" y="579283"/>
                  </a:lnTo>
                  <a:lnTo>
                    <a:pt x="304408" y="575412"/>
                  </a:lnTo>
                  <a:lnTo>
                    <a:pt x="250650" y="571134"/>
                  </a:lnTo>
                  <a:lnTo>
                    <a:pt x="201268" y="566477"/>
                  </a:lnTo>
                  <a:lnTo>
                    <a:pt x="156564" y="561466"/>
                  </a:lnTo>
                  <a:lnTo>
                    <a:pt x="116839" y="556128"/>
                  </a:lnTo>
                  <a:lnTo>
                    <a:pt x="53540" y="544571"/>
                  </a:lnTo>
                  <a:lnTo>
                    <a:pt x="13788" y="532015"/>
                  </a:lnTo>
                  <a:lnTo>
                    <a:pt x="0" y="518667"/>
                  </a:lnTo>
                  <a:lnTo>
                    <a:pt x="0" y="74040"/>
                  </a:lnTo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345563" y="3861942"/>
            <a:ext cx="496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36128" y="5109908"/>
            <a:ext cx="2117090" cy="707390"/>
            <a:chOff x="1536128" y="5109908"/>
            <a:chExt cx="2117090" cy="707390"/>
          </a:xfrm>
        </p:grpSpPr>
        <p:sp>
          <p:nvSpPr>
            <p:cNvPr id="10" name="object 10"/>
            <p:cNvSpPr/>
            <p:nvPr/>
          </p:nvSpPr>
          <p:spPr>
            <a:xfrm>
              <a:off x="1549146" y="5122926"/>
              <a:ext cx="2091055" cy="85090"/>
            </a:xfrm>
            <a:custGeom>
              <a:avLst/>
              <a:gdLst/>
              <a:ahLst/>
              <a:cxnLst/>
              <a:rect l="l" t="t" r="r" b="b"/>
              <a:pathLst>
                <a:path w="2091054" h="85089">
                  <a:moveTo>
                    <a:pt x="2090927" y="0"/>
                  </a:moveTo>
                  <a:lnTo>
                    <a:pt x="0" y="0"/>
                  </a:lnTo>
                  <a:lnTo>
                    <a:pt x="85090" y="85090"/>
                  </a:lnTo>
                  <a:lnTo>
                    <a:pt x="2005838" y="85090"/>
                  </a:lnTo>
                  <a:lnTo>
                    <a:pt x="2090927" y="0"/>
                  </a:lnTo>
                  <a:close/>
                </a:path>
              </a:pathLst>
            </a:custGeom>
            <a:solidFill>
              <a:srgbClr val="A9C4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49146" y="5719000"/>
              <a:ext cx="2091055" cy="85725"/>
            </a:xfrm>
            <a:custGeom>
              <a:avLst/>
              <a:gdLst/>
              <a:ahLst/>
              <a:cxnLst/>
              <a:rect l="l" t="t" r="r" b="b"/>
              <a:pathLst>
                <a:path w="2091054" h="85725">
                  <a:moveTo>
                    <a:pt x="2005838" y="0"/>
                  </a:moveTo>
                  <a:lnTo>
                    <a:pt x="85090" y="0"/>
                  </a:lnTo>
                  <a:lnTo>
                    <a:pt x="0" y="85153"/>
                  </a:lnTo>
                  <a:lnTo>
                    <a:pt x="2090927" y="85153"/>
                  </a:lnTo>
                  <a:lnTo>
                    <a:pt x="2005838" y="0"/>
                  </a:lnTo>
                  <a:close/>
                </a:path>
              </a:pathLst>
            </a:custGeom>
            <a:solidFill>
              <a:srgbClr val="779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49146" y="5122926"/>
              <a:ext cx="85090" cy="681355"/>
            </a:xfrm>
            <a:custGeom>
              <a:avLst/>
              <a:gdLst/>
              <a:ahLst/>
              <a:cxnLst/>
              <a:rect l="l" t="t" r="r" b="b"/>
              <a:pathLst>
                <a:path w="85089" h="681354">
                  <a:moveTo>
                    <a:pt x="0" y="0"/>
                  </a:moveTo>
                  <a:lnTo>
                    <a:pt x="0" y="681228"/>
                  </a:lnTo>
                  <a:lnTo>
                    <a:pt x="85090" y="596074"/>
                  </a:lnTo>
                  <a:lnTo>
                    <a:pt x="85090" y="850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D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54983" y="5122926"/>
              <a:ext cx="85090" cy="681355"/>
            </a:xfrm>
            <a:custGeom>
              <a:avLst/>
              <a:gdLst/>
              <a:ahLst/>
              <a:cxnLst/>
              <a:rect l="l" t="t" r="r" b="b"/>
              <a:pathLst>
                <a:path w="85089" h="681354">
                  <a:moveTo>
                    <a:pt x="85089" y="0"/>
                  </a:moveTo>
                  <a:lnTo>
                    <a:pt x="0" y="85090"/>
                  </a:lnTo>
                  <a:lnTo>
                    <a:pt x="0" y="596074"/>
                  </a:lnTo>
                  <a:lnTo>
                    <a:pt x="85089" y="681228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586C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49146" y="5122926"/>
              <a:ext cx="2091055" cy="681355"/>
            </a:xfrm>
            <a:custGeom>
              <a:avLst/>
              <a:gdLst/>
              <a:ahLst/>
              <a:cxnLst/>
              <a:rect l="l" t="t" r="r" b="b"/>
              <a:pathLst>
                <a:path w="2091054" h="681354">
                  <a:moveTo>
                    <a:pt x="0" y="0"/>
                  </a:moveTo>
                  <a:lnTo>
                    <a:pt x="2090927" y="0"/>
                  </a:lnTo>
                  <a:lnTo>
                    <a:pt x="2090927" y="681228"/>
                  </a:lnTo>
                  <a:lnTo>
                    <a:pt x="0" y="681228"/>
                  </a:lnTo>
                  <a:lnTo>
                    <a:pt x="0" y="0"/>
                  </a:lnTo>
                  <a:close/>
                </a:path>
                <a:path w="2091054" h="681354">
                  <a:moveTo>
                    <a:pt x="0" y="0"/>
                  </a:moveTo>
                  <a:lnTo>
                    <a:pt x="85090" y="85090"/>
                  </a:lnTo>
                </a:path>
                <a:path w="2091054" h="681354">
                  <a:moveTo>
                    <a:pt x="0" y="681228"/>
                  </a:moveTo>
                  <a:lnTo>
                    <a:pt x="85090" y="596074"/>
                  </a:lnTo>
                </a:path>
                <a:path w="2091054" h="681354">
                  <a:moveTo>
                    <a:pt x="2090927" y="0"/>
                  </a:moveTo>
                  <a:lnTo>
                    <a:pt x="2005838" y="85090"/>
                  </a:lnTo>
                </a:path>
                <a:path w="2091054" h="681354">
                  <a:moveTo>
                    <a:pt x="2090927" y="681228"/>
                  </a:moveTo>
                  <a:lnTo>
                    <a:pt x="2005838" y="596074"/>
                  </a:lnTo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634235" y="5208015"/>
            <a:ext cx="1920875" cy="511175"/>
          </a:xfrm>
          <a:prstGeom prst="rect">
            <a:avLst/>
          </a:prstGeom>
          <a:solidFill>
            <a:srgbClr val="93B6D2"/>
          </a:solidFill>
          <a:ln w="25907">
            <a:solidFill>
              <a:srgbClr val="6B859A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marL="233045">
              <a:lnSpc>
                <a:spcPct val="100000"/>
              </a:lnSpc>
              <a:spcBef>
                <a:spcPts val="88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Decision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Trees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328672" y="4373879"/>
            <a:ext cx="532130" cy="675640"/>
            <a:chOff x="2328672" y="4373879"/>
            <a:chExt cx="532130" cy="675640"/>
          </a:xfrm>
        </p:grpSpPr>
        <p:sp>
          <p:nvSpPr>
            <p:cNvPr id="17" name="object 17"/>
            <p:cNvSpPr/>
            <p:nvPr/>
          </p:nvSpPr>
          <p:spPr>
            <a:xfrm>
              <a:off x="2341626" y="4386833"/>
              <a:ext cx="506095" cy="649605"/>
            </a:xfrm>
            <a:custGeom>
              <a:avLst/>
              <a:gdLst/>
              <a:ahLst/>
              <a:cxnLst/>
              <a:rect l="l" t="t" r="r" b="b"/>
              <a:pathLst>
                <a:path w="506094" h="649604">
                  <a:moveTo>
                    <a:pt x="379475" y="0"/>
                  </a:moveTo>
                  <a:lnTo>
                    <a:pt x="126492" y="0"/>
                  </a:lnTo>
                  <a:lnTo>
                    <a:pt x="126492" y="15875"/>
                  </a:lnTo>
                  <a:lnTo>
                    <a:pt x="379475" y="15875"/>
                  </a:lnTo>
                  <a:lnTo>
                    <a:pt x="379475" y="0"/>
                  </a:lnTo>
                  <a:close/>
                </a:path>
                <a:path w="506094" h="649604">
                  <a:moveTo>
                    <a:pt x="379475" y="31623"/>
                  </a:moveTo>
                  <a:lnTo>
                    <a:pt x="126492" y="31623"/>
                  </a:lnTo>
                  <a:lnTo>
                    <a:pt x="126492" y="63246"/>
                  </a:lnTo>
                  <a:lnTo>
                    <a:pt x="379475" y="63246"/>
                  </a:lnTo>
                  <a:lnTo>
                    <a:pt x="379475" y="31623"/>
                  </a:lnTo>
                  <a:close/>
                </a:path>
                <a:path w="506094" h="649604">
                  <a:moveTo>
                    <a:pt x="505968" y="396240"/>
                  </a:moveTo>
                  <a:lnTo>
                    <a:pt x="0" y="396240"/>
                  </a:lnTo>
                  <a:lnTo>
                    <a:pt x="252984" y="649224"/>
                  </a:lnTo>
                  <a:lnTo>
                    <a:pt x="505968" y="396240"/>
                  </a:lnTo>
                  <a:close/>
                </a:path>
                <a:path w="506094" h="649604">
                  <a:moveTo>
                    <a:pt x="379475" y="79121"/>
                  </a:moveTo>
                  <a:lnTo>
                    <a:pt x="126492" y="79121"/>
                  </a:lnTo>
                  <a:lnTo>
                    <a:pt x="126492" y="396240"/>
                  </a:lnTo>
                  <a:lnTo>
                    <a:pt x="379475" y="396240"/>
                  </a:lnTo>
                  <a:lnTo>
                    <a:pt x="379475" y="79121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41626" y="4386833"/>
              <a:ext cx="506095" cy="649605"/>
            </a:xfrm>
            <a:custGeom>
              <a:avLst/>
              <a:gdLst/>
              <a:ahLst/>
              <a:cxnLst/>
              <a:rect l="l" t="t" r="r" b="b"/>
              <a:pathLst>
                <a:path w="506094" h="649604">
                  <a:moveTo>
                    <a:pt x="379475" y="0"/>
                  </a:moveTo>
                  <a:lnTo>
                    <a:pt x="379475" y="15875"/>
                  </a:lnTo>
                  <a:lnTo>
                    <a:pt x="126492" y="15875"/>
                  </a:lnTo>
                  <a:lnTo>
                    <a:pt x="126492" y="0"/>
                  </a:lnTo>
                  <a:lnTo>
                    <a:pt x="379475" y="0"/>
                  </a:lnTo>
                  <a:close/>
                </a:path>
                <a:path w="506094" h="649604">
                  <a:moveTo>
                    <a:pt x="379475" y="31623"/>
                  </a:moveTo>
                  <a:lnTo>
                    <a:pt x="379475" y="63246"/>
                  </a:lnTo>
                  <a:lnTo>
                    <a:pt x="126492" y="63246"/>
                  </a:lnTo>
                  <a:lnTo>
                    <a:pt x="126492" y="31623"/>
                  </a:lnTo>
                  <a:lnTo>
                    <a:pt x="379475" y="31623"/>
                  </a:lnTo>
                  <a:close/>
                </a:path>
                <a:path w="506094" h="649604">
                  <a:moveTo>
                    <a:pt x="379475" y="79121"/>
                  </a:moveTo>
                  <a:lnTo>
                    <a:pt x="379475" y="396240"/>
                  </a:lnTo>
                  <a:lnTo>
                    <a:pt x="505968" y="396240"/>
                  </a:lnTo>
                  <a:lnTo>
                    <a:pt x="252984" y="649224"/>
                  </a:lnTo>
                  <a:lnTo>
                    <a:pt x="0" y="396240"/>
                  </a:lnTo>
                  <a:lnTo>
                    <a:pt x="126492" y="396240"/>
                  </a:lnTo>
                  <a:lnTo>
                    <a:pt x="126492" y="79121"/>
                  </a:lnTo>
                  <a:lnTo>
                    <a:pt x="379475" y="79121"/>
                  </a:lnTo>
                  <a:close/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2157952" y="5782161"/>
            <a:ext cx="871219" cy="492125"/>
            <a:chOff x="2157952" y="5782161"/>
            <a:chExt cx="871219" cy="492125"/>
          </a:xfrm>
        </p:grpSpPr>
        <p:sp>
          <p:nvSpPr>
            <p:cNvPr id="20" name="object 20"/>
            <p:cNvSpPr/>
            <p:nvPr/>
          </p:nvSpPr>
          <p:spPr>
            <a:xfrm>
              <a:off x="2170906" y="5795115"/>
              <a:ext cx="845185" cy="466090"/>
            </a:xfrm>
            <a:custGeom>
              <a:avLst/>
              <a:gdLst/>
              <a:ahLst/>
              <a:cxnLst/>
              <a:rect l="l" t="t" r="r" b="b"/>
              <a:pathLst>
                <a:path w="845185" h="466089">
                  <a:moveTo>
                    <a:pt x="521590" y="0"/>
                  </a:moveTo>
                  <a:lnTo>
                    <a:pt x="489092" y="3201"/>
                  </a:lnTo>
                  <a:lnTo>
                    <a:pt x="460571" y="15316"/>
                  </a:lnTo>
                  <a:lnTo>
                    <a:pt x="439705" y="35416"/>
                  </a:lnTo>
                  <a:lnTo>
                    <a:pt x="434111" y="31587"/>
                  </a:lnTo>
                  <a:lnTo>
                    <a:pt x="428196" y="28073"/>
                  </a:lnTo>
                  <a:lnTo>
                    <a:pt x="421971" y="24887"/>
                  </a:lnTo>
                  <a:lnTo>
                    <a:pt x="415448" y="22043"/>
                  </a:lnTo>
                  <a:lnTo>
                    <a:pt x="375701" y="13166"/>
                  </a:lnTo>
                  <a:lnTo>
                    <a:pt x="335883" y="16317"/>
                  </a:lnTo>
                  <a:lnTo>
                    <a:pt x="300541" y="30453"/>
                  </a:lnTo>
                  <a:lnTo>
                    <a:pt x="274224" y="54530"/>
                  </a:lnTo>
                  <a:lnTo>
                    <a:pt x="254347" y="47388"/>
                  </a:lnTo>
                  <a:lnTo>
                    <a:pt x="233314" y="42844"/>
                  </a:lnTo>
                  <a:lnTo>
                    <a:pt x="211591" y="40966"/>
                  </a:lnTo>
                  <a:lnTo>
                    <a:pt x="189642" y="41817"/>
                  </a:lnTo>
                  <a:lnTo>
                    <a:pt x="140027" y="54751"/>
                  </a:lnTo>
                  <a:lnTo>
                    <a:pt x="102187" y="80070"/>
                  </a:lnTo>
                  <a:lnTo>
                    <a:pt x="79754" y="114180"/>
                  </a:lnTo>
                  <a:lnTo>
                    <a:pt x="76358" y="153488"/>
                  </a:lnTo>
                  <a:lnTo>
                    <a:pt x="75723" y="154949"/>
                  </a:lnTo>
                  <a:lnTo>
                    <a:pt x="38338" y="164818"/>
                  </a:lnTo>
                  <a:lnTo>
                    <a:pt x="0" y="210459"/>
                  </a:lnTo>
                  <a:lnTo>
                    <a:pt x="2095" y="235013"/>
                  </a:lnTo>
                  <a:lnTo>
                    <a:pt x="16240" y="257190"/>
                  </a:lnTo>
                  <a:lnTo>
                    <a:pt x="41433" y="274164"/>
                  </a:lnTo>
                  <a:lnTo>
                    <a:pt x="30277" y="285314"/>
                  </a:lnTo>
                  <a:lnTo>
                    <a:pt x="22669" y="297859"/>
                  </a:lnTo>
                  <a:lnTo>
                    <a:pt x="18823" y="311333"/>
                  </a:lnTo>
                  <a:lnTo>
                    <a:pt x="18954" y="325269"/>
                  </a:lnTo>
                  <a:lnTo>
                    <a:pt x="29471" y="349378"/>
                  </a:lnTo>
                  <a:lnTo>
                    <a:pt x="50799" y="367948"/>
                  </a:lnTo>
                  <a:lnTo>
                    <a:pt x="79890" y="379177"/>
                  </a:lnTo>
                  <a:lnTo>
                    <a:pt x="113696" y="381263"/>
                  </a:lnTo>
                  <a:lnTo>
                    <a:pt x="114712" y="382634"/>
                  </a:lnTo>
                  <a:lnTo>
                    <a:pt x="146523" y="411162"/>
                  </a:lnTo>
                  <a:lnTo>
                    <a:pt x="186264" y="429614"/>
                  </a:lnTo>
                  <a:lnTo>
                    <a:pt x="231156" y="438036"/>
                  </a:lnTo>
                  <a:lnTo>
                    <a:pt x="277785" y="435789"/>
                  </a:lnTo>
                  <a:lnTo>
                    <a:pt x="322738" y="422233"/>
                  </a:lnTo>
                  <a:lnTo>
                    <a:pt x="336982" y="435607"/>
                  </a:lnTo>
                  <a:lnTo>
                    <a:pt x="353917" y="446868"/>
                  </a:lnTo>
                  <a:lnTo>
                    <a:pt x="373137" y="455791"/>
                  </a:lnTo>
                  <a:lnTo>
                    <a:pt x="394239" y="462149"/>
                  </a:lnTo>
                  <a:lnTo>
                    <a:pt x="446553" y="465891"/>
                  </a:lnTo>
                  <a:lnTo>
                    <a:pt x="494998" y="454651"/>
                  </a:lnTo>
                  <a:lnTo>
                    <a:pt x="534275" y="430565"/>
                  </a:lnTo>
                  <a:lnTo>
                    <a:pt x="559085" y="395766"/>
                  </a:lnTo>
                  <a:lnTo>
                    <a:pt x="572887" y="401267"/>
                  </a:lnTo>
                  <a:lnTo>
                    <a:pt x="587486" y="405279"/>
                  </a:lnTo>
                  <a:lnTo>
                    <a:pt x="602680" y="407757"/>
                  </a:lnTo>
                  <a:lnTo>
                    <a:pt x="618267" y="408657"/>
                  </a:lnTo>
                  <a:lnTo>
                    <a:pt x="662396" y="402245"/>
                  </a:lnTo>
                  <a:lnTo>
                    <a:pt x="698595" y="384263"/>
                  </a:lnTo>
                  <a:lnTo>
                    <a:pt x="723173" y="357418"/>
                  </a:lnTo>
                  <a:lnTo>
                    <a:pt x="732440" y="324418"/>
                  </a:lnTo>
                  <a:lnTo>
                    <a:pt x="749053" y="321797"/>
                  </a:lnTo>
                  <a:lnTo>
                    <a:pt x="794416" y="304822"/>
                  </a:lnTo>
                  <a:lnTo>
                    <a:pt x="828980" y="275016"/>
                  </a:lnTo>
                  <a:lnTo>
                    <a:pt x="845089" y="238828"/>
                  </a:lnTo>
                  <a:lnTo>
                    <a:pt x="841958" y="200746"/>
                  </a:lnTo>
                  <a:lnTo>
                    <a:pt x="818800" y="165261"/>
                  </a:lnTo>
                  <a:lnTo>
                    <a:pt x="820705" y="161908"/>
                  </a:lnTo>
                  <a:lnTo>
                    <a:pt x="822356" y="158467"/>
                  </a:lnTo>
                  <a:lnTo>
                    <a:pt x="823626" y="154949"/>
                  </a:lnTo>
                  <a:lnTo>
                    <a:pt x="826355" y="123837"/>
                  </a:lnTo>
                  <a:lnTo>
                    <a:pt x="813450" y="95338"/>
                  </a:lnTo>
                  <a:lnTo>
                    <a:pt x="787282" y="72549"/>
                  </a:lnTo>
                  <a:lnTo>
                    <a:pt x="750220" y="58569"/>
                  </a:lnTo>
                  <a:lnTo>
                    <a:pt x="745970" y="46692"/>
                  </a:lnTo>
                  <a:lnTo>
                    <a:pt x="718216" y="16874"/>
                  </a:lnTo>
                  <a:lnTo>
                    <a:pt x="648874" y="231"/>
                  </a:lnTo>
                  <a:lnTo>
                    <a:pt x="613775" y="7630"/>
                  </a:lnTo>
                  <a:lnTo>
                    <a:pt x="584104" y="25155"/>
                  </a:lnTo>
                  <a:lnTo>
                    <a:pt x="577782" y="19583"/>
                  </a:lnTo>
                  <a:lnTo>
                    <a:pt x="570674" y="14611"/>
                  </a:lnTo>
                  <a:lnTo>
                    <a:pt x="562852" y="10282"/>
                  </a:lnTo>
                  <a:lnTo>
                    <a:pt x="554386" y="6638"/>
                  </a:lnTo>
                  <a:lnTo>
                    <a:pt x="52159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70906" y="5795115"/>
              <a:ext cx="845185" cy="466090"/>
            </a:xfrm>
            <a:custGeom>
              <a:avLst/>
              <a:gdLst/>
              <a:ahLst/>
              <a:cxnLst/>
              <a:rect l="l" t="t" r="r" b="b"/>
              <a:pathLst>
                <a:path w="845185" h="466089">
                  <a:moveTo>
                    <a:pt x="76358" y="153488"/>
                  </a:moveTo>
                  <a:lnTo>
                    <a:pt x="79754" y="114180"/>
                  </a:lnTo>
                  <a:lnTo>
                    <a:pt x="102187" y="80070"/>
                  </a:lnTo>
                  <a:lnTo>
                    <a:pt x="140027" y="54751"/>
                  </a:lnTo>
                  <a:lnTo>
                    <a:pt x="189642" y="41817"/>
                  </a:lnTo>
                  <a:lnTo>
                    <a:pt x="211591" y="40966"/>
                  </a:lnTo>
                  <a:lnTo>
                    <a:pt x="233314" y="42844"/>
                  </a:lnTo>
                  <a:lnTo>
                    <a:pt x="254347" y="47388"/>
                  </a:lnTo>
                  <a:lnTo>
                    <a:pt x="274224" y="54530"/>
                  </a:lnTo>
                  <a:lnTo>
                    <a:pt x="300541" y="30453"/>
                  </a:lnTo>
                  <a:lnTo>
                    <a:pt x="335883" y="16317"/>
                  </a:lnTo>
                  <a:lnTo>
                    <a:pt x="375701" y="13166"/>
                  </a:lnTo>
                  <a:lnTo>
                    <a:pt x="415448" y="22043"/>
                  </a:lnTo>
                  <a:lnTo>
                    <a:pt x="421971" y="24887"/>
                  </a:lnTo>
                  <a:lnTo>
                    <a:pt x="428196" y="28073"/>
                  </a:lnTo>
                  <a:lnTo>
                    <a:pt x="434111" y="31587"/>
                  </a:lnTo>
                  <a:lnTo>
                    <a:pt x="439705" y="35416"/>
                  </a:lnTo>
                  <a:lnTo>
                    <a:pt x="460571" y="15316"/>
                  </a:lnTo>
                  <a:lnTo>
                    <a:pt x="489092" y="3201"/>
                  </a:lnTo>
                  <a:lnTo>
                    <a:pt x="521590" y="0"/>
                  </a:lnTo>
                  <a:lnTo>
                    <a:pt x="554386" y="6638"/>
                  </a:lnTo>
                  <a:lnTo>
                    <a:pt x="562852" y="10282"/>
                  </a:lnTo>
                  <a:lnTo>
                    <a:pt x="570674" y="14611"/>
                  </a:lnTo>
                  <a:lnTo>
                    <a:pt x="577782" y="19583"/>
                  </a:lnTo>
                  <a:lnTo>
                    <a:pt x="584104" y="25155"/>
                  </a:lnTo>
                  <a:lnTo>
                    <a:pt x="613775" y="7630"/>
                  </a:lnTo>
                  <a:lnTo>
                    <a:pt x="648874" y="231"/>
                  </a:lnTo>
                  <a:lnTo>
                    <a:pt x="685117" y="3224"/>
                  </a:lnTo>
                  <a:lnTo>
                    <a:pt x="718216" y="16874"/>
                  </a:lnTo>
                  <a:lnTo>
                    <a:pt x="729753" y="25607"/>
                  </a:lnTo>
                  <a:lnTo>
                    <a:pt x="739076" y="35626"/>
                  </a:lnTo>
                  <a:lnTo>
                    <a:pt x="745970" y="46692"/>
                  </a:lnTo>
                  <a:lnTo>
                    <a:pt x="750220" y="58569"/>
                  </a:lnTo>
                  <a:lnTo>
                    <a:pt x="787282" y="72549"/>
                  </a:lnTo>
                  <a:lnTo>
                    <a:pt x="813450" y="95338"/>
                  </a:lnTo>
                  <a:lnTo>
                    <a:pt x="826355" y="123837"/>
                  </a:lnTo>
                  <a:lnTo>
                    <a:pt x="823626" y="154949"/>
                  </a:lnTo>
                  <a:lnTo>
                    <a:pt x="822356" y="158467"/>
                  </a:lnTo>
                  <a:lnTo>
                    <a:pt x="820705" y="161908"/>
                  </a:lnTo>
                  <a:lnTo>
                    <a:pt x="818800" y="165261"/>
                  </a:lnTo>
                  <a:lnTo>
                    <a:pt x="841958" y="200746"/>
                  </a:lnTo>
                  <a:lnTo>
                    <a:pt x="845089" y="238828"/>
                  </a:lnTo>
                  <a:lnTo>
                    <a:pt x="828980" y="275016"/>
                  </a:lnTo>
                  <a:lnTo>
                    <a:pt x="794416" y="304822"/>
                  </a:lnTo>
                  <a:lnTo>
                    <a:pt x="749053" y="321797"/>
                  </a:lnTo>
                  <a:lnTo>
                    <a:pt x="732440" y="324418"/>
                  </a:lnTo>
                  <a:lnTo>
                    <a:pt x="723173" y="357418"/>
                  </a:lnTo>
                  <a:lnTo>
                    <a:pt x="698595" y="384263"/>
                  </a:lnTo>
                  <a:lnTo>
                    <a:pt x="662396" y="402245"/>
                  </a:lnTo>
                  <a:lnTo>
                    <a:pt x="618267" y="408657"/>
                  </a:lnTo>
                  <a:lnTo>
                    <a:pt x="602680" y="407757"/>
                  </a:lnTo>
                  <a:lnTo>
                    <a:pt x="587486" y="405279"/>
                  </a:lnTo>
                  <a:lnTo>
                    <a:pt x="572887" y="401267"/>
                  </a:lnTo>
                  <a:lnTo>
                    <a:pt x="559085" y="395766"/>
                  </a:lnTo>
                  <a:lnTo>
                    <a:pt x="534275" y="430565"/>
                  </a:lnTo>
                  <a:lnTo>
                    <a:pt x="494998" y="454651"/>
                  </a:lnTo>
                  <a:lnTo>
                    <a:pt x="446553" y="465891"/>
                  </a:lnTo>
                  <a:lnTo>
                    <a:pt x="394239" y="462149"/>
                  </a:lnTo>
                  <a:lnTo>
                    <a:pt x="373137" y="455791"/>
                  </a:lnTo>
                  <a:lnTo>
                    <a:pt x="353917" y="446868"/>
                  </a:lnTo>
                  <a:lnTo>
                    <a:pt x="336982" y="435607"/>
                  </a:lnTo>
                  <a:lnTo>
                    <a:pt x="322738" y="422233"/>
                  </a:lnTo>
                  <a:lnTo>
                    <a:pt x="277785" y="435789"/>
                  </a:lnTo>
                  <a:lnTo>
                    <a:pt x="231156" y="438036"/>
                  </a:lnTo>
                  <a:lnTo>
                    <a:pt x="186264" y="429614"/>
                  </a:lnTo>
                  <a:lnTo>
                    <a:pt x="146523" y="411162"/>
                  </a:lnTo>
                  <a:lnTo>
                    <a:pt x="115347" y="383320"/>
                  </a:lnTo>
                  <a:lnTo>
                    <a:pt x="113696" y="381263"/>
                  </a:lnTo>
                  <a:lnTo>
                    <a:pt x="79890" y="379177"/>
                  </a:lnTo>
                  <a:lnTo>
                    <a:pt x="50799" y="367948"/>
                  </a:lnTo>
                  <a:lnTo>
                    <a:pt x="29471" y="349378"/>
                  </a:lnTo>
                  <a:lnTo>
                    <a:pt x="18954" y="325269"/>
                  </a:lnTo>
                  <a:lnTo>
                    <a:pt x="18823" y="311333"/>
                  </a:lnTo>
                  <a:lnTo>
                    <a:pt x="22669" y="297859"/>
                  </a:lnTo>
                  <a:lnTo>
                    <a:pt x="30277" y="285314"/>
                  </a:lnTo>
                  <a:lnTo>
                    <a:pt x="41433" y="274164"/>
                  </a:lnTo>
                  <a:lnTo>
                    <a:pt x="16240" y="257190"/>
                  </a:lnTo>
                  <a:lnTo>
                    <a:pt x="2095" y="235013"/>
                  </a:lnTo>
                  <a:lnTo>
                    <a:pt x="0" y="210459"/>
                  </a:lnTo>
                  <a:lnTo>
                    <a:pt x="10953" y="186356"/>
                  </a:lnTo>
                  <a:lnTo>
                    <a:pt x="23056" y="174296"/>
                  </a:lnTo>
                  <a:lnTo>
                    <a:pt x="38338" y="164818"/>
                  </a:lnTo>
                  <a:lnTo>
                    <a:pt x="56120" y="158258"/>
                  </a:lnTo>
                  <a:lnTo>
                    <a:pt x="75723" y="154949"/>
                  </a:lnTo>
                  <a:lnTo>
                    <a:pt x="76358" y="153488"/>
                  </a:lnTo>
                  <a:close/>
                </a:path>
                <a:path w="845185" h="466089">
                  <a:moveTo>
                    <a:pt x="91979" y="280946"/>
                  </a:moveTo>
                  <a:lnTo>
                    <a:pt x="78988" y="280961"/>
                  </a:lnTo>
                  <a:lnTo>
                    <a:pt x="66246" y="279509"/>
                  </a:lnTo>
                  <a:lnTo>
                    <a:pt x="53957" y="276625"/>
                  </a:lnTo>
                  <a:lnTo>
                    <a:pt x="42322" y="272348"/>
                  </a:lnTo>
                </a:path>
                <a:path w="845185" h="466089">
                  <a:moveTo>
                    <a:pt x="135667" y="375103"/>
                  </a:moveTo>
                  <a:lnTo>
                    <a:pt x="128682" y="377186"/>
                  </a:lnTo>
                  <a:lnTo>
                    <a:pt x="121443" y="378570"/>
                  </a:lnTo>
                  <a:lnTo>
                    <a:pt x="113950" y="379218"/>
                  </a:lnTo>
                </a:path>
                <a:path w="845185" h="466089">
                  <a:moveTo>
                    <a:pt x="322611" y="420341"/>
                  </a:moveTo>
                  <a:lnTo>
                    <a:pt x="317404" y="414448"/>
                  </a:lnTo>
                  <a:lnTo>
                    <a:pt x="313086" y="408161"/>
                  </a:lnTo>
                  <a:lnTo>
                    <a:pt x="309530" y="401557"/>
                  </a:lnTo>
                </a:path>
                <a:path w="845185" h="466089">
                  <a:moveTo>
                    <a:pt x="564419" y="373503"/>
                  </a:moveTo>
                  <a:lnTo>
                    <a:pt x="563657" y="380501"/>
                  </a:lnTo>
                  <a:lnTo>
                    <a:pt x="561879" y="387410"/>
                  </a:lnTo>
                  <a:lnTo>
                    <a:pt x="559212" y="394115"/>
                  </a:lnTo>
                </a:path>
                <a:path w="845185" h="466089">
                  <a:moveTo>
                    <a:pt x="668305" y="246160"/>
                  </a:moveTo>
                  <a:lnTo>
                    <a:pt x="694856" y="259637"/>
                  </a:lnTo>
                  <a:lnTo>
                    <a:pt x="714978" y="277772"/>
                  </a:lnTo>
                  <a:lnTo>
                    <a:pt x="727670" y="299358"/>
                  </a:lnTo>
                  <a:lnTo>
                    <a:pt x="731932" y="323186"/>
                  </a:lnTo>
                </a:path>
                <a:path w="845185" h="466089">
                  <a:moveTo>
                    <a:pt x="818419" y="164118"/>
                  </a:moveTo>
                  <a:lnTo>
                    <a:pt x="813030" y="172226"/>
                  </a:lnTo>
                  <a:lnTo>
                    <a:pt x="806449" y="179792"/>
                  </a:lnTo>
                  <a:lnTo>
                    <a:pt x="798774" y="186741"/>
                  </a:lnTo>
                  <a:lnTo>
                    <a:pt x="790098" y="192998"/>
                  </a:lnTo>
                </a:path>
                <a:path w="845185" h="466089">
                  <a:moveTo>
                    <a:pt x="750347" y="56943"/>
                  </a:moveTo>
                  <a:lnTo>
                    <a:pt x="751490" y="61439"/>
                  </a:lnTo>
                  <a:lnTo>
                    <a:pt x="751998" y="66011"/>
                  </a:lnTo>
                  <a:lnTo>
                    <a:pt x="751871" y="70583"/>
                  </a:lnTo>
                </a:path>
                <a:path w="845185" h="466089">
                  <a:moveTo>
                    <a:pt x="569372" y="41030"/>
                  </a:moveTo>
                  <a:lnTo>
                    <a:pt x="573055" y="34743"/>
                  </a:lnTo>
                  <a:lnTo>
                    <a:pt x="577881" y="28876"/>
                  </a:lnTo>
                  <a:lnTo>
                    <a:pt x="583850" y="23631"/>
                  </a:lnTo>
                </a:path>
                <a:path w="845185" h="466089">
                  <a:moveTo>
                    <a:pt x="433482" y="49323"/>
                  </a:moveTo>
                  <a:lnTo>
                    <a:pt x="435006" y="44116"/>
                  </a:lnTo>
                  <a:lnTo>
                    <a:pt x="437419" y="39087"/>
                  </a:lnTo>
                  <a:lnTo>
                    <a:pt x="440594" y="34324"/>
                  </a:lnTo>
                </a:path>
                <a:path w="845185" h="466089">
                  <a:moveTo>
                    <a:pt x="274097" y="54416"/>
                  </a:moveTo>
                  <a:lnTo>
                    <a:pt x="280908" y="57617"/>
                  </a:lnTo>
                  <a:lnTo>
                    <a:pt x="287432" y="61116"/>
                  </a:lnTo>
                  <a:lnTo>
                    <a:pt x="293671" y="64904"/>
                  </a:lnTo>
                  <a:lnTo>
                    <a:pt x="299624" y="68970"/>
                  </a:lnTo>
                </a:path>
                <a:path w="845185" h="466089">
                  <a:moveTo>
                    <a:pt x="80803" y="168817"/>
                  </a:moveTo>
                  <a:lnTo>
                    <a:pt x="78771" y="163801"/>
                  </a:lnTo>
                  <a:lnTo>
                    <a:pt x="77374" y="158683"/>
                  </a:lnTo>
                  <a:lnTo>
                    <a:pt x="76358" y="153501"/>
                  </a:lnTo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422398" y="5860186"/>
            <a:ext cx="283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9%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761988" y="3671315"/>
            <a:ext cx="1737360" cy="619125"/>
            <a:chOff x="6761988" y="3671315"/>
            <a:chExt cx="1737360" cy="619125"/>
          </a:xfrm>
        </p:grpSpPr>
        <p:sp>
          <p:nvSpPr>
            <p:cNvPr id="24" name="object 24"/>
            <p:cNvSpPr/>
            <p:nvPr/>
          </p:nvSpPr>
          <p:spPr>
            <a:xfrm>
              <a:off x="6774942" y="3758310"/>
              <a:ext cx="1711960" cy="518795"/>
            </a:xfrm>
            <a:custGeom>
              <a:avLst/>
              <a:gdLst/>
              <a:ahLst/>
              <a:cxnLst/>
              <a:rect l="l" t="t" r="r" b="b"/>
              <a:pathLst>
                <a:path w="1711959" h="518795">
                  <a:moveTo>
                    <a:pt x="1711452" y="0"/>
                  </a:moveTo>
                  <a:lnTo>
                    <a:pt x="1657911" y="25903"/>
                  </a:lnTo>
                  <a:lnTo>
                    <a:pt x="1594611" y="37460"/>
                  </a:lnTo>
                  <a:lnTo>
                    <a:pt x="1554887" y="42798"/>
                  </a:lnTo>
                  <a:lnTo>
                    <a:pt x="1510183" y="47809"/>
                  </a:lnTo>
                  <a:lnTo>
                    <a:pt x="1460801" y="52466"/>
                  </a:lnTo>
                  <a:lnTo>
                    <a:pt x="1407043" y="56744"/>
                  </a:lnTo>
                  <a:lnTo>
                    <a:pt x="1349212" y="60615"/>
                  </a:lnTo>
                  <a:lnTo>
                    <a:pt x="1287610" y="64055"/>
                  </a:lnTo>
                  <a:lnTo>
                    <a:pt x="1222539" y="67036"/>
                  </a:lnTo>
                  <a:lnTo>
                    <a:pt x="1154301" y="69534"/>
                  </a:lnTo>
                  <a:lnTo>
                    <a:pt x="1083198" y="71522"/>
                  </a:lnTo>
                  <a:lnTo>
                    <a:pt x="1009533" y="72975"/>
                  </a:lnTo>
                  <a:lnTo>
                    <a:pt x="933608" y="73865"/>
                  </a:lnTo>
                  <a:lnTo>
                    <a:pt x="855726" y="74168"/>
                  </a:lnTo>
                  <a:lnTo>
                    <a:pt x="777843" y="73865"/>
                  </a:lnTo>
                  <a:lnTo>
                    <a:pt x="701918" y="72975"/>
                  </a:lnTo>
                  <a:lnTo>
                    <a:pt x="628253" y="71522"/>
                  </a:lnTo>
                  <a:lnTo>
                    <a:pt x="557150" y="69534"/>
                  </a:lnTo>
                  <a:lnTo>
                    <a:pt x="488912" y="67036"/>
                  </a:lnTo>
                  <a:lnTo>
                    <a:pt x="423841" y="64055"/>
                  </a:lnTo>
                  <a:lnTo>
                    <a:pt x="362239" y="60615"/>
                  </a:lnTo>
                  <a:lnTo>
                    <a:pt x="304408" y="56744"/>
                  </a:lnTo>
                  <a:lnTo>
                    <a:pt x="250650" y="52466"/>
                  </a:lnTo>
                  <a:lnTo>
                    <a:pt x="201268" y="47809"/>
                  </a:lnTo>
                  <a:lnTo>
                    <a:pt x="156564" y="42798"/>
                  </a:lnTo>
                  <a:lnTo>
                    <a:pt x="116840" y="37460"/>
                  </a:lnTo>
                  <a:lnTo>
                    <a:pt x="53540" y="25903"/>
                  </a:lnTo>
                  <a:lnTo>
                    <a:pt x="13788" y="13347"/>
                  </a:lnTo>
                  <a:lnTo>
                    <a:pt x="0" y="0"/>
                  </a:lnTo>
                  <a:lnTo>
                    <a:pt x="0" y="444626"/>
                  </a:lnTo>
                  <a:lnTo>
                    <a:pt x="53540" y="470530"/>
                  </a:lnTo>
                  <a:lnTo>
                    <a:pt x="116840" y="482087"/>
                  </a:lnTo>
                  <a:lnTo>
                    <a:pt x="156564" y="487425"/>
                  </a:lnTo>
                  <a:lnTo>
                    <a:pt x="201268" y="492436"/>
                  </a:lnTo>
                  <a:lnTo>
                    <a:pt x="250650" y="497093"/>
                  </a:lnTo>
                  <a:lnTo>
                    <a:pt x="304408" y="501371"/>
                  </a:lnTo>
                  <a:lnTo>
                    <a:pt x="362239" y="505242"/>
                  </a:lnTo>
                  <a:lnTo>
                    <a:pt x="423841" y="508682"/>
                  </a:lnTo>
                  <a:lnTo>
                    <a:pt x="488912" y="511663"/>
                  </a:lnTo>
                  <a:lnTo>
                    <a:pt x="557150" y="514161"/>
                  </a:lnTo>
                  <a:lnTo>
                    <a:pt x="628253" y="516149"/>
                  </a:lnTo>
                  <a:lnTo>
                    <a:pt x="701918" y="517602"/>
                  </a:lnTo>
                  <a:lnTo>
                    <a:pt x="777843" y="518492"/>
                  </a:lnTo>
                  <a:lnTo>
                    <a:pt x="855726" y="518794"/>
                  </a:lnTo>
                  <a:lnTo>
                    <a:pt x="933608" y="518492"/>
                  </a:lnTo>
                  <a:lnTo>
                    <a:pt x="1009533" y="517602"/>
                  </a:lnTo>
                  <a:lnTo>
                    <a:pt x="1083198" y="516149"/>
                  </a:lnTo>
                  <a:lnTo>
                    <a:pt x="1154301" y="514161"/>
                  </a:lnTo>
                  <a:lnTo>
                    <a:pt x="1222539" y="511663"/>
                  </a:lnTo>
                  <a:lnTo>
                    <a:pt x="1287610" y="508682"/>
                  </a:lnTo>
                  <a:lnTo>
                    <a:pt x="1349212" y="505242"/>
                  </a:lnTo>
                  <a:lnTo>
                    <a:pt x="1407043" y="501371"/>
                  </a:lnTo>
                  <a:lnTo>
                    <a:pt x="1460801" y="497093"/>
                  </a:lnTo>
                  <a:lnTo>
                    <a:pt x="1510183" y="492436"/>
                  </a:lnTo>
                  <a:lnTo>
                    <a:pt x="1554887" y="487425"/>
                  </a:lnTo>
                  <a:lnTo>
                    <a:pt x="1594611" y="482087"/>
                  </a:lnTo>
                  <a:lnTo>
                    <a:pt x="1657911" y="470530"/>
                  </a:lnTo>
                  <a:lnTo>
                    <a:pt x="1697663" y="457974"/>
                  </a:lnTo>
                  <a:lnTo>
                    <a:pt x="1711452" y="444626"/>
                  </a:lnTo>
                  <a:lnTo>
                    <a:pt x="1711452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74942" y="3684269"/>
              <a:ext cx="1711960" cy="148590"/>
            </a:xfrm>
            <a:custGeom>
              <a:avLst/>
              <a:gdLst/>
              <a:ahLst/>
              <a:cxnLst/>
              <a:rect l="l" t="t" r="r" b="b"/>
              <a:pathLst>
                <a:path w="1711959" h="148589">
                  <a:moveTo>
                    <a:pt x="855726" y="0"/>
                  </a:moveTo>
                  <a:lnTo>
                    <a:pt x="777843" y="302"/>
                  </a:lnTo>
                  <a:lnTo>
                    <a:pt x="701918" y="1192"/>
                  </a:lnTo>
                  <a:lnTo>
                    <a:pt x="628253" y="2644"/>
                  </a:lnTo>
                  <a:lnTo>
                    <a:pt x="557150" y="4631"/>
                  </a:lnTo>
                  <a:lnTo>
                    <a:pt x="488912" y="7128"/>
                  </a:lnTo>
                  <a:lnTo>
                    <a:pt x="423841" y="10108"/>
                  </a:lnTo>
                  <a:lnTo>
                    <a:pt x="362239" y="13545"/>
                  </a:lnTo>
                  <a:lnTo>
                    <a:pt x="304408" y="17412"/>
                  </a:lnTo>
                  <a:lnTo>
                    <a:pt x="250650" y="21685"/>
                  </a:lnTo>
                  <a:lnTo>
                    <a:pt x="201268" y="26336"/>
                  </a:lnTo>
                  <a:lnTo>
                    <a:pt x="156564" y="31340"/>
                  </a:lnTo>
                  <a:lnTo>
                    <a:pt x="116840" y="36670"/>
                  </a:lnTo>
                  <a:lnTo>
                    <a:pt x="53540" y="48204"/>
                  </a:lnTo>
                  <a:lnTo>
                    <a:pt x="13788" y="60731"/>
                  </a:lnTo>
                  <a:lnTo>
                    <a:pt x="0" y="74040"/>
                  </a:lnTo>
                  <a:lnTo>
                    <a:pt x="3497" y="80800"/>
                  </a:lnTo>
                  <a:lnTo>
                    <a:pt x="53540" y="99944"/>
                  </a:lnTo>
                  <a:lnTo>
                    <a:pt x="116840" y="111501"/>
                  </a:lnTo>
                  <a:lnTo>
                    <a:pt x="156564" y="116839"/>
                  </a:lnTo>
                  <a:lnTo>
                    <a:pt x="201268" y="121850"/>
                  </a:lnTo>
                  <a:lnTo>
                    <a:pt x="250650" y="126507"/>
                  </a:lnTo>
                  <a:lnTo>
                    <a:pt x="304408" y="130785"/>
                  </a:lnTo>
                  <a:lnTo>
                    <a:pt x="362239" y="134656"/>
                  </a:lnTo>
                  <a:lnTo>
                    <a:pt x="423841" y="138096"/>
                  </a:lnTo>
                  <a:lnTo>
                    <a:pt x="488912" y="141077"/>
                  </a:lnTo>
                  <a:lnTo>
                    <a:pt x="557150" y="143575"/>
                  </a:lnTo>
                  <a:lnTo>
                    <a:pt x="628253" y="145563"/>
                  </a:lnTo>
                  <a:lnTo>
                    <a:pt x="701918" y="147016"/>
                  </a:lnTo>
                  <a:lnTo>
                    <a:pt x="777843" y="147906"/>
                  </a:lnTo>
                  <a:lnTo>
                    <a:pt x="855726" y="148208"/>
                  </a:lnTo>
                  <a:lnTo>
                    <a:pt x="933608" y="147906"/>
                  </a:lnTo>
                  <a:lnTo>
                    <a:pt x="1009533" y="147016"/>
                  </a:lnTo>
                  <a:lnTo>
                    <a:pt x="1083198" y="145563"/>
                  </a:lnTo>
                  <a:lnTo>
                    <a:pt x="1154301" y="143575"/>
                  </a:lnTo>
                  <a:lnTo>
                    <a:pt x="1222539" y="141077"/>
                  </a:lnTo>
                  <a:lnTo>
                    <a:pt x="1287610" y="138096"/>
                  </a:lnTo>
                  <a:lnTo>
                    <a:pt x="1349212" y="134656"/>
                  </a:lnTo>
                  <a:lnTo>
                    <a:pt x="1407043" y="130785"/>
                  </a:lnTo>
                  <a:lnTo>
                    <a:pt x="1460801" y="126507"/>
                  </a:lnTo>
                  <a:lnTo>
                    <a:pt x="1510183" y="121850"/>
                  </a:lnTo>
                  <a:lnTo>
                    <a:pt x="1554887" y="116839"/>
                  </a:lnTo>
                  <a:lnTo>
                    <a:pt x="1594611" y="111501"/>
                  </a:lnTo>
                  <a:lnTo>
                    <a:pt x="1657911" y="99944"/>
                  </a:lnTo>
                  <a:lnTo>
                    <a:pt x="1697663" y="87388"/>
                  </a:lnTo>
                  <a:lnTo>
                    <a:pt x="1711452" y="74040"/>
                  </a:lnTo>
                  <a:lnTo>
                    <a:pt x="1707954" y="67301"/>
                  </a:lnTo>
                  <a:lnTo>
                    <a:pt x="1657911" y="48204"/>
                  </a:lnTo>
                  <a:lnTo>
                    <a:pt x="1594611" y="36670"/>
                  </a:lnTo>
                  <a:lnTo>
                    <a:pt x="1554887" y="31340"/>
                  </a:lnTo>
                  <a:lnTo>
                    <a:pt x="1510183" y="26336"/>
                  </a:lnTo>
                  <a:lnTo>
                    <a:pt x="1460801" y="21685"/>
                  </a:lnTo>
                  <a:lnTo>
                    <a:pt x="1407043" y="17412"/>
                  </a:lnTo>
                  <a:lnTo>
                    <a:pt x="1349212" y="13545"/>
                  </a:lnTo>
                  <a:lnTo>
                    <a:pt x="1287610" y="10108"/>
                  </a:lnTo>
                  <a:lnTo>
                    <a:pt x="1222539" y="7128"/>
                  </a:lnTo>
                  <a:lnTo>
                    <a:pt x="1154301" y="4631"/>
                  </a:lnTo>
                  <a:lnTo>
                    <a:pt x="1083198" y="2644"/>
                  </a:lnTo>
                  <a:lnTo>
                    <a:pt x="1009533" y="1192"/>
                  </a:lnTo>
                  <a:lnTo>
                    <a:pt x="933608" y="302"/>
                  </a:lnTo>
                  <a:lnTo>
                    <a:pt x="855726" y="0"/>
                  </a:lnTo>
                  <a:close/>
                </a:path>
              </a:pathLst>
            </a:custGeom>
            <a:solidFill>
              <a:srgbClr val="BED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74942" y="3684269"/>
              <a:ext cx="1711960" cy="593090"/>
            </a:xfrm>
            <a:custGeom>
              <a:avLst/>
              <a:gdLst/>
              <a:ahLst/>
              <a:cxnLst/>
              <a:rect l="l" t="t" r="r" b="b"/>
              <a:pathLst>
                <a:path w="1711959" h="593089">
                  <a:moveTo>
                    <a:pt x="1711452" y="74040"/>
                  </a:moveTo>
                  <a:lnTo>
                    <a:pt x="1657911" y="99944"/>
                  </a:lnTo>
                  <a:lnTo>
                    <a:pt x="1594611" y="111501"/>
                  </a:lnTo>
                  <a:lnTo>
                    <a:pt x="1554887" y="116839"/>
                  </a:lnTo>
                  <a:lnTo>
                    <a:pt x="1510183" y="121850"/>
                  </a:lnTo>
                  <a:lnTo>
                    <a:pt x="1460801" y="126507"/>
                  </a:lnTo>
                  <a:lnTo>
                    <a:pt x="1407043" y="130785"/>
                  </a:lnTo>
                  <a:lnTo>
                    <a:pt x="1349212" y="134656"/>
                  </a:lnTo>
                  <a:lnTo>
                    <a:pt x="1287610" y="138096"/>
                  </a:lnTo>
                  <a:lnTo>
                    <a:pt x="1222539" y="141077"/>
                  </a:lnTo>
                  <a:lnTo>
                    <a:pt x="1154301" y="143575"/>
                  </a:lnTo>
                  <a:lnTo>
                    <a:pt x="1083198" y="145563"/>
                  </a:lnTo>
                  <a:lnTo>
                    <a:pt x="1009533" y="147016"/>
                  </a:lnTo>
                  <a:lnTo>
                    <a:pt x="933608" y="147906"/>
                  </a:lnTo>
                  <a:lnTo>
                    <a:pt x="855726" y="148208"/>
                  </a:lnTo>
                  <a:lnTo>
                    <a:pt x="777843" y="147906"/>
                  </a:lnTo>
                  <a:lnTo>
                    <a:pt x="701918" y="147016"/>
                  </a:lnTo>
                  <a:lnTo>
                    <a:pt x="628253" y="145563"/>
                  </a:lnTo>
                  <a:lnTo>
                    <a:pt x="557150" y="143575"/>
                  </a:lnTo>
                  <a:lnTo>
                    <a:pt x="488912" y="141077"/>
                  </a:lnTo>
                  <a:lnTo>
                    <a:pt x="423841" y="138096"/>
                  </a:lnTo>
                  <a:lnTo>
                    <a:pt x="362239" y="134656"/>
                  </a:lnTo>
                  <a:lnTo>
                    <a:pt x="304408" y="130785"/>
                  </a:lnTo>
                  <a:lnTo>
                    <a:pt x="250650" y="126507"/>
                  </a:lnTo>
                  <a:lnTo>
                    <a:pt x="201268" y="121850"/>
                  </a:lnTo>
                  <a:lnTo>
                    <a:pt x="156564" y="116839"/>
                  </a:lnTo>
                  <a:lnTo>
                    <a:pt x="116840" y="111501"/>
                  </a:lnTo>
                  <a:lnTo>
                    <a:pt x="53540" y="99944"/>
                  </a:lnTo>
                  <a:lnTo>
                    <a:pt x="13788" y="87388"/>
                  </a:lnTo>
                  <a:lnTo>
                    <a:pt x="0" y="74040"/>
                  </a:lnTo>
                  <a:lnTo>
                    <a:pt x="3497" y="67301"/>
                  </a:lnTo>
                  <a:lnTo>
                    <a:pt x="53540" y="48204"/>
                  </a:lnTo>
                  <a:lnTo>
                    <a:pt x="116840" y="36670"/>
                  </a:lnTo>
                  <a:lnTo>
                    <a:pt x="156564" y="31340"/>
                  </a:lnTo>
                  <a:lnTo>
                    <a:pt x="201268" y="26336"/>
                  </a:lnTo>
                  <a:lnTo>
                    <a:pt x="250650" y="21685"/>
                  </a:lnTo>
                  <a:lnTo>
                    <a:pt x="304408" y="17412"/>
                  </a:lnTo>
                  <a:lnTo>
                    <a:pt x="362239" y="13545"/>
                  </a:lnTo>
                  <a:lnTo>
                    <a:pt x="423841" y="10108"/>
                  </a:lnTo>
                  <a:lnTo>
                    <a:pt x="488912" y="7128"/>
                  </a:lnTo>
                  <a:lnTo>
                    <a:pt x="557150" y="4631"/>
                  </a:lnTo>
                  <a:lnTo>
                    <a:pt x="628253" y="2644"/>
                  </a:lnTo>
                  <a:lnTo>
                    <a:pt x="701918" y="1192"/>
                  </a:lnTo>
                  <a:lnTo>
                    <a:pt x="777843" y="302"/>
                  </a:lnTo>
                  <a:lnTo>
                    <a:pt x="855726" y="0"/>
                  </a:lnTo>
                  <a:lnTo>
                    <a:pt x="933608" y="302"/>
                  </a:lnTo>
                  <a:lnTo>
                    <a:pt x="1009533" y="1192"/>
                  </a:lnTo>
                  <a:lnTo>
                    <a:pt x="1083198" y="2644"/>
                  </a:lnTo>
                  <a:lnTo>
                    <a:pt x="1154301" y="4631"/>
                  </a:lnTo>
                  <a:lnTo>
                    <a:pt x="1222539" y="7128"/>
                  </a:lnTo>
                  <a:lnTo>
                    <a:pt x="1287610" y="10108"/>
                  </a:lnTo>
                  <a:lnTo>
                    <a:pt x="1349212" y="13545"/>
                  </a:lnTo>
                  <a:lnTo>
                    <a:pt x="1407043" y="17412"/>
                  </a:lnTo>
                  <a:lnTo>
                    <a:pt x="1460801" y="21685"/>
                  </a:lnTo>
                  <a:lnTo>
                    <a:pt x="1510183" y="26336"/>
                  </a:lnTo>
                  <a:lnTo>
                    <a:pt x="1554887" y="31340"/>
                  </a:lnTo>
                  <a:lnTo>
                    <a:pt x="1594611" y="36670"/>
                  </a:lnTo>
                  <a:lnTo>
                    <a:pt x="1657911" y="48204"/>
                  </a:lnTo>
                  <a:lnTo>
                    <a:pt x="1697663" y="60731"/>
                  </a:lnTo>
                  <a:lnTo>
                    <a:pt x="1711452" y="74040"/>
                  </a:lnTo>
                  <a:close/>
                </a:path>
                <a:path w="1711959" h="593089">
                  <a:moveTo>
                    <a:pt x="1711452" y="74040"/>
                  </a:moveTo>
                  <a:lnTo>
                    <a:pt x="1711452" y="518667"/>
                  </a:lnTo>
                  <a:lnTo>
                    <a:pt x="1707954" y="525427"/>
                  </a:lnTo>
                  <a:lnTo>
                    <a:pt x="1657911" y="544571"/>
                  </a:lnTo>
                  <a:lnTo>
                    <a:pt x="1594611" y="556128"/>
                  </a:lnTo>
                  <a:lnTo>
                    <a:pt x="1554887" y="561466"/>
                  </a:lnTo>
                  <a:lnTo>
                    <a:pt x="1510183" y="566477"/>
                  </a:lnTo>
                  <a:lnTo>
                    <a:pt x="1460801" y="571134"/>
                  </a:lnTo>
                  <a:lnTo>
                    <a:pt x="1407043" y="575412"/>
                  </a:lnTo>
                  <a:lnTo>
                    <a:pt x="1349212" y="579283"/>
                  </a:lnTo>
                  <a:lnTo>
                    <a:pt x="1287610" y="582723"/>
                  </a:lnTo>
                  <a:lnTo>
                    <a:pt x="1222539" y="585704"/>
                  </a:lnTo>
                  <a:lnTo>
                    <a:pt x="1154301" y="588202"/>
                  </a:lnTo>
                  <a:lnTo>
                    <a:pt x="1083198" y="590190"/>
                  </a:lnTo>
                  <a:lnTo>
                    <a:pt x="1009533" y="591643"/>
                  </a:lnTo>
                  <a:lnTo>
                    <a:pt x="933608" y="592533"/>
                  </a:lnTo>
                  <a:lnTo>
                    <a:pt x="855726" y="592835"/>
                  </a:lnTo>
                  <a:lnTo>
                    <a:pt x="777843" y="592533"/>
                  </a:lnTo>
                  <a:lnTo>
                    <a:pt x="701918" y="591643"/>
                  </a:lnTo>
                  <a:lnTo>
                    <a:pt x="628253" y="590190"/>
                  </a:lnTo>
                  <a:lnTo>
                    <a:pt x="557150" y="588202"/>
                  </a:lnTo>
                  <a:lnTo>
                    <a:pt x="488912" y="585704"/>
                  </a:lnTo>
                  <a:lnTo>
                    <a:pt x="423841" y="582723"/>
                  </a:lnTo>
                  <a:lnTo>
                    <a:pt x="362239" y="579283"/>
                  </a:lnTo>
                  <a:lnTo>
                    <a:pt x="304408" y="575412"/>
                  </a:lnTo>
                  <a:lnTo>
                    <a:pt x="250650" y="571134"/>
                  </a:lnTo>
                  <a:lnTo>
                    <a:pt x="201268" y="566477"/>
                  </a:lnTo>
                  <a:lnTo>
                    <a:pt x="156564" y="561466"/>
                  </a:lnTo>
                  <a:lnTo>
                    <a:pt x="116840" y="556128"/>
                  </a:lnTo>
                  <a:lnTo>
                    <a:pt x="53540" y="544571"/>
                  </a:lnTo>
                  <a:lnTo>
                    <a:pt x="13788" y="532015"/>
                  </a:lnTo>
                  <a:lnTo>
                    <a:pt x="0" y="518667"/>
                  </a:lnTo>
                  <a:lnTo>
                    <a:pt x="0" y="74040"/>
                  </a:lnTo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992493" y="3861942"/>
            <a:ext cx="1275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data(x)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571424" y="5109908"/>
            <a:ext cx="2118995" cy="707390"/>
            <a:chOff x="6571424" y="5109908"/>
            <a:chExt cx="2118995" cy="707390"/>
          </a:xfrm>
        </p:grpSpPr>
        <p:sp>
          <p:nvSpPr>
            <p:cNvPr id="29" name="object 29"/>
            <p:cNvSpPr/>
            <p:nvPr/>
          </p:nvSpPr>
          <p:spPr>
            <a:xfrm>
              <a:off x="6584441" y="5122926"/>
              <a:ext cx="2092960" cy="85090"/>
            </a:xfrm>
            <a:custGeom>
              <a:avLst/>
              <a:gdLst/>
              <a:ahLst/>
              <a:cxnLst/>
              <a:rect l="l" t="t" r="r" b="b"/>
              <a:pathLst>
                <a:path w="2092959" h="85089">
                  <a:moveTo>
                    <a:pt x="2092452" y="0"/>
                  </a:moveTo>
                  <a:lnTo>
                    <a:pt x="0" y="0"/>
                  </a:lnTo>
                  <a:lnTo>
                    <a:pt x="85089" y="85090"/>
                  </a:lnTo>
                  <a:lnTo>
                    <a:pt x="2007234" y="85090"/>
                  </a:lnTo>
                  <a:lnTo>
                    <a:pt x="2092452" y="0"/>
                  </a:lnTo>
                  <a:close/>
                </a:path>
              </a:pathLst>
            </a:custGeom>
            <a:solidFill>
              <a:srgbClr val="A9C4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84441" y="5719000"/>
              <a:ext cx="2092960" cy="85725"/>
            </a:xfrm>
            <a:custGeom>
              <a:avLst/>
              <a:gdLst/>
              <a:ahLst/>
              <a:cxnLst/>
              <a:rect l="l" t="t" r="r" b="b"/>
              <a:pathLst>
                <a:path w="2092959" h="85725">
                  <a:moveTo>
                    <a:pt x="2007234" y="0"/>
                  </a:moveTo>
                  <a:lnTo>
                    <a:pt x="85089" y="0"/>
                  </a:lnTo>
                  <a:lnTo>
                    <a:pt x="0" y="85153"/>
                  </a:lnTo>
                  <a:lnTo>
                    <a:pt x="2092452" y="85153"/>
                  </a:lnTo>
                  <a:lnTo>
                    <a:pt x="2007234" y="0"/>
                  </a:lnTo>
                  <a:close/>
                </a:path>
              </a:pathLst>
            </a:custGeom>
            <a:solidFill>
              <a:srgbClr val="779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84441" y="5122926"/>
              <a:ext cx="85090" cy="681355"/>
            </a:xfrm>
            <a:custGeom>
              <a:avLst/>
              <a:gdLst/>
              <a:ahLst/>
              <a:cxnLst/>
              <a:rect l="l" t="t" r="r" b="b"/>
              <a:pathLst>
                <a:path w="85090" h="681354">
                  <a:moveTo>
                    <a:pt x="0" y="0"/>
                  </a:moveTo>
                  <a:lnTo>
                    <a:pt x="0" y="681228"/>
                  </a:lnTo>
                  <a:lnTo>
                    <a:pt x="85089" y="596074"/>
                  </a:lnTo>
                  <a:lnTo>
                    <a:pt x="85089" y="850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D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591676" y="5122926"/>
              <a:ext cx="85725" cy="681355"/>
            </a:xfrm>
            <a:custGeom>
              <a:avLst/>
              <a:gdLst/>
              <a:ahLst/>
              <a:cxnLst/>
              <a:rect l="l" t="t" r="r" b="b"/>
              <a:pathLst>
                <a:path w="85725" h="681354">
                  <a:moveTo>
                    <a:pt x="85217" y="0"/>
                  </a:moveTo>
                  <a:lnTo>
                    <a:pt x="0" y="85090"/>
                  </a:lnTo>
                  <a:lnTo>
                    <a:pt x="0" y="596074"/>
                  </a:lnTo>
                  <a:lnTo>
                    <a:pt x="85217" y="681228"/>
                  </a:lnTo>
                  <a:lnTo>
                    <a:pt x="85217" y="0"/>
                  </a:lnTo>
                  <a:close/>
                </a:path>
              </a:pathLst>
            </a:custGeom>
            <a:solidFill>
              <a:srgbClr val="586C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584441" y="5122926"/>
              <a:ext cx="2092960" cy="681355"/>
            </a:xfrm>
            <a:custGeom>
              <a:avLst/>
              <a:gdLst/>
              <a:ahLst/>
              <a:cxnLst/>
              <a:rect l="l" t="t" r="r" b="b"/>
              <a:pathLst>
                <a:path w="2092959" h="681354">
                  <a:moveTo>
                    <a:pt x="0" y="0"/>
                  </a:moveTo>
                  <a:lnTo>
                    <a:pt x="2092452" y="0"/>
                  </a:lnTo>
                  <a:lnTo>
                    <a:pt x="2092452" y="681228"/>
                  </a:lnTo>
                  <a:lnTo>
                    <a:pt x="0" y="681228"/>
                  </a:lnTo>
                  <a:lnTo>
                    <a:pt x="0" y="0"/>
                  </a:lnTo>
                  <a:close/>
                </a:path>
                <a:path w="2092959" h="681354">
                  <a:moveTo>
                    <a:pt x="0" y="0"/>
                  </a:moveTo>
                  <a:lnTo>
                    <a:pt x="85089" y="85090"/>
                  </a:lnTo>
                </a:path>
                <a:path w="2092959" h="681354">
                  <a:moveTo>
                    <a:pt x="0" y="681228"/>
                  </a:moveTo>
                  <a:lnTo>
                    <a:pt x="85089" y="596074"/>
                  </a:lnTo>
                </a:path>
                <a:path w="2092959" h="681354">
                  <a:moveTo>
                    <a:pt x="2092452" y="0"/>
                  </a:moveTo>
                  <a:lnTo>
                    <a:pt x="2007234" y="85090"/>
                  </a:lnTo>
                </a:path>
                <a:path w="2092959" h="681354">
                  <a:moveTo>
                    <a:pt x="2092452" y="681228"/>
                  </a:moveTo>
                  <a:lnTo>
                    <a:pt x="2007234" y="596074"/>
                  </a:lnTo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669531" y="5208015"/>
            <a:ext cx="1922145" cy="511175"/>
          </a:xfrm>
          <a:prstGeom prst="rect">
            <a:avLst/>
          </a:prstGeom>
          <a:solidFill>
            <a:srgbClr val="93B6D2"/>
          </a:solidFill>
          <a:ln w="25907">
            <a:solidFill>
              <a:srgbClr val="6B859A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88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Decision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Trees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365492" y="4373879"/>
            <a:ext cx="532130" cy="675640"/>
            <a:chOff x="7365492" y="4373879"/>
            <a:chExt cx="532130" cy="675640"/>
          </a:xfrm>
        </p:grpSpPr>
        <p:sp>
          <p:nvSpPr>
            <p:cNvPr id="36" name="object 36"/>
            <p:cNvSpPr/>
            <p:nvPr/>
          </p:nvSpPr>
          <p:spPr>
            <a:xfrm>
              <a:off x="7378446" y="4386833"/>
              <a:ext cx="506095" cy="649605"/>
            </a:xfrm>
            <a:custGeom>
              <a:avLst/>
              <a:gdLst/>
              <a:ahLst/>
              <a:cxnLst/>
              <a:rect l="l" t="t" r="r" b="b"/>
              <a:pathLst>
                <a:path w="506095" h="649604">
                  <a:moveTo>
                    <a:pt x="379475" y="0"/>
                  </a:moveTo>
                  <a:lnTo>
                    <a:pt x="126492" y="0"/>
                  </a:lnTo>
                  <a:lnTo>
                    <a:pt x="126492" y="15875"/>
                  </a:lnTo>
                  <a:lnTo>
                    <a:pt x="379475" y="15875"/>
                  </a:lnTo>
                  <a:lnTo>
                    <a:pt x="379475" y="0"/>
                  </a:lnTo>
                  <a:close/>
                </a:path>
                <a:path w="506095" h="649604">
                  <a:moveTo>
                    <a:pt x="379475" y="31623"/>
                  </a:moveTo>
                  <a:lnTo>
                    <a:pt x="126492" y="31623"/>
                  </a:lnTo>
                  <a:lnTo>
                    <a:pt x="126492" y="63246"/>
                  </a:lnTo>
                  <a:lnTo>
                    <a:pt x="379475" y="63246"/>
                  </a:lnTo>
                  <a:lnTo>
                    <a:pt x="379475" y="31623"/>
                  </a:lnTo>
                  <a:close/>
                </a:path>
                <a:path w="506095" h="649604">
                  <a:moveTo>
                    <a:pt x="505968" y="396240"/>
                  </a:moveTo>
                  <a:lnTo>
                    <a:pt x="0" y="396240"/>
                  </a:lnTo>
                  <a:lnTo>
                    <a:pt x="252983" y="649224"/>
                  </a:lnTo>
                  <a:lnTo>
                    <a:pt x="505968" y="396240"/>
                  </a:lnTo>
                  <a:close/>
                </a:path>
                <a:path w="506095" h="649604">
                  <a:moveTo>
                    <a:pt x="379475" y="79121"/>
                  </a:moveTo>
                  <a:lnTo>
                    <a:pt x="126492" y="79121"/>
                  </a:lnTo>
                  <a:lnTo>
                    <a:pt x="126492" y="396240"/>
                  </a:lnTo>
                  <a:lnTo>
                    <a:pt x="379475" y="396240"/>
                  </a:lnTo>
                  <a:lnTo>
                    <a:pt x="379475" y="79121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378446" y="4386833"/>
              <a:ext cx="506095" cy="649605"/>
            </a:xfrm>
            <a:custGeom>
              <a:avLst/>
              <a:gdLst/>
              <a:ahLst/>
              <a:cxnLst/>
              <a:rect l="l" t="t" r="r" b="b"/>
              <a:pathLst>
                <a:path w="506095" h="649604">
                  <a:moveTo>
                    <a:pt x="379475" y="0"/>
                  </a:moveTo>
                  <a:lnTo>
                    <a:pt x="379475" y="15875"/>
                  </a:lnTo>
                  <a:lnTo>
                    <a:pt x="126492" y="15875"/>
                  </a:lnTo>
                  <a:lnTo>
                    <a:pt x="126492" y="0"/>
                  </a:lnTo>
                  <a:lnTo>
                    <a:pt x="379475" y="0"/>
                  </a:lnTo>
                  <a:close/>
                </a:path>
                <a:path w="506095" h="649604">
                  <a:moveTo>
                    <a:pt x="379475" y="31623"/>
                  </a:moveTo>
                  <a:lnTo>
                    <a:pt x="379475" y="63246"/>
                  </a:lnTo>
                  <a:lnTo>
                    <a:pt x="126492" y="63246"/>
                  </a:lnTo>
                  <a:lnTo>
                    <a:pt x="126492" y="31623"/>
                  </a:lnTo>
                  <a:lnTo>
                    <a:pt x="379475" y="31623"/>
                  </a:lnTo>
                  <a:close/>
                </a:path>
                <a:path w="506095" h="649604">
                  <a:moveTo>
                    <a:pt x="379475" y="79121"/>
                  </a:moveTo>
                  <a:lnTo>
                    <a:pt x="379475" y="396240"/>
                  </a:lnTo>
                  <a:lnTo>
                    <a:pt x="505968" y="396240"/>
                  </a:lnTo>
                  <a:lnTo>
                    <a:pt x="252983" y="649224"/>
                  </a:lnTo>
                  <a:lnTo>
                    <a:pt x="0" y="396240"/>
                  </a:lnTo>
                  <a:lnTo>
                    <a:pt x="126492" y="396240"/>
                  </a:lnTo>
                  <a:lnTo>
                    <a:pt x="126492" y="79121"/>
                  </a:lnTo>
                  <a:lnTo>
                    <a:pt x="379475" y="79121"/>
                  </a:lnTo>
                  <a:close/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7194708" y="5783621"/>
            <a:ext cx="871219" cy="492125"/>
            <a:chOff x="7194708" y="5783621"/>
            <a:chExt cx="871219" cy="492125"/>
          </a:xfrm>
        </p:grpSpPr>
        <p:sp>
          <p:nvSpPr>
            <p:cNvPr id="39" name="object 39"/>
            <p:cNvSpPr/>
            <p:nvPr/>
          </p:nvSpPr>
          <p:spPr>
            <a:xfrm>
              <a:off x="7207726" y="5796638"/>
              <a:ext cx="845185" cy="466090"/>
            </a:xfrm>
            <a:custGeom>
              <a:avLst/>
              <a:gdLst/>
              <a:ahLst/>
              <a:cxnLst/>
              <a:rect l="l" t="t" r="r" b="b"/>
              <a:pathLst>
                <a:path w="845184" h="466089">
                  <a:moveTo>
                    <a:pt x="521590" y="0"/>
                  </a:moveTo>
                  <a:lnTo>
                    <a:pt x="489092" y="3201"/>
                  </a:lnTo>
                  <a:lnTo>
                    <a:pt x="460571" y="15316"/>
                  </a:lnTo>
                  <a:lnTo>
                    <a:pt x="439705" y="35416"/>
                  </a:lnTo>
                  <a:lnTo>
                    <a:pt x="434111" y="31587"/>
                  </a:lnTo>
                  <a:lnTo>
                    <a:pt x="428196" y="28073"/>
                  </a:lnTo>
                  <a:lnTo>
                    <a:pt x="421971" y="24887"/>
                  </a:lnTo>
                  <a:lnTo>
                    <a:pt x="415448" y="22043"/>
                  </a:lnTo>
                  <a:lnTo>
                    <a:pt x="375701" y="13166"/>
                  </a:lnTo>
                  <a:lnTo>
                    <a:pt x="335883" y="16317"/>
                  </a:lnTo>
                  <a:lnTo>
                    <a:pt x="300541" y="30453"/>
                  </a:lnTo>
                  <a:lnTo>
                    <a:pt x="274224" y="54530"/>
                  </a:lnTo>
                  <a:lnTo>
                    <a:pt x="254347" y="47388"/>
                  </a:lnTo>
                  <a:lnTo>
                    <a:pt x="233314" y="42844"/>
                  </a:lnTo>
                  <a:lnTo>
                    <a:pt x="211591" y="40966"/>
                  </a:lnTo>
                  <a:lnTo>
                    <a:pt x="189642" y="41817"/>
                  </a:lnTo>
                  <a:lnTo>
                    <a:pt x="140027" y="54751"/>
                  </a:lnTo>
                  <a:lnTo>
                    <a:pt x="102187" y="80070"/>
                  </a:lnTo>
                  <a:lnTo>
                    <a:pt x="79754" y="114180"/>
                  </a:lnTo>
                  <a:lnTo>
                    <a:pt x="76358" y="153488"/>
                  </a:lnTo>
                  <a:lnTo>
                    <a:pt x="75723" y="154949"/>
                  </a:lnTo>
                  <a:lnTo>
                    <a:pt x="38338" y="164818"/>
                  </a:lnTo>
                  <a:lnTo>
                    <a:pt x="0" y="210459"/>
                  </a:lnTo>
                  <a:lnTo>
                    <a:pt x="2095" y="235013"/>
                  </a:lnTo>
                  <a:lnTo>
                    <a:pt x="16240" y="257190"/>
                  </a:lnTo>
                  <a:lnTo>
                    <a:pt x="41433" y="274164"/>
                  </a:lnTo>
                  <a:lnTo>
                    <a:pt x="30277" y="285314"/>
                  </a:lnTo>
                  <a:lnTo>
                    <a:pt x="22669" y="297859"/>
                  </a:lnTo>
                  <a:lnTo>
                    <a:pt x="18823" y="311333"/>
                  </a:lnTo>
                  <a:lnTo>
                    <a:pt x="18954" y="325269"/>
                  </a:lnTo>
                  <a:lnTo>
                    <a:pt x="29471" y="349378"/>
                  </a:lnTo>
                  <a:lnTo>
                    <a:pt x="50800" y="367948"/>
                  </a:lnTo>
                  <a:lnTo>
                    <a:pt x="79890" y="379177"/>
                  </a:lnTo>
                  <a:lnTo>
                    <a:pt x="113696" y="381263"/>
                  </a:lnTo>
                  <a:lnTo>
                    <a:pt x="114712" y="382634"/>
                  </a:lnTo>
                  <a:lnTo>
                    <a:pt x="146523" y="411162"/>
                  </a:lnTo>
                  <a:lnTo>
                    <a:pt x="186264" y="429614"/>
                  </a:lnTo>
                  <a:lnTo>
                    <a:pt x="231156" y="438036"/>
                  </a:lnTo>
                  <a:lnTo>
                    <a:pt x="277785" y="435789"/>
                  </a:lnTo>
                  <a:lnTo>
                    <a:pt x="322738" y="422233"/>
                  </a:lnTo>
                  <a:lnTo>
                    <a:pt x="336982" y="435607"/>
                  </a:lnTo>
                  <a:lnTo>
                    <a:pt x="353917" y="446868"/>
                  </a:lnTo>
                  <a:lnTo>
                    <a:pt x="373137" y="455791"/>
                  </a:lnTo>
                  <a:lnTo>
                    <a:pt x="394239" y="462149"/>
                  </a:lnTo>
                  <a:lnTo>
                    <a:pt x="446553" y="465891"/>
                  </a:lnTo>
                  <a:lnTo>
                    <a:pt x="494998" y="454651"/>
                  </a:lnTo>
                  <a:lnTo>
                    <a:pt x="534275" y="430565"/>
                  </a:lnTo>
                  <a:lnTo>
                    <a:pt x="559085" y="395766"/>
                  </a:lnTo>
                  <a:lnTo>
                    <a:pt x="572887" y="401267"/>
                  </a:lnTo>
                  <a:lnTo>
                    <a:pt x="587486" y="405279"/>
                  </a:lnTo>
                  <a:lnTo>
                    <a:pt x="602680" y="407757"/>
                  </a:lnTo>
                  <a:lnTo>
                    <a:pt x="618267" y="408657"/>
                  </a:lnTo>
                  <a:lnTo>
                    <a:pt x="662396" y="402245"/>
                  </a:lnTo>
                  <a:lnTo>
                    <a:pt x="698595" y="384263"/>
                  </a:lnTo>
                  <a:lnTo>
                    <a:pt x="723173" y="357418"/>
                  </a:lnTo>
                  <a:lnTo>
                    <a:pt x="732440" y="324418"/>
                  </a:lnTo>
                  <a:lnTo>
                    <a:pt x="749053" y="321797"/>
                  </a:lnTo>
                  <a:lnTo>
                    <a:pt x="794416" y="304822"/>
                  </a:lnTo>
                  <a:lnTo>
                    <a:pt x="828980" y="275016"/>
                  </a:lnTo>
                  <a:lnTo>
                    <a:pt x="845089" y="238828"/>
                  </a:lnTo>
                  <a:lnTo>
                    <a:pt x="841958" y="200746"/>
                  </a:lnTo>
                  <a:lnTo>
                    <a:pt x="818800" y="165261"/>
                  </a:lnTo>
                  <a:lnTo>
                    <a:pt x="820705" y="161908"/>
                  </a:lnTo>
                  <a:lnTo>
                    <a:pt x="822356" y="158467"/>
                  </a:lnTo>
                  <a:lnTo>
                    <a:pt x="823626" y="154949"/>
                  </a:lnTo>
                  <a:lnTo>
                    <a:pt x="826355" y="123837"/>
                  </a:lnTo>
                  <a:lnTo>
                    <a:pt x="813450" y="95338"/>
                  </a:lnTo>
                  <a:lnTo>
                    <a:pt x="787282" y="72549"/>
                  </a:lnTo>
                  <a:lnTo>
                    <a:pt x="750220" y="58569"/>
                  </a:lnTo>
                  <a:lnTo>
                    <a:pt x="745970" y="46694"/>
                  </a:lnTo>
                  <a:lnTo>
                    <a:pt x="718216" y="16874"/>
                  </a:lnTo>
                  <a:lnTo>
                    <a:pt x="648874" y="231"/>
                  </a:lnTo>
                  <a:lnTo>
                    <a:pt x="613775" y="7630"/>
                  </a:lnTo>
                  <a:lnTo>
                    <a:pt x="584104" y="25155"/>
                  </a:lnTo>
                  <a:lnTo>
                    <a:pt x="577782" y="19588"/>
                  </a:lnTo>
                  <a:lnTo>
                    <a:pt x="570674" y="14615"/>
                  </a:lnTo>
                  <a:lnTo>
                    <a:pt x="562852" y="10283"/>
                  </a:lnTo>
                  <a:lnTo>
                    <a:pt x="554386" y="6638"/>
                  </a:lnTo>
                  <a:lnTo>
                    <a:pt x="52159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207726" y="5796638"/>
              <a:ext cx="845185" cy="466090"/>
            </a:xfrm>
            <a:custGeom>
              <a:avLst/>
              <a:gdLst/>
              <a:ahLst/>
              <a:cxnLst/>
              <a:rect l="l" t="t" r="r" b="b"/>
              <a:pathLst>
                <a:path w="845184" h="466089">
                  <a:moveTo>
                    <a:pt x="76358" y="153488"/>
                  </a:moveTo>
                  <a:lnTo>
                    <a:pt x="79754" y="114180"/>
                  </a:lnTo>
                  <a:lnTo>
                    <a:pt x="102187" y="80070"/>
                  </a:lnTo>
                  <a:lnTo>
                    <a:pt x="140027" y="54751"/>
                  </a:lnTo>
                  <a:lnTo>
                    <a:pt x="189642" y="41817"/>
                  </a:lnTo>
                  <a:lnTo>
                    <a:pt x="211591" y="40966"/>
                  </a:lnTo>
                  <a:lnTo>
                    <a:pt x="233314" y="42844"/>
                  </a:lnTo>
                  <a:lnTo>
                    <a:pt x="254347" y="47388"/>
                  </a:lnTo>
                  <a:lnTo>
                    <a:pt x="274224" y="54530"/>
                  </a:lnTo>
                  <a:lnTo>
                    <a:pt x="300541" y="30453"/>
                  </a:lnTo>
                  <a:lnTo>
                    <a:pt x="335883" y="16317"/>
                  </a:lnTo>
                  <a:lnTo>
                    <a:pt x="375701" y="13166"/>
                  </a:lnTo>
                  <a:lnTo>
                    <a:pt x="415448" y="22043"/>
                  </a:lnTo>
                  <a:lnTo>
                    <a:pt x="421971" y="24887"/>
                  </a:lnTo>
                  <a:lnTo>
                    <a:pt x="428196" y="28073"/>
                  </a:lnTo>
                  <a:lnTo>
                    <a:pt x="434111" y="31587"/>
                  </a:lnTo>
                  <a:lnTo>
                    <a:pt x="439705" y="35416"/>
                  </a:lnTo>
                  <a:lnTo>
                    <a:pt x="460571" y="15316"/>
                  </a:lnTo>
                  <a:lnTo>
                    <a:pt x="489092" y="3201"/>
                  </a:lnTo>
                  <a:lnTo>
                    <a:pt x="521590" y="0"/>
                  </a:lnTo>
                  <a:lnTo>
                    <a:pt x="554386" y="6638"/>
                  </a:lnTo>
                  <a:lnTo>
                    <a:pt x="562852" y="10283"/>
                  </a:lnTo>
                  <a:lnTo>
                    <a:pt x="570674" y="14615"/>
                  </a:lnTo>
                  <a:lnTo>
                    <a:pt x="577782" y="19588"/>
                  </a:lnTo>
                  <a:lnTo>
                    <a:pt x="584104" y="25155"/>
                  </a:lnTo>
                  <a:lnTo>
                    <a:pt x="613775" y="7630"/>
                  </a:lnTo>
                  <a:lnTo>
                    <a:pt x="648874" y="231"/>
                  </a:lnTo>
                  <a:lnTo>
                    <a:pt x="685117" y="3224"/>
                  </a:lnTo>
                  <a:lnTo>
                    <a:pt x="718216" y="16874"/>
                  </a:lnTo>
                  <a:lnTo>
                    <a:pt x="729753" y="25613"/>
                  </a:lnTo>
                  <a:lnTo>
                    <a:pt x="739076" y="35631"/>
                  </a:lnTo>
                  <a:lnTo>
                    <a:pt x="745970" y="46694"/>
                  </a:lnTo>
                  <a:lnTo>
                    <a:pt x="750220" y="58569"/>
                  </a:lnTo>
                  <a:lnTo>
                    <a:pt x="787282" y="72549"/>
                  </a:lnTo>
                  <a:lnTo>
                    <a:pt x="813450" y="95338"/>
                  </a:lnTo>
                  <a:lnTo>
                    <a:pt x="826355" y="123837"/>
                  </a:lnTo>
                  <a:lnTo>
                    <a:pt x="823626" y="154949"/>
                  </a:lnTo>
                  <a:lnTo>
                    <a:pt x="822356" y="158467"/>
                  </a:lnTo>
                  <a:lnTo>
                    <a:pt x="820705" y="161908"/>
                  </a:lnTo>
                  <a:lnTo>
                    <a:pt x="818800" y="165261"/>
                  </a:lnTo>
                  <a:lnTo>
                    <a:pt x="841958" y="200746"/>
                  </a:lnTo>
                  <a:lnTo>
                    <a:pt x="845089" y="238828"/>
                  </a:lnTo>
                  <a:lnTo>
                    <a:pt x="828980" y="275016"/>
                  </a:lnTo>
                  <a:lnTo>
                    <a:pt x="794416" y="304822"/>
                  </a:lnTo>
                  <a:lnTo>
                    <a:pt x="749053" y="321797"/>
                  </a:lnTo>
                  <a:lnTo>
                    <a:pt x="732440" y="324418"/>
                  </a:lnTo>
                  <a:lnTo>
                    <a:pt x="723173" y="357418"/>
                  </a:lnTo>
                  <a:lnTo>
                    <a:pt x="698595" y="384263"/>
                  </a:lnTo>
                  <a:lnTo>
                    <a:pt x="662396" y="402245"/>
                  </a:lnTo>
                  <a:lnTo>
                    <a:pt x="618267" y="408657"/>
                  </a:lnTo>
                  <a:lnTo>
                    <a:pt x="602680" y="407757"/>
                  </a:lnTo>
                  <a:lnTo>
                    <a:pt x="587486" y="405279"/>
                  </a:lnTo>
                  <a:lnTo>
                    <a:pt x="572887" y="401267"/>
                  </a:lnTo>
                  <a:lnTo>
                    <a:pt x="559085" y="395766"/>
                  </a:lnTo>
                  <a:lnTo>
                    <a:pt x="534275" y="430565"/>
                  </a:lnTo>
                  <a:lnTo>
                    <a:pt x="494998" y="454651"/>
                  </a:lnTo>
                  <a:lnTo>
                    <a:pt x="446553" y="465891"/>
                  </a:lnTo>
                  <a:lnTo>
                    <a:pt x="394239" y="462149"/>
                  </a:lnTo>
                  <a:lnTo>
                    <a:pt x="373137" y="455791"/>
                  </a:lnTo>
                  <a:lnTo>
                    <a:pt x="353917" y="446868"/>
                  </a:lnTo>
                  <a:lnTo>
                    <a:pt x="336982" y="435607"/>
                  </a:lnTo>
                  <a:lnTo>
                    <a:pt x="322738" y="422233"/>
                  </a:lnTo>
                  <a:lnTo>
                    <a:pt x="277785" y="435789"/>
                  </a:lnTo>
                  <a:lnTo>
                    <a:pt x="231156" y="438036"/>
                  </a:lnTo>
                  <a:lnTo>
                    <a:pt x="186264" y="429614"/>
                  </a:lnTo>
                  <a:lnTo>
                    <a:pt x="146523" y="411162"/>
                  </a:lnTo>
                  <a:lnTo>
                    <a:pt x="115347" y="383320"/>
                  </a:lnTo>
                  <a:lnTo>
                    <a:pt x="113696" y="381263"/>
                  </a:lnTo>
                  <a:lnTo>
                    <a:pt x="79890" y="379177"/>
                  </a:lnTo>
                  <a:lnTo>
                    <a:pt x="50800" y="367948"/>
                  </a:lnTo>
                  <a:lnTo>
                    <a:pt x="29471" y="349378"/>
                  </a:lnTo>
                  <a:lnTo>
                    <a:pt x="18954" y="325269"/>
                  </a:lnTo>
                  <a:lnTo>
                    <a:pt x="18823" y="311333"/>
                  </a:lnTo>
                  <a:lnTo>
                    <a:pt x="22669" y="297859"/>
                  </a:lnTo>
                  <a:lnTo>
                    <a:pt x="30277" y="285314"/>
                  </a:lnTo>
                  <a:lnTo>
                    <a:pt x="41433" y="274164"/>
                  </a:lnTo>
                  <a:lnTo>
                    <a:pt x="16240" y="257190"/>
                  </a:lnTo>
                  <a:lnTo>
                    <a:pt x="2095" y="235013"/>
                  </a:lnTo>
                  <a:lnTo>
                    <a:pt x="0" y="210459"/>
                  </a:lnTo>
                  <a:lnTo>
                    <a:pt x="10953" y="186356"/>
                  </a:lnTo>
                  <a:lnTo>
                    <a:pt x="23056" y="174296"/>
                  </a:lnTo>
                  <a:lnTo>
                    <a:pt x="38338" y="164818"/>
                  </a:lnTo>
                  <a:lnTo>
                    <a:pt x="56120" y="158258"/>
                  </a:lnTo>
                  <a:lnTo>
                    <a:pt x="75723" y="154949"/>
                  </a:lnTo>
                  <a:lnTo>
                    <a:pt x="76358" y="153488"/>
                  </a:lnTo>
                  <a:close/>
                </a:path>
                <a:path w="845184" h="466089">
                  <a:moveTo>
                    <a:pt x="91979" y="280946"/>
                  </a:moveTo>
                  <a:lnTo>
                    <a:pt x="78988" y="280967"/>
                  </a:lnTo>
                  <a:lnTo>
                    <a:pt x="66246" y="279514"/>
                  </a:lnTo>
                  <a:lnTo>
                    <a:pt x="53957" y="276627"/>
                  </a:lnTo>
                  <a:lnTo>
                    <a:pt x="42322" y="272348"/>
                  </a:lnTo>
                </a:path>
                <a:path w="845184" h="466089">
                  <a:moveTo>
                    <a:pt x="135667" y="375103"/>
                  </a:moveTo>
                  <a:lnTo>
                    <a:pt x="128682" y="377186"/>
                  </a:lnTo>
                  <a:lnTo>
                    <a:pt x="121443" y="378570"/>
                  </a:lnTo>
                  <a:lnTo>
                    <a:pt x="113950" y="379218"/>
                  </a:lnTo>
                </a:path>
                <a:path w="845184" h="466089">
                  <a:moveTo>
                    <a:pt x="322611" y="420341"/>
                  </a:moveTo>
                  <a:lnTo>
                    <a:pt x="317404" y="414461"/>
                  </a:lnTo>
                  <a:lnTo>
                    <a:pt x="313086" y="408161"/>
                  </a:lnTo>
                  <a:lnTo>
                    <a:pt x="309530" y="401557"/>
                  </a:lnTo>
                </a:path>
                <a:path w="845184" h="466089">
                  <a:moveTo>
                    <a:pt x="564419" y="373503"/>
                  </a:moveTo>
                  <a:lnTo>
                    <a:pt x="563657" y="380501"/>
                  </a:lnTo>
                  <a:lnTo>
                    <a:pt x="561879" y="387410"/>
                  </a:lnTo>
                  <a:lnTo>
                    <a:pt x="559212" y="394115"/>
                  </a:lnTo>
                </a:path>
                <a:path w="845184" h="466089">
                  <a:moveTo>
                    <a:pt x="668305" y="246160"/>
                  </a:moveTo>
                  <a:lnTo>
                    <a:pt x="694856" y="259637"/>
                  </a:lnTo>
                  <a:lnTo>
                    <a:pt x="714978" y="277772"/>
                  </a:lnTo>
                  <a:lnTo>
                    <a:pt x="727670" y="299358"/>
                  </a:lnTo>
                  <a:lnTo>
                    <a:pt x="731932" y="323186"/>
                  </a:lnTo>
                </a:path>
                <a:path w="845184" h="466089">
                  <a:moveTo>
                    <a:pt x="818419" y="164118"/>
                  </a:moveTo>
                  <a:lnTo>
                    <a:pt x="813030" y="172226"/>
                  </a:lnTo>
                  <a:lnTo>
                    <a:pt x="806449" y="179792"/>
                  </a:lnTo>
                  <a:lnTo>
                    <a:pt x="798774" y="186741"/>
                  </a:lnTo>
                  <a:lnTo>
                    <a:pt x="790098" y="192998"/>
                  </a:lnTo>
                </a:path>
                <a:path w="845184" h="466089">
                  <a:moveTo>
                    <a:pt x="750347" y="56943"/>
                  </a:moveTo>
                  <a:lnTo>
                    <a:pt x="751490" y="61439"/>
                  </a:lnTo>
                  <a:lnTo>
                    <a:pt x="751998" y="66011"/>
                  </a:lnTo>
                  <a:lnTo>
                    <a:pt x="751871" y="70583"/>
                  </a:lnTo>
                </a:path>
                <a:path w="845184" h="466089">
                  <a:moveTo>
                    <a:pt x="569372" y="41030"/>
                  </a:moveTo>
                  <a:lnTo>
                    <a:pt x="573055" y="34743"/>
                  </a:lnTo>
                  <a:lnTo>
                    <a:pt x="577881" y="28876"/>
                  </a:lnTo>
                  <a:lnTo>
                    <a:pt x="583850" y="23631"/>
                  </a:lnTo>
                </a:path>
                <a:path w="845184" h="466089">
                  <a:moveTo>
                    <a:pt x="433482" y="49323"/>
                  </a:moveTo>
                  <a:lnTo>
                    <a:pt x="435006" y="44116"/>
                  </a:lnTo>
                  <a:lnTo>
                    <a:pt x="437419" y="39087"/>
                  </a:lnTo>
                  <a:lnTo>
                    <a:pt x="440594" y="34324"/>
                  </a:lnTo>
                </a:path>
                <a:path w="845184" h="466089">
                  <a:moveTo>
                    <a:pt x="274097" y="54416"/>
                  </a:moveTo>
                  <a:lnTo>
                    <a:pt x="280908" y="57617"/>
                  </a:lnTo>
                  <a:lnTo>
                    <a:pt x="287432" y="61116"/>
                  </a:lnTo>
                  <a:lnTo>
                    <a:pt x="293671" y="64904"/>
                  </a:lnTo>
                  <a:lnTo>
                    <a:pt x="299624" y="68970"/>
                  </a:lnTo>
                </a:path>
                <a:path w="845184" h="466089">
                  <a:moveTo>
                    <a:pt x="80803" y="168817"/>
                  </a:moveTo>
                  <a:lnTo>
                    <a:pt x="78771" y="163801"/>
                  </a:lnTo>
                  <a:lnTo>
                    <a:pt x="77374" y="158683"/>
                  </a:lnTo>
                  <a:lnTo>
                    <a:pt x="76358" y="153501"/>
                  </a:lnTo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459726" y="5861710"/>
            <a:ext cx="283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9%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8115554" y="5782195"/>
            <a:ext cx="1417320" cy="923925"/>
            <a:chOff x="8115554" y="5782195"/>
            <a:chExt cx="1417320" cy="923925"/>
          </a:xfrm>
        </p:grpSpPr>
        <p:sp>
          <p:nvSpPr>
            <p:cNvPr id="43" name="object 43"/>
            <p:cNvSpPr/>
            <p:nvPr/>
          </p:nvSpPr>
          <p:spPr>
            <a:xfrm>
              <a:off x="8128254" y="5794895"/>
              <a:ext cx="701675" cy="629285"/>
            </a:xfrm>
            <a:custGeom>
              <a:avLst/>
              <a:gdLst/>
              <a:ahLst/>
              <a:cxnLst/>
              <a:rect l="l" t="t" r="r" b="b"/>
              <a:pathLst>
                <a:path w="701675" h="629285">
                  <a:moveTo>
                    <a:pt x="217424" y="48437"/>
                  </a:moveTo>
                  <a:lnTo>
                    <a:pt x="62484" y="248297"/>
                  </a:lnTo>
                  <a:lnTo>
                    <a:pt x="424306" y="528904"/>
                  </a:lnTo>
                  <a:lnTo>
                    <a:pt x="346837" y="628827"/>
                  </a:lnTo>
                  <a:lnTo>
                    <a:pt x="701675" y="583958"/>
                  </a:lnTo>
                  <a:lnTo>
                    <a:pt x="669469" y="329031"/>
                  </a:lnTo>
                  <a:lnTo>
                    <a:pt x="579247" y="329031"/>
                  </a:lnTo>
                  <a:lnTo>
                    <a:pt x="217424" y="48437"/>
                  </a:lnTo>
                  <a:close/>
                </a:path>
                <a:path w="701675" h="629285">
                  <a:moveTo>
                    <a:pt x="656844" y="229095"/>
                  </a:moveTo>
                  <a:lnTo>
                    <a:pt x="579247" y="329031"/>
                  </a:lnTo>
                  <a:lnTo>
                    <a:pt x="669469" y="329031"/>
                  </a:lnTo>
                  <a:lnTo>
                    <a:pt x="656844" y="229095"/>
                  </a:lnTo>
                  <a:close/>
                </a:path>
                <a:path w="701675" h="629285">
                  <a:moveTo>
                    <a:pt x="179959" y="19380"/>
                  </a:moveTo>
                  <a:lnTo>
                    <a:pt x="25019" y="219240"/>
                  </a:lnTo>
                  <a:lnTo>
                    <a:pt x="49911" y="238620"/>
                  </a:lnTo>
                  <a:lnTo>
                    <a:pt x="204977" y="38747"/>
                  </a:lnTo>
                  <a:lnTo>
                    <a:pt x="179959" y="19380"/>
                  </a:lnTo>
                  <a:close/>
                </a:path>
                <a:path w="701675" h="629285">
                  <a:moveTo>
                    <a:pt x="154940" y="0"/>
                  </a:moveTo>
                  <a:lnTo>
                    <a:pt x="0" y="199872"/>
                  </a:lnTo>
                  <a:lnTo>
                    <a:pt x="12446" y="209550"/>
                  </a:lnTo>
                  <a:lnTo>
                    <a:pt x="167513" y="9690"/>
                  </a:lnTo>
                  <a:lnTo>
                    <a:pt x="15494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115554" y="5782195"/>
              <a:ext cx="230377" cy="2640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190738" y="5843333"/>
              <a:ext cx="639445" cy="580390"/>
            </a:xfrm>
            <a:custGeom>
              <a:avLst/>
              <a:gdLst/>
              <a:ahLst/>
              <a:cxnLst/>
              <a:rect l="l" t="t" r="r" b="b"/>
              <a:pathLst>
                <a:path w="639445" h="580389">
                  <a:moveTo>
                    <a:pt x="154939" y="0"/>
                  </a:moveTo>
                  <a:lnTo>
                    <a:pt x="516762" y="280593"/>
                  </a:lnTo>
                  <a:lnTo>
                    <a:pt x="594359" y="180657"/>
                  </a:lnTo>
                  <a:lnTo>
                    <a:pt x="639190" y="535520"/>
                  </a:lnTo>
                  <a:lnTo>
                    <a:pt x="284352" y="580389"/>
                  </a:lnTo>
                  <a:lnTo>
                    <a:pt x="361822" y="480466"/>
                  </a:lnTo>
                  <a:lnTo>
                    <a:pt x="0" y="199859"/>
                  </a:lnTo>
                  <a:lnTo>
                    <a:pt x="154939" y="0"/>
                  </a:lnTo>
                  <a:close/>
                </a:path>
              </a:pathLst>
            </a:custGeom>
            <a:ln w="2540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858250" y="6095237"/>
              <a:ext cx="661670" cy="597535"/>
            </a:xfrm>
            <a:custGeom>
              <a:avLst/>
              <a:gdLst/>
              <a:ahLst/>
              <a:cxnLst/>
              <a:rect l="l" t="t" r="r" b="b"/>
              <a:pathLst>
                <a:path w="661670" h="597534">
                  <a:moveTo>
                    <a:pt x="330707" y="0"/>
                  </a:moveTo>
                  <a:lnTo>
                    <a:pt x="281842" y="3238"/>
                  </a:lnTo>
                  <a:lnTo>
                    <a:pt x="235202" y="12646"/>
                  </a:lnTo>
                  <a:lnTo>
                    <a:pt x="191298" y="27761"/>
                  </a:lnTo>
                  <a:lnTo>
                    <a:pt x="150642" y="48122"/>
                  </a:lnTo>
                  <a:lnTo>
                    <a:pt x="113746" y="73265"/>
                  </a:lnTo>
                  <a:lnTo>
                    <a:pt x="81123" y="102730"/>
                  </a:lnTo>
                  <a:lnTo>
                    <a:pt x="53283" y="136055"/>
                  </a:lnTo>
                  <a:lnTo>
                    <a:pt x="30739" y="172776"/>
                  </a:lnTo>
                  <a:lnTo>
                    <a:pt x="14003" y="212433"/>
                  </a:lnTo>
                  <a:lnTo>
                    <a:pt x="3586" y="254562"/>
                  </a:lnTo>
                  <a:lnTo>
                    <a:pt x="0" y="298704"/>
                  </a:lnTo>
                  <a:lnTo>
                    <a:pt x="3586" y="342845"/>
                  </a:lnTo>
                  <a:lnTo>
                    <a:pt x="14003" y="384974"/>
                  </a:lnTo>
                  <a:lnTo>
                    <a:pt x="30739" y="424631"/>
                  </a:lnTo>
                  <a:lnTo>
                    <a:pt x="53283" y="461352"/>
                  </a:lnTo>
                  <a:lnTo>
                    <a:pt x="81123" y="494677"/>
                  </a:lnTo>
                  <a:lnTo>
                    <a:pt x="113746" y="524142"/>
                  </a:lnTo>
                  <a:lnTo>
                    <a:pt x="150642" y="549285"/>
                  </a:lnTo>
                  <a:lnTo>
                    <a:pt x="191298" y="569646"/>
                  </a:lnTo>
                  <a:lnTo>
                    <a:pt x="235202" y="584761"/>
                  </a:lnTo>
                  <a:lnTo>
                    <a:pt x="281842" y="594169"/>
                  </a:lnTo>
                  <a:lnTo>
                    <a:pt x="330707" y="597408"/>
                  </a:lnTo>
                  <a:lnTo>
                    <a:pt x="379573" y="594169"/>
                  </a:lnTo>
                  <a:lnTo>
                    <a:pt x="426213" y="584761"/>
                  </a:lnTo>
                  <a:lnTo>
                    <a:pt x="470117" y="569646"/>
                  </a:lnTo>
                  <a:lnTo>
                    <a:pt x="510773" y="549285"/>
                  </a:lnTo>
                  <a:lnTo>
                    <a:pt x="547669" y="524142"/>
                  </a:lnTo>
                  <a:lnTo>
                    <a:pt x="580292" y="494677"/>
                  </a:lnTo>
                  <a:lnTo>
                    <a:pt x="608132" y="461352"/>
                  </a:lnTo>
                  <a:lnTo>
                    <a:pt x="630676" y="424631"/>
                  </a:lnTo>
                  <a:lnTo>
                    <a:pt x="647412" y="384974"/>
                  </a:lnTo>
                  <a:lnTo>
                    <a:pt x="657829" y="342845"/>
                  </a:lnTo>
                  <a:lnTo>
                    <a:pt x="661416" y="298704"/>
                  </a:lnTo>
                  <a:lnTo>
                    <a:pt x="657829" y="254562"/>
                  </a:lnTo>
                  <a:lnTo>
                    <a:pt x="647412" y="212433"/>
                  </a:lnTo>
                  <a:lnTo>
                    <a:pt x="630676" y="172776"/>
                  </a:lnTo>
                  <a:lnTo>
                    <a:pt x="608132" y="136055"/>
                  </a:lnTo>
                  <a:lnTo>
                    <a:pt x="580292" y="102730"/>
                  </a:lnTo>
                  <a:lnTo>
                    <a:pt x="547669" y="73265"/>
                  </a:lnTo>
                  <a:lnTo>
                    <a:pt x="510773" y="48122"/>
                  </a:lnTo>
                  <a:lnTo>
                    <a:pt x="470117" y="27761"/>
                  </a:lnTo>
                  <a:lnTo>
                    <a:pt x="426213" y="12646"/>
                  </a:lnTo>
                  <a:lnTo>
                    <a:pt x="379573" y="3238"/>
                  </a:lnTo>
                  <a:lnTo>
                    <a:pt x="330707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858250" y="6095237"/>
              <a:ext cx="661670" cy="597535"/>
            </a:xfrm>
            <a:custGeom>
              <a:avLst/>
              <a:gdLst/>
              <a:ahLst/>
              <a:cxnLst/>
              <a:rect l="l" t="t" r="r" b="b"/>
              <a:pathLst>
                <a:path w="661670" h="597534">
                  <a:moveTo>
                    <a:pt x="0" y="298704"/>
                  </a:moveTo>
                  <a:lnTo>
                    <a:pt x="3586" y="254562"/>
                  </a:lnTo>
                  <a:lnTo>
                    <a:pt x="14003" y="212433"/>
                  </a:lnTo>
                  <a:lnTo>
                    <a:pt x="30739" y="172776"/>
                  </a:lnTo>
                  <a:lnTo>
                    <a:pt x="53283" y="136055"/>
                  </a:lnTo>
                  <a:lnTo>
                    <a:pt x="81123" y="102730"/>
                  </a:lnTo>
                  <a:lnTo>
                    <a:pt x="113746" y="73265"/>
                  </a:lnTo>
                  <a:lnTo>
                    <a:pt x="150642" y="48122"/>
                  </a:lnTo>
                  <a:lnTo>
                    <a:pt x="191298" y="27761"/>
                  </a:lnTo>
                  <a:lnTo>
                    <a:pt x="235202" y="12646"/>
                  </a:lnTo>
                  <a:lnTo>
                    <a:pt x="281842" y="3238"/>
                  </a:lnTo>
                  <a:lnTo>
                    <a:pt x="330707" y="0"/>
                  </a:lnTo>
                  <a:lnTo>
                    <a:pt x="379573" y="3238"/>
                  </a:lnTo>
                  <a:lnTo>
                    <a:pt x="426213" y="12646"/>
                  </a:lnTo>
                  <a:lnTo>
                    <a:pt x="470117" y="27761"/>
                  </a:lnTo>
                  <a:lnTo>
                    <a:pt x="510773" y="48122"/>
                  </a:lnTo>
                  <a:lnTo>
                    <a:pt x="547669" y="73265"/>
                  </a:lnTo>
                  <a:lnTo>
                    <a:pt x="580292" y="102730"/>
                  </a:lnTo>
                  <a:lnTo>
                    <a:pt x="608132" y="136055"/>
                  </a:lnTo>
                  <a:lnTo>
                    <a:pt x="630676" y="172776"/>
                  </a:lnTo>
                  <a:lnTo>
                    <a:pt x="647412" y="212433"/>
                  </a:lnTo>
                  <a:lnTo>
                    <a:pt x="657829" y="254562"/>
                  </a:lnTo>
                  <a:lnTo>
                    <a:pt x="661416" y="298704"/>
                  </a:lnTo>
                  <a:lnTo>
                    <a:pt x="657829" y="342845"/>
                  </a:lnTo>
                  <a:lnTo>
                    <a:pt x="647412" y="384974"/>
                  </a:lnTo>
                  <a:lnTo>
                    <a:pt x="630676" y="424631"/>
                  </a:lnTo>
                  <a:lnTo>
                    <a:pt x="608132" y="461352"/>
                  </a:lnTo>
                  <a:lnTo>
                    <a:pt x="580292" y="494677"/>
                  </a:lnTo>
                  <a:lnTo>
                    <a:pt x="547669" y="524142"/>
                  </a:lnTo>
                  <a:lnTo>
                    <a:pt x="510773" y="549285"/>
                  </a:lnTo>
                  <a:lnTo>
                    <a:pt x="470117" y="569646"/>
                  </a:lnTo>
                  <a:lnTo>
                    <a:pt x="426213" y="584761"/>
                  </a:lnTo>
                  <a:lnTo>
                    <a:pt x="379573" y="594169"/>
                  </a:lnTo>
                  <a:lnTo>
                    <a:pt x="330707" y="597408"/>
                  </a:lnTo>
                  <a:lnTo>
                    <a:pt x="281842" y="594169"/>
                  </a:lnTo>
                  <a:lnTo>
                    <a:pt x="235202" y="584761"/>
                  </a:lnTo>
                  <a:lnTo>
                    <a:pt x="191298" y="569646"/>
                  </a:lnTo>
                  <a:lnTo>
                    <a:pt x="150642" y="549285"/>
                  </a:lnTo>
                  <a:lnTo>
                    <a:pt x="113746" y="524142"/>
                  </a:lnTo>
                  <a:lnTo>
                    <a:pt x="81123" y="494677"/>
                  </a:lnTo>
                  <a:lnTo>
                    <a:pt x="53283" y="461352"/>
                  </a:lnTo>
                  <a:lnTo>
                    <a:pt x="30739" y="424631"/>
                  </a:lnTo>
                  <a:lnTo>
                    <a:pt x="14003" y="384974"/>
                  </a:lnTo>
                  <a:lnTo>
                    <a:pt x="3586" y="342845"/>
                  </a:lnTo>
                  <a:lnTo>
                    <a:pt x="0" y="298704"/>
                  </a:lnTo>
                  <a:close/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056623" y="6238747"/>
            <a:ext cx="266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+1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81711"/>
            <a:ext cx="64027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85" dirty="0"/>
              <a:t>What </a:t>
            </a:r>
            <a:r>
              <a:rPr sz="4400" spc="-10" dirty="0"/>
              <a:t>is </a:t>
            </a:r>
            <a:r>
              <a:rPr sz="4400" spc="-70" dirty="0"/>
              <a:t>Ensemble</a:t>
            </a:r>
            <a:r>
              <a:rPr sz="4400" spc="-940" dirty="0"/>
              <a:t> </a:t>
            </a:r>
            <a:r>
              <a:rPr sz="4400" spc="-110" dirty="0"/>
              <a:t>Learning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2348" y="1587449"/>
            <a:ext cx="8757285" cy="10502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41605" marR="5080" indent="-129539">
              <a:lnSpc>
                <a:spcPct val="90100"/>
              </a:lnSpc>
              <a:spcBef>
                <a:spcPts val="385"/>
              </a:spcBef>
              <a:buClr>
                <a:srgbClr val="93B6D2"/>
              </a:buClr>
              <a:buFont typeface="Arial"/>
              <a:buChar char="•"/>
              <a:tabLst>
                <a:tab pos="142240" algn="l"/>
              </a:tabLst>
            </a:pPr>
            <a:r>
              <a:rPr sz="2400" spc="-60" dirty="0">
                <a:latin typeface="Trebuchet MS"/>
                <a:cs typeface="Trebuchet MS"/>
              </a:rPr>
              <a:t>We </a:t>
            </a:r>
            <a:r>
              <a:rPr sz="2400" spc="-5" dirty="0">
                <a:latin typeface="Trebuchet MS"/>
                <a:cs typeface="Trebuchet MS"/>
              </a:rPr>
              <a:t>have four models </a:t>
            </a:r>
            <a:r>
              <a:rPr sz="2400" dirty="0">
                <a:latin typeface="Trebuchet MS"/>
                <a:cs typeface="Trebuchet MS"/>
              </a:rPr>
              <a:t>on </a:t>
            </a:r>
            <a:r>
              <a:rPr sz="2400" spc="-5" dirty="0">
                <a:latin typeface="Trebuchet MS"/>
                <a:cs typeface="Trebuchet MS"/>
              </a:rPr>
              <a:t>the </a:t>
            </a:r>
            <a:r>
              <a:rPr sz="2400" dirty="0">
                <a:latin typeface="Trebuchet MS"/>
                <a:cs typeface="Trebuchet MS"/>
              </a:rPr>
              <a:t>same </a:t>
            </a:r>
            <a:r>
              <a:rPr sz="2400" spc="-5" dirty="0">
                <a:latin typeface="Trebuchet MS"/>
                <a:cs typeface="Trebuchet MS"/>
              </a:rPr>
              <a:t>dataset, </a:t>
            </a:r>
            <a:r>
              <a:rPr sz="2400" dirty="0">
                <a:latin typeface="Trebuchet MS"/>
                <a:cs typeface="Trebuchet MS"/>
              </a:rPr>
              <a:t>Each of </a:t>
            </a:r>
            <a:r>
              <a:rPr sz="2400" spc="-5" dirty="0">
                <a:latin typeface="Trebuchet MS"/>
                <a:cs typeface="Trebuchet MS"/>
              </a:rPr>
              <a:t>them have  different </a:t>
            </a:r>
            <a:r>
              <a:rPr sz="2400" spc="-40" dirty="0">
                <a:latin typeface="Trebuchet MS"/>
                <a:cs typeface="Trebuchet MS"/>
              </a:rPr>
              <a:t>accuracy. </a:t>
            </a:r>
            <a:r>
              <a:rPr sz="2400" dirty="0">
                <a:latin typeface="Trebuchet MS"/>
                <a:cs typeface="Trebuchet MS"/>
              </a:rPr>
              <a:t>But </a:t>
            </a:r>
            <a:r>
              <a:rPr sz="2400" spc="-5" dirty="0">
                <a:latin typeface="Trebuchet MS"/>
                <a:cs typeface="Trebuchet MS"/>
              </a:rPr>
              <a:t>unfortunately there </a:t>
            </a:r>
            <a:r>
              <a:rPr sz="2400" dirty="0">
                <a:latin typeface="Trebuchet MS"/>
                <a:cs typeface="Trebuchet MS"/>
              </a:rPr>
              <a:t>seem </a:t>
            </a:r>
            <a:r>
              <a:rPr sz="2400" spc="-5" dirty="0">
                <a:latin typeface="Trebuchet MS"/>
                <a:cs typeface="Trebuchet MS"/>
              </a:rPr>
              <a:t>to be no </a:t>
            </a:r>
            <a:r>
              <a:rPr sz="2400" dirty="0">
                <a:latin typeface="Trebuchet MS"/>
                <a:cs typeface="Trebuchet MS"/>
              </a:rPr>
              <a:t>real  </a:t>
            </a:r>
            <a:r>
              <a:rPr sz="2400" spc="-5" dirty="0">
                <a:latin typeface="Trebuchet MS"/>
                <a:cs typeface="Trebuchet MS"/>
              </a:rPr>
              <a:t>improvement in the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accuracy.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74691" y="2990088"/>
            <a:ext cx="1739264" cy="619125"/>
            <a:chOff x="4774691" y="2990088"/>
            <a:chExt cx="1739264" cy="619125"/>
          </a:xfrm>
        </p:grpSpPr>
        <p:sp>
          <p:nvSpPr>
            <p:cNvPr id="5" name="object 5"/>
            <p:cNvSpPr/>
            <p:nvPr/>
          </p:nvSpPr>
          <p:spPr>
            <a:xfrm>
              <a:off x="4787645" y="3077210"/>
              <a:ext cx="1713230" cy="518795"/>
            </a:xfrm>
            <a:custGeom>
              <a:avLst/>
              <a:gdLst/>
              <a:ahLst/>
              <a:cxnLst/>
              <a:rect l="l" t="t" r="r" b="b"/>
              <a:pathLst>
                <a:path w="1713229" h="518795">
                  <a:moveTo>
                    <a:pt x="1712976" y="0"/>
                  </a:moveTo>
                  <a:lnTo>
                    <a:pt x="1659397" y="25836"/>
                  </a:lnTo>
                  <a:lnTo>
                    <a:pt x="1596051" y="37370"/>
                  </a:lnTo>
                  <a:lnTo>
                    <a:pt x="1556296" y="42700"/>
                  </a:lnTo>
                  <a:lnTo>
                    <a:pt x="1511557" y="47704"/>
                  </a:lnTo>
                  <a:lnTo>
                    <a:pt x="1462135" y="52355"/>
                  </a:lnTo>
                  <a:lnTo>
                    <a:pt x="1408332" y="56628"/>
                  </a:lnTo>
                  <a:lnTo>
                    <a:pt x="1350452" y="60495"/>
                  </a:lnTo>
                  <a:lnTo>
                    <a:pt x="1288796" y="63932"/>
                  </a:lnTo>
                  <a:lnTo>
                    <a:pt x="1223665" y="66912"/>
                  </a:lnTo>
                  <a:lnTo>
                    <a:pt x="1155364" y="69409"/>
                  </a:lnTo>
                  <a:lnTo>
                    <a:pt x="1084193" y="71396"/>
                  </a:lnTo>
                  <a:lnTo>
                    <a:pt x="1010455" y="72848"/>
                  </a:lnTo>
                  <a:lnTo>
                    <a:pt x="934453" y="73738"/>
                  </a:lnTo>
                  <a:lnTo>
                    <a:pt x="856488" y="74040"/>
                  </a:lnTo>
                  <a:lnTo>
                    <a:pt x="778522" y="73738"/>
                  </a:lnTo>
                  <a:lnTo>
                    <a:pt x="702520" y="72848"/>
                  </a:lnTo>
                  <a:lnTo>
                    <a:pt x="628782" y="71396"/>
                  </a:lnTo>
                  <a:lnTo>
                    <a:pt x="557611" y="69409"/>
                  </a:lnTo>
                  <a:lnTo>
                    <a:pt x="489310" y="66912"/>
                  </a:lnTo>
                  <a:lnTo>
                    <a:pt x="424179" y="63932"/>
                  </a:lnTo>
                  <a:lnTo>
                    <a:pt x="362523" y="60495"/>
                  </a:lnTo>
                  <a:lnTo>
                    <a:pt x="304643" y="56628"/>
                  </a:lnTo>
                  <a:lnTo>
                    <a:pt x="250840" y="52355"/>
                  </a:lnTo>
                  <a:lnTo>
                    <a:pt x="201418" y="47704"/>
                  </a:lnTo>
                  <a:lnTo>
                    <a:pt x="156679" y="42700"/>
                  </a:lnTo>
                  <a:lnTo>
                    <a:pt x="116924" y="37370"/>
                  </a:lnTo>
                  <a:lnTo>
                    <a:pt x="53578" y="25836"/>
                  </a:lnTo>
                  <a:lnTo>
                    <a:pt x="13797" y="13309"/>
                  </a:lnTo>
                  <a:lnTo>
                    <a:pt x="0" y="0"/>
                  </a:lnTo>
                  <a:lnTo>
                    <a:pt x="0" y="444626"/>
                  </a:lnTo>
                  <a:lnTo>
                    <a:pt x="53578" y="470463"/>
                  </a:lnTo>
                  <a:lnTo>
                    <a:pt x="116924" y="481997"/>
                  </a:lnTo>
                  <a:lnTo>
                    <a:pt x="156679" y="487327"/>
                  </a:lnTo>
                  <a:lnTo>
                    <a:pt x="201418" y="492331"/>
                  </a:lnTo>
                  <a:lnTo>
                    <a:pt x="250840" y="496982"/>
                  </a:lnTo>
                  <a:lnTo>
                    <a:pt x="304643" y="501255"/>
                  </a:lnTo>
                  <a:lnTo>
                    <a:pt x="362523" y="505122"/>
                  </a:lnTo>
                  <a:lnTo>
                    <a:pt x="424179" y="508559"/>
                  </a:lnTo>
                  <a:lnTo>
                    <a:pt x="489310" y="511539"/>
                  </a:lnTo>
                  <a:lnTo>
                    <a:pt x="557611" y="514036"/>
                  </a:lnTo>
                  <a:lnTo>
                    <a:pt x="628782" y="516023"/>
                  </a:lnTo>
                  <a:lnTo>
                    <a:pt x="702520" y="517475"/>
                  </a:lnTo>
                  <a:lnTo>
                    <a:pt x="778522" y="518365"/>
                  </a:lnTo>
                  <a:lnTo>
                    <a:pt x="856488" y="518667"/>
                  </a:lnTo>
                  <a:lnTo>
                    <a:pt x="934453" y="518365"/>
                  </a:lnTo>
                  <a:lnTo>
                    <a:pt x="1010455" y="517475"/>
                  </a:lnTo>
                  <a:lnTo>
                    <a:pt x="1084193" y="516023"/>
                  </a:lnTo>
                  <a:lnTo>
                    <a:pt x="1155364" y="514036"/>
                  </a:lnTo>
                  <a:lnTo>
                    <a:pt x="1223665" y="511539"/>
                  </a:lnTo>
                  <a:lnTo>
                    <a:pt x="1288796" y="508559"/>
                  </a:lnTo>
                  <a:lnTo>
                    <a:pt x="1350452" y="505122"/>
                  </a:lnTo>
                  <a:lnTo>
                    <a:pt x="1408332" y="501255"/>
                  </a:lnTo>
                  <a:lnTo>
                    <a:pt x="1462135" y="496982"/>
                  </a:lnTo>
                  <a:lnTo>
                    <a:pt x="1511557" y="492331"/>
                  </a:lnTo>
                  <a:lnTo>
                    <a:pt x="1556296" y="487327"/>
                  </a:lnTo>
                  <a:lnTo>
                    <a:pt x="1596051" y="481997"/>
                  </a:lnTo>
                  <a:lnTo>
                    <a:pt x="1659397" y="470463"/>
                  </a:lnTo>
                  <a:lnTo>
                    <a:pt x="1699178" y="457936"/>
                  </a:lnTo>
                  <a:lnTo>
                    <a:pt x="1712976" y="444626"/>
                  </a:lnTo>
                  <a:lnTo>
                    <a:pt x="1712976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87645" y="3003042"/>
              <a:ext cx="1713230" cy="148590"/>
            </a:xfrm>
            <a:custGeom>
              <a:avLst/>
              <a:gdLst/>
              <a:ahLst/>
              <a:cxnLst/>
              <a:rect l="l" t="t" r="r" b="b"/>
              <a:pathLst>
                <a:path w="1713229" h="148589">
                  <a:moveTo>
                    <a:pt x="856488" y="0"/>
                  </a:moveTo>
                  <a:lnTo>
                    <a:pt x="778522" y="302"/>
                  </a:lnTo>
                  <a:lnTo>
                    <a:pt x="702520" y="1192"/>
                  </a:lnTo>
                  <a:lnTo>
                    <a:pt x="628782" y="2645"/>
                  </a:lnTo>
                  <a:lnTo>
                    <a:pt x="557611" y="4633"/>
                  </a:lnTo>
                  <a:lnTo>
                    <a:pt x="489310" y="7131"/>
                  </a:lnTo>
                  <a:lnTo>
                    <a:pt x="424179" y="10112"/>
                  </a:lnTo>
                  <a:lnTo>
                    <a:pt x="362523" y="13552"/>
                  </a:lnTo>
                  <a:lnTo>
                    <a:pt x="304643" y="17423"/>
                  </a:lnTo>
                  <a:lnTo>
                    <a:pt x="250840" y="21701"/>
                  </a:lnTo>
                  <a:lnTo>
                    <a:pt x="201418" y="26358"/>
                  </a:lnTo>
                  <a:lnTo>
                    <a:pt x="156679" y="31369"/>
                  </a:lnTo>
                  <a:lnTo>
                    <a:pt x="116924" y="36707"/>
                  </a:lnTo>
                  <a:lnTo>
                    <a:pt x="53578" y="48264"/>
                  </a:lnTo>
                  <a:lnTo>
                    <a:pt x="13797" y="60820"/>
                  </a:lnTo>
                  <a:lnTo>
                    <a:pt x="0" y="74168"/>
                  </a:lnTo>
                  <a:lnTo>
                    <a:pt x="3499" y="80907"/>
                  </a:lnTo>
                  <a:lnTo>
                    <a:pt x="53578" y="100004"/>
                  </a:lnTo>
                  <a:lnTo>
                    <a:pt x="116924" y="111538"/>
                  </a:lnTo>
                  <a:lnTo>
                    <a:pt x="156679" y="116868"/>
                  </a:lnTo>
                  <a:lnTo>
                    <a:pt x="201418" y="121872"/>
                  </a:lnTo>
                  <a:lnTo>
                    <a:pt x="250840" y="126523"/>
                  </a:lnTo>
                  <a:lnTo>
                    <a:pt x="304643" y="130796"/>
                  </a:lnTo>
                  <a:lnTo>
                    <a:pt x="362523" y="134663"/>
                  </a:lnTo>
                  <a:lnTo>
                    <a:pt x="424179" y="138100"/>
                  </a:lnTo>
                  <a:lnTo>
                    <a:pt x="489310" y="141080"/>
                  </a:lnTo>
                  <a:lnTo>
                    <a:pt x="557611" y="143577"/>
                  </a:lnTo>
                  <a:lnTo>
                    <a:pt x="628782" y="145564"/>
                  </a:lnTo>
                  <a:lnTo>
                    <a:pt x="702520" y="147016"/>
                  </a:lnTo>
                  <a:lnTo>
                    <a:pt x="778522" y="147906"/>
                  </a:lnTo>
                  <a:lnTo>
                    <a:pt x="856488" y="148209"/>
                  </a:lnTo>
                  <a:lnTo>
                    <a:pt x="934453" y="147906"/>
                  </a:lnTo>
                  <a:lnTo>
                    <a:pt x="1010455" y="147016"/>
                  </a:lnTo>
                  <a:lnTo>
                    <a:pt x="1084193" y="145564"/>
                  </a:lnTo>
                  <a:lnTo>
                    <a:pt x="1155364" y="143577"/>
                  </a:lnTo>
                  <a:lnTo>
                    <a:pt x="1223665" y="141080"/>
                  </a:lnTo>
                  <a:lnTo>
                    <a:pt x="1288796" y="138100"/>
                  </a:lnTo>
                  <a:lnTo>
                    <a:pt x="1350452" y="134663"/>
                  </a:lnTo>
                  <a:lnTo>
                    <a:pt x="1408332" y="130796"/>
                  </a:lnTo>
                  <a:lnTo>
                    <a:pt x="1462135" y="126523"/>
                  </a:lnTo>
                  <a:lnTo>
                    <a:pt x="1511557" y="121872"/>
                  </a:lnTo>
                  <a:lnTo>
                    <a:pt x="1556296" y="116868"/>
                  </a:lnTo>
                  <a:lnTo>
                    <a:pt x="1596051" y="111538"/>
                  </a:lnTo>
                  <a:lnTo>
                    <a:pt x="1659397" y="100004"/>
                  </a:lnTo>
                  <a:lnTo>
                    <a:pt x="1699178" y="87477"/>
                  </a:lnTo>
                  <a:lnTo>
                    <a:pt x="1712976" y="74168"/>
                  </a:lnTo>
                  <a:lnTo>
                    <a:pt x="1709476" y="67408"/>
                  </a:lnTo>
                  <a:lnTo>
                    <a:pt x="1659397" y="48264"/>
                  </a:lnTo>
                  <a:lnTo>
                    <a:pt x="1596051" y="36707"/>
                  </a:lnTo>
                  <a:lnTo>
                    <a:pt x="1556296" y="31369"/>
                  </a:lnTo>
                  <a:lnTo>
                    <a:pt x="1511557" y="26358"/>
                  </a:lnTo>
                  <a:lnTo>
                    <a:pt x="1462135" y="21701"/>
                  </a:lnTo>
                  <a:lnTo>
                    <a:pt x="1408332" y="17423"/>
                  </a:lnTo>
                  <a:lnTo>
                    <a:pt x="1350452" y="13552"/>
                  </a:lnTo>
                  <a:lnTo>
                    <a:pt x="1288796" y="10112"/>
                  </a:lnTo>
                  <a:lnTo>
                    <a:pt x="1223665" y="7131"/>
                  </a:lnTo>
                  <a:lnTo>
                    <a:pt x="1155364" y="4633"/>
                  </a:lnTo>
                  <a:lnTo>
                    <a:pt x="1084193" y="2645"/>
                  </a:lnTo>
                  <a:lnTo>
                    <a:pt x="1010455" y="1192"/>
                  </a:lnTo>
                  <a:lnTo>
                    <a:pt x="934453" y="302"/>
                  </a:lnTo>
                  <a:lnTo>
                    <a:pt x="856488" y="0"/>
                  </a:lnTo>
                  <a:close/>
                </a:path>
              </a:pathLst>
            </a:custGeom>
            <a:solidFill>
              <a:srgbClr val="BED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87645" y="3003042"/>
              <a:ext cx="1713230" cy="593090"/>
            </a:xfrm>
            <a:custGeom>
              <a:avLst/>
              <a:gdLst/>
              <a:ahLst/>
              <a:cxnLst/>
              <a:rect l="l" t="t" r="r" b="b"/>
              <a:pathLst>
                <a:path w="1713229" h="593089">
                  <a:moveTo>
                    <a:pt x="1712976" y="74168"/>
                  </a:moveTo>
                  <a:lnTo>
                    <a:pt x="1659397" y="100004"/>
                  </a:lnTo>
                  <a:lnTo>
                    <a:pt x="1596051" y="111538"/>
                  </a:lnTo>
                  <a:lnTo>
                    <a:pt x="1556296" y="116868"/>
                  </a:lnTo>
                  <a:lnTo>
                    <a:pt x="1511557" y="121872"/>
                  </a:lnTo>
                  <a:lnTo>
                    <a:pt x="1462135" y="126523"/>
                  </a:lnTo>
                  <a:lnTo>
                    <a:pt x="1408332" y="130796"/>
                  </a:lnTo>
                  <a:lnTo>
                    <a:pt x="1350452" y="134663"/>
                  </a:lnTo>
                  <a:lnTo>
                    <a:pt x="1288796" y="138100"/>
                  </a:lnTo>
                  <a:lnTo>
                    <a:pt x="1223665" y="141080"/>
                  </a:lnTo>
                  <a:lnTo>
                    <a:pt x="1155364" y="143577"/>
                  </a:lnTo>
                  <a:lnTo>
                    <a:pt x="1084193" y="145564"/>
                  </a:lnTo>
                  <a:lnTo>
                    <a:pt x="1010455" y="147016"/>
                  </a:lnTo>
                  <a:lnTo>
                    <a:pt x="934453" y="147906"/>
                  </a:lnTo>
                  <a:lnTo>
                    <a:pt x="856488" y="148209"/>
                  </a:lnTo>
                  <a:lnTo>
                    <a:pt x="778522" y="147906"/>
                  </a:lnTo>
                  <a:lnTo>
                    <a:pt x="702520" y="147016"/>
                  </a:lnTo>
                  <a:lnTo>
                    <a:pt x="628782" y="145564"/>
                  </a:lnTo>
                  <a:lnTo>
                    <a:pt x="557611" y="143577"/>
                  </a:lnTo>
                  <a:lnTo>
                    <a:pt x="489310" y="141080"/>
                  </a:lnTo>
                  <a:lnTo>
                    <a:pt x="424179" y="138100"/>
                  </a:lnTo>
                  <a:lnTo>
                    <a:pt x="362523" y="134663"/>
                  </a:lnTo>
                  <a:lnTo>
                    <a:pt x="304643" y="130796"/>
                  </a:lnTo>
                  <a:lnTo>
                    <a:pt x="250840" y="126523"/>
                  </a:lnTo>
                  <a:lnTo>
                    <a:pt x="201418" y="121872"/>
                  </a:lnTo>
                  <a:lnTo>
                    <a:pt x="156679" y="116868"/>
                  </a:lnTo>
                  <a:lnTo>
                    <a:pt x="116924" y="111538"/>
                  </a:lnTo>
                  <a:lnTo>
                    <a:pt x="53578" y="100004"/>
                  </a:lnTo>
                  <a:lnTo>
                    <a:pt x="13797" y="87477"/>
                  </a:lnTo>
                  <a:lnTo>
                    <a:pt x="0" y="74168"/>
                  </a:lnTo>
                  <a:lnTo>
                    <a:pt x="3499" y="67408"/>
                  </a:lnTo>
                  <a:lnTo>
                    <a:pt x="53578" y="48264"/>
                  </a:lnTo>
                  <a:lnTo>
                    <a:pt x="116924" y="36707"/>
                  </a:lnTo>
                  <a:lnTo>
                    <a:pt x="156679" y="31369"/>
                  </a:lnTo>
                  <a:lnTo>
                    <a:pt x="201418" y="26358"/>
                  </a:lnTo>
                  <a:lnTo>
                    <a:pt x="250840" y="21701"/>
                  </a:lnTo>
                  <a:lnTo>
                    <a:pt x="304643" y="17423"/>
                  </a:lnTo>
                  <a:lnTo>
                    <a:pt x="362523" y="13552"/>
                  </a:lnTo>
                  <a:lnTo>
                    <a:pt x="424179" y="10112"/>
                  </a:lnTo>
                  <a:lnTo>
                    <a:pt x="489310" y="7131"/>
                  </a:lnTo>
                  <a:lnTo>
                    <a:pt x="557611" y="4633"/>
                  </a:lnTo>
                  <a:lnTo>
                    <a:pt x="628782" y="2645"/>
                  </a:lnTo>
                  <a:lnTo>
                    <a:pt x="702520" y="1192"/>
                  </a:lnTo>
                  <a:lnTo>
                    <a:pt x="778522" y="302"/>
                  </a:lnTo>
                  <a:lnTo>
                    <a:pt x="856488" y="0"/>
                  </a:lnTo>
                  <a:lnTo>
                    <a:pt x="934453" y="302"/>
                  </a:lnTo>
                  <a:lnTo>
                    <a:pt x="1010455" y="1192"/>
                  </a:lnTo>
                  <a:lnTo>
                    <a:pt x="1084193" y="2645"/>
                  </a:lnTo>
                  <a:lnTo>
                    <a:pt x="1155364" y="4633"/>
                  </a:lnTo>
                  <a:lnTo>
                    <a:pt x="1223665" y="7131"/>
                  </a:lnTo>
                  <a:lnTo>
                    <a:pt x="1288796" y="10112"/>
                  </a:lnTo>
                  <a:lnTo>
                    <a:pt x="1350452" y="13552"/>
                  </a:lnTo>
                  <a:lnTo>
                    <a:pt x="1408332" y="17423"/>
                  </a:lnTo>
                  <a:lnTo>
                    <a:pt x="1462135" y="21701"/>
                  </a:lnTo>
                  <a:lnTo>
                    <a:pt x="1511557" y="26358"/>
                  </a:lnTo>
                  <a:lnTo>
                    <a:pt x="1556296" y="31369"/>
                  </a:lnTo>
                  <a:lnTo>
                    <a:pt x="1596051" y="36707"/>
                  </a:lnTo>
                  <a:lnTo>
                    <a:pt x="1659397" y="48264"/>
                  </a:lnTo>
                  <a:lnTo>
                    <a:pt x="1699178" y="60820"/>
                  </a:lnTo>
                  <a:lnTo>
                    <a:pt x="1712976" y="74168"/>
                  </a:lnTo>
                  <a:close/>
                </a:path>
                <a:path w="1713229" h="593089">
                  <a:moveTo>
                    <a:pt x="1712976" y="74168"/>
                  </a:moveTo>
                  <a:lnTo>
                    <a:pt x="1712976" y="518795"/>
                  </a:lnTo>
                  <a:lnTo>
                    <a:pt x="1709476" y="525534"/>
                  </a:lnTo>
                  <a:lnTo>
                    <a:pt x="1659397" y="544631"/>
                  </a:lnTo>
                  <a:lnTo>
                    <a:pt x="1596051" y="556165"/>
                  </a:lnTo>
                  <a:lnTo>
                    <a:pt x="1556296" y="561495"/>
                  </a:lnTo>
                  <a:lnTo>
                    <a:pt x="1511557" y="566499"/>
                  </a:lnTo>
                  <a:lnTo>
                    <a:pt x="1462135" y="571150"/>
                  </a:lnTo>
                  <a:lnTo>
                    <a:pt x="1408332" y="575423"/>
                  </a:lnTo>
                  <a:lnTo>
                    <a:pt x="1350452" y="579290"/>
                  </a:lnTo>
                  <a:lnTo>
                    <a:pt x="1288796" y="582727"/>
                  </a:lnTo>
                  <a:lnTo>
                    <a:pt x="1223665" y="585707"/>
                  </a:lnTo>
                  <a:lnTo>
                    <a:pt x="1155364" y="588204"/>
                  </a:lnTo>
                  <a:lnTo>
                    <a:pt x="1084193" y="590191"/>
                  </a:lnTo>
                  <a:lnTo>
                    <a:pt x="1010455" y="591643"/>
                  </a:lnTo>
                  <a:lnTo>
                    <a:pt x="934453" y="592533"/>
                  </a:lnTo>
                  <a:lnTo>
                    <a:pt x="856488" y="592836"/>
                  </a:lnTo>
                  <a:lnTo>
                    <a:pt x="778522" y="592533"/>
                  </a:lnTo>
                  <a:lnTo>
                    <a:pt x="702520" y="591643"/>
                  </a:lnTo>
                  <a:lnTo>
                    <a:pt x="628782" y="590191"/>
                  </a:lnTo>
                  <a:lnTo>
                    <a:pt x="557611" y="588204"/>
                  </a:lnTo>
                  <a:lnTo>
                    <a:pt x="489310" y="585707"/>
                  </a:lnTo>
                  <a:lnTo>
                    <a:pt x="424179" y="582727"/>
                  </a:lnTo>
                  <a:lnTo>
                    <a:pt x="362523" y="579290"/>
                  </a:lnTo>
                  <a:lnTo>
                    <a:pt x="304643" y="575423"/>
                  </a:lnTo>
                  <a:lnTo>
                    <a:pt x="250840" y="571150"/>
                  </a:lnTo>
                  <a:lnTo>
                    <a:pt x="201418" y="566499"/>
                  </a:lnTo>
                  <a:lnTo>
                    <a:pt x="156679" y="561495"/>
                  </a:lnTo>
                  <a:lnTo>
                    <a:pt x="116924" y="556165"/>
                  </a:lnTo>
                  <a:lnTo>
                    <a:pt x="53578" y="544631"/>
                  </a:lnTo>
                  <a:lnTo>
                    <a:pt x="13797" y="532104"/>
                  </a:lnTo>
                  <a:lnTo>
                    <a:pt x="0" y="518795"/>
                  </a:lnTo>
                  <a:lnTo>
                    <a:pt x="0" y="74168"/>
                  </a:lnTo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95340" y="3180969"/>
            <a:ext cx="497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61296" y="3742880"/>
            <a:ext cx="2649220" cy="1425575"/>
            <a:chOff x="3261296" y="3742880"/>
            <a:chExt cx="2649220" cy="1425575"/>
          </a:xfrm>
        </p:grpSpPr>
        <p:sp>
          <p:nvSpPr>
            <p:cNvPr id="10" name="object 10"/>
            <p:cNvSpPr/>
            <p:nvPr/>
          </p:nvSpPr>
          <p:spPr>
            <a:xfrm>
              <a:off x="5391150" y="3755897"/>
              <a:ext cx="506095" cy="650875"/>
            </a:xfrm>
            <a:custGeom>
              <a:avLst/>
              <a:gdLst/>
              <a:ahLst/>
              <a:cxnLst/>
              <a:rect l="l" t="t" r="r" b="b"/>
              <a:pathLst>
                <a:path w="506095" h="650875">
                  <a:moveTo>
                    <a:pt x="379475" y="0"/>
                  </a:moveTo>
                  <a:lnTo>
                    <a:pt x="126491" y="0"/>
                  </a:lnTo>
                  <a:lnTo>
                    <a:pt x="126491" y="15875"/>
                  </a:lnTo>
                  <a:lnTo>
                    <a:pt x="379475" y="15875"/>
                  </a:lnTo>
                  <a:lnTo>
                    <a:pt x="379475" y="0"/>
                  </a:lnTo>
                  <a:close/>
                </a:path>
                <a:path w="506095" h="650875">
                  <a:moveTo>
                    <a:pt x="379475" y="31622"/>
                  </a:moveTo>
                  <a:lnTo>
                    <a:pt x="126491" y="31622"/>
                  </a:lnTo>
                  <a:lnTo>
                    <a:pt x="126491" y="63245"/>
                  </a:lnTo>
                  <a:lnTo>
                    <a:pt x="379475" y="63245"/>
                  </a:lnTo>
                  <a:lnTo>
                    <a:pt x="379475" y="31622"/>
                  </a:lnTo>
                  <a:close/>
                </a:path>
                <a:path w="506095" h="650875">
                  <a:moveTo>
                    <a:pt x="505967" y="397763"/>
                  </a:moveTo>
                  <a:lnTo>
                    <a:pt x="0" y="397763"/>
                  </a:lnTo>
                  <a:lnTo>
                    <a:pt x="252984" y="650747"/>
                  </a:lnTo>
                  <a:lnTo>
                    <a:pt x="505967" y="397763"/>
                  </a:lnTo>
                  <a:close/>
                </a:path>
                <a:path w="506095" h="650875">
                  <a:moveTo>
                    <a:pt x="379475" y="78993"/>
                  </a:moveTo>
                  <a:lnTo>
                    <a:pt x="126491" y="78993"/>
                  </a:lnTo>
                  <a:lnTo>
                    <a:pt x="126491" y="397763"/>
                  </a:lnTo>
                  <a:lnTo>
                    <a:pt x="379475" y="397763"/>
                  </a:lnTo>
                  <a:lnTo>
                    <a:pt x="379475" y="78993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91150" y="3755897"/>
              <a:ext cx="506095" cy="650875"/>
            </a:xfrm>
            <a:custGeom>
              <a:avLst/>
              <a:gdLst/>
              <a:ahLst/>
              <a:cxnLst/>
              <a:rect l="l" t="t" r="r" b="b"/>
              <a:pathLst>
                <a:path w="506095" h="650875">
                  <a:moveTo>
                    <a:pt x="379475" y="0"/>
                  </a:moveTo>
                  <a:lnTo>
                    <a:pt x="379475" y="15875"/>
                  </a:lnTo>
                  <a:lnTo>
                    <a:pt x="126491" y="15875"/>
                  </a:lnTo>
                  <a:lnTo>
                    <a:pt x="126491" y="0"/>
                  </a:lnTo>
                  <a:lnTo>
                    <a:pt x="379475" y="0"/>
                  </a:lnTo>
                  <a:close/>
                </a:path>
                <a:path w="506095" h="650875">
                  <a:moveTo>
                    <a:pt x="379475" y="31622"/>
                  </a:moveTo>
                  <a:lnTo>
                    <a:pt x="379475" y="63245"/>
                  </a:lnTo>
                  <a:lnTo>
                    <a:pt x="126491" y="63245"/>
                  </a:lnTo>
                  <a:lnTo>
                    <a:pt x="126491" y="31622"/>
                  </a:lnTo>
                  <a:lnTo>
                    <a:pt x="379475" y="31622"/>
                  </a:lnTo>
                  <a:close/>
                </a:path>
                <a:path w="506095" h="650875">
                  <a:moveTo>
                    <a:pt x="379475" y="78993"/>
                  </a:moveTo>
                  <a:lnTo>
                    <a:pt x="379475" y="397763"/>
                  </a:lnTo>
                  <a:lnTo>
                    <a:pt x="505967" y="397763"/>
                  </a:lnTo>
                  <a:lnTo>
                    <a:pt x="252984" y="650747"/>
                  </a:lnTo>
                  <a:lnTo>
                    <a:pt x="0" y="397763"/>
                  </a:lnTo>
                  <a:lnTo>
                    <a:pt x="126491" y="397763"/>
                  </a:lnTo>
                  <a:lnTo>
                    <a:pt x="126491" y="78993"/>
                  </a:lnTo>
                  <a:lnTo>
                    <a:pt x="379475" y="78993"/>
                  </a:lnTo>
                  <a:close/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74314" y="4473701"/>
              <a:ext cx="2091055" cy="85090"/>
            </a:xfrm>
            <a:custGeom>
              <a:avLst/>
              <a:gdLst/>
              <a:ahLst/>
              <a:cxnLst/>
              <a:rect l="l" t="t" r="r" b="b"/>
              <a:pathLst>
                <a:path w="2091054" h="85089">
                  <a:moveTo>
                    <a:pt x="2090927" y="0"/>
                  </a:moveTo>
                  <a:lnTo>
                    <a:pt x="0" y="0"/>
                  </a:lnTo>
                  <a:lnTo>
                    <a:pt x="85089" y="85090"/>
                  </a:lnTo>
                  <a:lnTo>
                    <a:pt x="2005838" y="85090"/>
                  </a:lnTo>
                  <a:lnTo>
                    <a:pt x="2090927" y="0"/>
                  </a:lnTo>
                  <a:close/>
                </a:path>
              </a:pathLst>
            </a:custGeom>
            <a:solidFill>
              <a:srgbClr val="94B8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74314" y="5069839"/>
              <a:ext cx="2091055" cy="85090"/>
            </a:xfrm>
            <a:custGeom>
              <a:avLst/>
              <a:gdLst/>
              <a:ahLst/>
              <a:cxnLst/>
              <a:rect l="l" t="t" r="r" b="b"/>
              <a:pathLst>
                <a:path w="2091054" h="85089">
                  <a:moveTo>
                    <a:pt x="2005838" y="0"/>
                  </a:moveTo>
                  <a:lnTo>
                    <a:pt x="85089" y="0"/>
                  </a:lnTo>
                  <a:lnTo>
                    <a:pt x="0" y="85090"/>
                  </a:lnTo>
                  <a:lnTo>
                    <a:pt x="2090927" y="85090"/>
                  </a:lnTo>
                  <a:lnTo>
                    <a:pt x="2005838" y="0"/>
                  </a:lnTo>
                  <a:close/>
                </a:path>
              </a:pathLst>
            </a:custGeom>
            <a:solidFill>
              <a:srgbClr val="6285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74314" y="4473701"/>
              <a:ext cx="85090" cy="681355"/>
            </a:xfrm>
            <a:custGeom>
              <a:avLst/>
              <a:gdLst/>
              <a:ahLst/>
              <a:cxnLst/>
              <a:rect l="l" t="t" r="r" b="b"/>
              <a:pathLst>
                <a:path w="85089" h="681354">
                  <a:moveTo>
                    <a:pt x="0" y="0"/>
                  </a:moveTo>
                  <a:lnTo>
                    <a:pt x="0" y="681228"/>
                  </a:lnTo>
                  <a:lnTo>
                    <a:pt x="85089" y="596138"/>
                  </a:lnTo>
                  <a:lnTo>
                    <a:pt x="85089" y="850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C9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80152" y="4473701"/>
              <a:ext cx="85090" cy="681355"/>
            </a:xfrm>
            <a:custGeom>
              <a:avLst/>
              <a:gdLst/>
              <a:ahLst/>
              <a:cxnLst/>
              <a:rect l="l" t="t" r="r" b="b"/>
              <a:pathLst>
                <a:path w="85089" h="681354">
                  <a:moveTo>
                    <a:pt x="85089" y="0"/>
                  </a:moveTo>
                  <a:lnTo>
                    <a:pt x="0" y="85090"/>
                  </a:lnTo>
                  <a:lnTo>
                    <a:pt x="0" y="596138"/>
                  </a:lnTo>
                  <a:lnTo>
                    <a:pt x="85089" y="681228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4963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74314" y="4473701"/>
              <a:ext cx="2091055" cy="681355"/>
            </a:xfrm>
            <a:custGeom>
              <a:avLst/>
              <a:gdLst/>
              <a:ahLst/>
              <a:cxnLst/>
              <a:rect l="l" t="t" r="r" b="b"/>
              <a:pathLst>
                <a:path w="2091054" h="681354">
                  <a:moveTo>
                    <a:pt x="0" y="0"/>
                  </a:moveTo>
                  <a:lnTo>
                    <a:pt x="2090927" y="0"/>
                  </a:lnTo>
                  <a:lnTo>
                    <a:pt x="2090927" y="681228"/>
                  </a:lnTo>
                  <a:lnTo>
                    <a:pt x="0" y="681228"/>
                  </a:lnTo>
                  <a:lnTo>
                    <a:pt x="0" y="0"/>
                  </a:lnTo>
                  <a:close/>
                </a:path>
                <a:path w="2091054" h="681354">
                  <a:moveTo>
                    <a:pt x="0" y="0"/>
                  </a:moveTo>
                  <a:lnTo>
                    <a:pt x="85089" y="85090"/>
                  </a:lnTo>
                </a:path>
                <a:path w="2091054" h="681354">
                  <a:moveTo>
                    <a:pt x="0" y="681228"/>
                  </a:moveTo>
                  <a:lnTo>
                    <a:pt x="85089" y="596138"/>
                  </a:lnTo>
                </a:path>
                <a:path w="2091054" h="681354">
                  <a:moveTo>
                    <a:pt x="2090927" y="0"/>
                  </a:moveTo>
                  <a:lnTo>
                    <a:pt x="2005838" y="85090"/>
                  </a:lnTo>
                </a:path>
                <a:path w="2091054" h="681354">
                  <a:moveTo>
                    <a:pt x="2090927" y="681228"/>
                  </a:moveTo>
                  <a:lnTo>
                    <a:pt x="2005838" y="596138"/>
                  </a:lnTo>
                </a:path>
              </a:pathLst>
            </a:custGeom>
            <a:ln w="25908">
              <a:solidFill>
                <a:srgbClr val="5879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79704" y="4454652"/>
            <a:ext cx="2129155" cy="719455"/>
            <a:chOff x="679704" y="4454652"/>
            <a:chExt cx="2129155" cy="719455"/>
          </a:xfrm>
        </p:grpSpPr>
        <p:sp>
          <p:nvSpPr>
            <p:cNvPr id="18" name="object 18"/>
            <p:cNvSpPr/>
            <p:nvPr/>
          </p:nvSpPr>
          <p:spPr>
            <a:xfrm>
              <a:off x="783907" y="4558919"/>
              <a:ext cx="1920875" cy="511175"/>
            </a:xfrm>
            <a:custGeom>
              <a:avLst/>
              <a:gdLst/>
              <a:ahLst/>
              <a:cxnLst/>
              <a:rect l="l" t="t" r="r" b="b"/>
              <a:pathLst>
                <a:path w="1920875" h="511175">
                  <a:moveTo>
                    <a:pt x="1920620" y="0"/>
                  </a:moveTo>
                  <a:lnTo>
                    <a:pt x="0" y="0"/>
                  </a:lnTo>
                  <a:lnTo>
                    <a:pt x="0" y="510920"/>
                  </a:lnTo>
                  <a:lnTo>
                    <a:pt x="1920620" y="510920"/>
                  </a:lnTo>
                  <a:lnTo>
                    <a:pt x="1920620" y="0"/>
                  </a:lnTo>
                  <a:close/>
                </a:path>
              </a:pathLst>
            </a:custGeom>
            <a:solidFill>
              <a:srgbClr val="D7B1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8754" y="4473702"/>
              <a:ext cx="2091055" cy="85090"/>
            </a:xfrm>
            <a:custGeom>
              <a:avLst/>
              <a:gdLst/>
              <a:ahLst/>
              <a:cxnLst/>
              <a:rect l="l" t="t" r="r" b="b"/>
              <a:pathLst>
                <a:path w="2091055" h="85089">
                  <a:moveTo>
                    <a:pt x="2090927" y="0"/>
                  </a:moveTo>
                  <a:lnTo>
                    <a:pt x="0" y="0"/>
                  </a:lnTo>
                  <a:lnTo>
                    <a:pt x="85153" y="85090"/>
                  </a:lnTo>
                  <a:lnTo>
                    <a:pt x="2005838" y="85090"/>
                  </a:lnTo>
                  <a:lnTo>
                    <a:pt x="2090927" y="0"/>
                  </a:lnTo>
                  <a:close/>
                </a:path>
              </a:pathLst>
            </a:custGeom>
            <a:solidFill>
              <a:srgbClr val="DFC1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8754" y="5069840"/>
              <a:ext cx="2091055" cy="85090"/>
            </a:xfrm>
            <a:custGeom>
              <a:avLst/>
              <a:gdLst/>
              <a:ahLst/>
              <a:cxnLst/>
              <a:rect l="l" t="t" r="r" b="b"/>
              <a:pathLst>
                <a:path w="2091055" h="85089">
                  <a:moveTo>
                    <a:pt x="2005838" y="0"/>
                  </a:moveTo>
                  <a:lnTo>
                    <a:pt x="85153" y="0"/>
                  </a:lnTo>
                  <a:lnTo>
                    <a:pt x="0" y="85090"/>
                  </a:lnTo>
                  <a:lnTo>
                    <a:pt x="2090927" y="85090"/>
                  </a:lnTo>
                  <a:lnTo>
                    <a:pt x="2005838" y="0"/>
                  </a:lnTo>
                  <a:close/>
                </a:path>
              </a:pathLst>
            </a:custGeom>
            <a:solidFill>
              <a:srgbClr val="AD8F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8754" y="4473702"/>
              <a:ext cx="85725" cy="681355"/>
            </a:xfrm>
            <a:custGeom>
              <a:avLst/>
              <a:gdLst/>
              <a:ahLst/>
              <a:cxnLst/>
              <a:rect l="l" t="t" r="r" b="b"/>
              <a:pathLst>
                <a:path w="85725" h="681354">
                  <a:moveTo>
                    <a:pt x="0" y="0"/>
                  </a:moveTo>
                  <a:lnTo>
                    <a:pt x="0" y="681228"/>
                  </a:lnTo>
                  <a:lnTo>
                    <a:pt x="85153" y="596138"/>
                  </a:lnTo>
                  <a:lnTo>
                    <a:pt x="85153" y="850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D1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04592" y="4473702"/>
              <a:ext cx="85090" cy="681355"/>
            </a:xfrm>
            <a:custGeom>
              <a:avLst/>
              <a:gdLst/>
              <a:ahLst/>
              <a:cxnLst/>
              <a:rect l="l" t="t" r="r" b="b"/>
              <a:pathLst>
                <a:path w="85089" h="681354">
                  <a:moveTo>
                    <a:pt x="85089" y="0"/>
                  </a:moveTo>
                  <a:lnTo>
                    <a:pt x="0" y="85090"/>
                  </a:lnTo>
                  <a:lnTo>
                    <a:pt x="0" y="596138"/>
                  </a:lnTo>
                  <a:lnTo>
                    <a:pt x="85089" y="681228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826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8754" y="4473702"/>
              <a:ext cx="2091055" cy="681355"/>
            </a:xfrm>
            <a:custGeom>
              <a:avLst/>
              <a:gdLst/>
              <a:ahLst/>
              <a:cxnLst/>
              <a:rect l="l" t="t" r="r" b="b"/>
              <a:pathLst>
                <a:path w="2091055" h="681354">
                  <a:moveTo>
                    <a:pt x="0" y="0"/>
                  </a:moveTo>
                  <a:lnTo>
                    <a:pt x="2090927" y="0"/>
                  </a:lnTo>
                  <a:lnTo>
                    <a:pt x="2090927" y="681228"/>
                  </a:lnTo>
                  <a:lnTo>
                    <a:pt x="0" y="681228"/>
                  </a:lnTo>
                  <a:lnTo>
                    <a:pt x="0" y="0"/>
                  </a:lnTo>
                  <a:close/>
                </a:path>
                <a:path w="2091055" h="681354">
                  <a:moveTo>
                    <a:pt x="85153" y="85090"/>
                  </a:moveTo>
                  <a:lnTo>
                    <a:pt x="2005838" y="85090"/>
                  </a:lnTo>
                  <a:lnTo>
                    <a:pt x="2005838" y="596138"/>
                  </a:lnTo>
                  <a:lnTo>
                    <a:pt x="85153" y="596138"/>
                  </a:lnTo>
                  <a:lnTo>
                    <a:pt x="85153" y="85090"/>
                  </a:lnTo>
                  <a:close/>
                </a:path>
                <a:path w="2091055" h="681354">
                  <a:moveTo>
                    <a:pt x="0" y="0"/>
                  </a:moveTo>
                  <a:lnTo>
                    <a:pt x="85153" y="85090"/>
                  </a:lnTo>
                </a:path>
                <a:path w="2091055" h="681354">
                  <a:moveTo>
                    <a:pt x="0" y="681228"/>
                  </a:moveTo>
                  <a:lnTo>
                    <a:pt x="85153" y="596138"/>
                  </a:lnTo>
                </a:path>
                <a:path w="2091055" h="681354">
                  <a:moveTo>
                    <a:pt x="2090927" y="0"/>
                  </a:moveTo>
                  <a:lnTo>
                    <a:pt x="2005838" y="85090"/>
                  </a:lnTo>
                </a:path>
                <a:path w="2091055" h="681354">
                  <a:moveTo>
                    <a:pt x="2090927" y="681228"/>
                  </a:moveTo>
                  <a:lnTo>
                    <a:pt x="2005838" y="596138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83907" y="4558919"/>
            <a:ext cx="1920875" cy="511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1964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Logistic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ts val="2060"/>
              </a:lnSpc>
            </a:pP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Regression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59403" y="4558791"/>
            <a:ext cx="1920875" cy="511175"/>
          </a:xfrm>
          <a:prstGeom prst="rect">
            <a:avLst/>
          </a:prstGeom>
          <a:solidFill>
            <a:srgbClr val="7AA79D"/>
          </a:solidFill>
          <a:ln w="25907">
            <a:solidFill>
              <a:srgbClr val="5879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64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Neural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nets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ts val="2060"/>
              </a:lnSpc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082220" y="4460684"/>
            <a:ext cx="2117090" cy="707390"/>
            <a:chOff x="6082220" y="4460684"/>
            <a:chExt cx="2117090" cy="707390"/>
          </a:xfrm>
        </p:grpSpPr>
        <p:sp>
          <p:nvSpPr>
            <p:cNvPr id="27" name="object 27"/>
            <p:cNvSpPr/>
            <p:nvPr/>
          </p:nvSpPr>
          <p:spPr>
            <a:xfrm>
              <a:off x="6095238" y="4473701"/>
              <a:ext cx="2091055" cy="85090"/>
            </a:xfrm>
            <a:custGeom>
              <a:avLst/>
              <a:gdLst/>
              <a:ahLst/>
              <a:cxnLst/>
              <a:rect l="l" t="t" r="r" b="b"/>
              <a:pathLst>
                <a:path w="2091054" h="85089">
                  <a:moveTo>
                    <a:pt x="2090928" y="0"/>
                  </a:moveTo>
                  <a:lnTo>
                    <a:pt x="0" y="0"/>
                  </a:lnTo>
                  <a:lnTo>
                    <a:pt x="85089" y="85090"/>
                  </a:lnTo>
                  <a:lnTo>
                    <a:pt x="2005838" y="85090"/>
                  </a:lnTo>
                  <a:lnTo>
                    <a:pt x="2090928" y="0"/>
                  </a:lnTo>
                  <a:close/>
                </a:path>
              </a:pathLst>
            </a:custGeom>
            <a:solidFill>
              <a:srgbClr val="A9C4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95238" y="5069839"/>
              <a:ext cx="2091055" cy="85090"/>
            </a:xfrm>
            <a:custGeom>
              <a:avLst/>
              <a:gdLst/>
              <a:ahLst/>
              <a:cxnLst/>
              <a:rect l="l" t="t" r="r" b="b"/>
              <a:pathLst>
                <a:path w="2091054" h="85089">
                  <a:moveTo>
                    <a:pt x="2005838" y="0"/>
                  </a:moveTo>
                  <a:lnTo>
                    <a:pt x="85089" y="0"/>
                  </a:lnTo>
                  <a:lnTo>
                    <a:pt x="0" y="85090"/>
                  </a:lnTo>
                  <a:lnTo>
                    <a:pt x="2090928" y="85090"/>
                  </a:lnTo>
                  <a:lnTo>
                    <a:pt x="2005838" y="0"/>
                  </a:lnTo>
                  <a:close/>
                </a:path>
              </a:pathLst>
            </a:custGeom>
            <a:solidFill>
              <a:srgbClr val="779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95238" y="4473701"/>
              <a:ext cx="85090" cy="681355"/>
            </a:xfrm>
            <a:custGeom>
              <a:avLst/>
              <a:gdLst/>
              <a:ahLst/>
              <a:cxnLst/>
              <a:rect l="l" t="t" r="r" b="b"/>
              <a:pathLst>
                <a:path w="85089" h="681354">
                  <a:moveTo>
                    <a:pt x="0" y="0"/>
                  </a:moveTo>
                  <a:lnTo>
                    <a:pt x="0" y="681228"/>
                  </a:lnTo>
                  <a:lnTo>
                    <a:pt x="85089" y="596138"/>
                  </a:lnTo>
                  <a:lnTo>
                    <a:pt x="85089" y="850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D2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01076" y="4473701"/>
              <a:ext cx="85090" cy="681355"/>
            </a:xfrm>
            <a:custGeom>
              <a:avLst/>
              <a:gdLst/>
              <a:ahLst/>
              <a:cxnLst/>
              <a:rect l="l" t="t" r="r" b="b"/>
              <a:pathLst>
                <a:path w="85090" h="681354">
                  <a:moveTo>
                    <a:pt x="85090" y="0"/>
                  </a:moveTo>
                  <a:lnTo>
                    <a:pt x="0" y="85090"/>
                  </a:lnTo>
                  <a:lnTo>
                    <a:pt x="0" y="596138"/>
                  </a:lnTo>
                  <a:lnTo>
                    <a:pt x="85090" y="681228"/>
                  </a:lnTo>
                  <a:lnTo>
                    <a:pt x="85090" y="0"/>
                  </a:lnTo>
                  <a:close/>
                </a:path>
              </a:pathLst>
            </a:custGeom>
            <a:solidFill>
              <a:srgbClr val="586C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095238" y="4473701"/>
              <a:ext cx="2091055" cy="681355"/>
            </a:xfrm>
            <a:custGeom>
              <a:avLst/>
              <a:gdLst/>
              <a:ahLst/>
              <a:cxnLst/>
              <a:rect l="l" t="t" r="r" b="b"/>
              <a:pathLst>
                <a:path w="2091054" h="681354">
                  <a:moveTo>
                    <a:pt x="0" y="0"/>
                  </a:moveTo>
                  <a:lnTo>
                    <a:pt x="2090928" y="0"/>
                  </a:lnTo>
                  <a:lnTo>
                    <a:pt x="2090928" y="681228"/>
                  </a:lnTo>
                  <a:lnTo>
                    <a:pt x="0" y="681228"/>
                  </a:lnTo>
                  <a:lnTo>
                    <a:pt x="0" y="0"/>
                  </a:lnTo>
                  <a:close/>
                </a:path>
                <a:path w="2091054" h="681354">
                  <a:moveTo>
                    <a:pt x="0" y="0"/>
                  </a:moveTo>
                  <a:lnTo>
                    <a:pt x="85089" y="85090"/>
                  </a:lnTo>
                </a:path>
                <a:path w="2091054" h="681354">
                  <a:moveTo>
                    <a:pt x="0" y="681228"/>
                  </a:moveTo>
                  <a:lnTo>
                    <a:pt x="85089" y="596138"/>
                  </a:lnTo>
                </a:path>
                <a:path w="2091054" h="681354">
                  <a:moveTo>
                    <a:pt x="2090928" y="0"/>
                  </a:moveTo>
                  <a:lnTo>
                    <a:pt x="2005838" y="85090"/>
                  </a:lnTo>
                </a:path>
                <a:path w="2091054" h="681354">
                  <a:moveTo>
                    <a:pt x="2090928" y="681228"/>
                  </a:moveTo>
                  <a:lnTo>
                    <a:pt x="2005838" y="596138"/>
                  </a:lnTo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180328" y="4558791"/>
            <a:ext cx="1920875" cy="511175"/>
          </a:xfrm>
          <a:prstGeom prst="rect">
            <a:avLst/>
          </a:prstGeom>
          <a:solidFill>
            <a:srgbClr val="93B6D2"/>
          </a:solidFill>
          <a:ln w="25907">
            <a:solidFill>
              <a:srgbClr val="6B859A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marL="233679">
              <a:lnSpc>
                <a:spcPct val="100000"/>
              </a:lnSpc>
              <a:spcBef>
                <a:spcPts val="88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Decision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Trees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8567864" y="4460684"/>
            <a:ext cx="2118995" cy="707390"/>
            <a:chOff x="8567864" y="4460684"/>
            <a:chExt cx="2118995" cy="707390"/>
          </a:xfrm>
        </p:grpSpPr>
        <p:sp>
          <p:nvSpPr>
            <p:cNvPr id="34" name="object 34"/>
            <p:cNvSpPr/>
            <p:nvPr/>
          </p:nvSpPr>
          <p:spPr>
            <a:xfrm>
              <a:off x="8580882" y="4473701"/>
              <a:ext cx="2092960" cy="85090"/>
            </a:xfrm>
            <a:custGeom>
              <a:avLst/>
              <a:gdLst/>
              <a:ahLst/>
              <a:cxnLst/>
              <a:rect l="l" t="t" r="r" b="b"/>
              <a:pathLst>
                <a:path w="2092959" h="85089">
                  <a:moveTo>
                    <a:pt x="2092452" y="0"/>
                  </a:moveTo>
                  <a:lnTo>
                    <a:pt x="0" y="0"/>
                  </a:lnTo>
                  <a:lnTo>
                    <a:pt x="85090" y="85090"/>
                  </a:lnTo>
                  <a:lnTo>
                    <a:pt x="2007235" y="85090"/>
                  </a:lnTo>
                  <a:lnTo>
                    <a:pt x="2092452" y="0"/>
                  </a:lnTo>
                  <a:close/>
                </a:path>
              </a:pathLst>
            </a:custGeom>
            <a:solidFill>
              <a:srgbClr val="AB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580882" y="5069712"/>
              <a:ext cx="2092960" cy="85725"/>
            </a:xfrm>
            <a:custGeom>
              <a:avLst/>
              <a:gdLst/>
              <a:ahLst/>
              <a:cxnLst/>
              <a:rect l="l" t="t" r="r" b="b"/>
              <a:pathLst>
                <a:path w="2092959" h="85725">
                  <a:moveTo>
                    <a:pt x="2007235" y="0"/>
                  </a:moveTo>
                  <a:lnTo>
                    <a:pt x="85090" y="0"/>
                  </a:lnTo>
                  <a:lnTo>
                    <a:pt x="0" y="85217"/>
                  </a:lnTo>
                  <a:lnTo>
                    <a:pt x="2092452" y="85217"/>
                  </a:lnTo>
                  <a:lnTo>
                    <a:pt x="2007235" y="0"/>
                  </a:lnTo>
                  <a:close/>
                </a:path>
              </a:pathLst>
            </a:custGeom>
            <a:solidFill>
              <a:srgbClr val="79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580882" y="4473701"/>
              <a:ext cx="85090" cy="681355"/>
            </a:xfrm>
            <a:custGeom>
              <a:avLst/>
              <a:gdLst/>
              <a:ahLst/>
              <a:cxnLst/>
              <a:rect l="l" t="t" r="r" b="b"/>
              <a:pathLst>
                <a:path w="85090" h="681354">
                  <a:moveTo>
                    <a:pt x="0" y="0"/>
                  </a:moveTo>
                  <a:lnTo>
                    <a:pt x="0" y="681228"/>
                  </a:lnTo>
                  <a:lnTo>
                    <a:pt x="85090" y="596011"/>
                  </a:lnTo>
                  <a:lnTo>
                    <a:pt x="85090" y="850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588117" y="4473701"/>
              <a:ext cx="85725" cy="681355"/>
            </a:xfrm>
            <a:custGeom>
              <a:avLst/>
              <a:gdLst/>
              <a:ahLst/>
              <a:cxnLst/>
              <a:rect l="l" t="t" r="r" b="b"/>
              <a:pathLst>
                <a:path w="85725" h="681354">
                  <a:moveTo>
                    <a:pt x="85216" y="0"/>
                  </a:moveTo>
                  <a:lnTo>
                    <a:pt x="0" y="85090"/>
                  </a:lnTo>
                  <a:lnTo>
                    <a:pt x="0" y="596011"/>
                  </a:lnTo>
                  <a:lnTo>
                    <a:pt x="85216" y="681228"/>
                  </a:lnTo>
                  <a:lnTo>
                    <a:pt x="85216" y="0"/>
                  </a:lnTo>
                  <a:close/>
                </a:path>
              </a:pathLst>
            </a:custGeom>
            <a:solidFill>
              <a:srgbClr val="5A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80882" y="4473701"/>
              <a:ext cx="2092960" cy="681355"/>
            </a:xfrm>
            <a:custGeom>
              <a:avLst/>
              <a:gdLst/>
              <a:ahLst/>
              <a:cxnLst/>
              <a:rect l="l" t="t" r="r" b="b"/>
              <a:pathLst>
                <a:path w="2092959" h="681354">
                  <a:moveTo>
                    <a:pt x="0" y="0"/>
                  </a:moveTo>
                  <a:lnTo>
                    <a:pt x="2092452" y="0"/>
                  </a:lnTo>
                  <a:lnTo>
                    <a:pt x="2092452" y="681228"/>
                  </a:lnTo>
                  <a:lnTo>
                    <a:pt x="0" y="681228"/>
                  </a:lnTo>
                  <a:lnTo>
                    <a:pt x="0" y="0"/>
                  </a:lnTo>
                  <a:close/>
                </a:path>
                <a:path w="2092959" h="681354">
                  <a:moveTo>
                    <a:pt x="0" y="0"/>
                  </a:moveTo>
                  <a:lnTo>
                    <a:pt x="85090" y="85090"/>
                  </a:lnTo>
                </a:path>
                <a:path w="2092959" h="681354">
                  <a:moveTo>
                    <a:pt x="0" y="681228"/>
                  </a:moveTo>
                  <a:lnTo>
                    <a:pt x="85090" y="596011"/>
                  </a:lnTo>
                </a:path>
                <a:path w="2092959" h="681354">
                  <a:moveTo>
                    <a:pt x="2092452" y="0"/>
                  </a:moveTo>
                  <a:lnTo>
                    <a:pt x="2007235" y="85090"/>
                  </a:lnTo>
                </a:path>
                <a:path w="2092959" h="681354">
                  <a:moveTo>
                    <a:pt x="2092452" y="681228"/>
                  </a:moveTo>
                  <a:lnTo>
                    <a:pt x="2007235" y="596011"/>
                  </a:lnTo>
                </a:path>
              </a:pathLst>
            </a:custGeom>
            <a:ln w="25908">
              <a:solidFill>
                <a:srgbClr val="6C64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665971" y="4558791"/>
            <a:ext cx="1922145" cy="511175"/>
          </a:xfrm>
          <a:prstGeom prst="rect">
            <a:avLst/>
          </a:prstGeom>
          <a:solidFill>
            <a:srgbClr val="958B8B"/>
          </a:solidFill>
          <a:ln w="25907">
            <a:solidFill>
              <a:srgbClr val="6C6464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RF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124707" y="5137590"/>
            <a:ext cx="1017269" cy="524510"/>
            <a:chOff x="1124707" y="5137590"/>
            <a:chExt cx="1017269" cy="524510"/>
          </a:xfrm>
        </p:grpSpPr>
        <p:sp>
          <p:nvSpPr>
            <p:cNvPr id="41" name="object 41"/>
            <p:cNvSpPr/>
            <p:nvPr/>
          </p:nvSpPr>
          <p:spPr>
            <a:xfrm>
              <a:off x="1143757" y="5156640"/>
              <a:ext cx="979169" cy="486409"/>
            </a:xfrm>
            <a:custGeom>
              <a:avLst/>
              <a:gdLst/>
              <a:ahLst/>
              <a:cxnLst/>
              <a:rect l="l" t="t" r="r" b="b"/>
              <a:pathLst>
                <a:path w="979169" h="486410">
                  <a:moveTo>
                    <a:pt x="604234" y="0"/>
                  </a:moveTo>
                  <a:lnTo>
                    <a:pt x="566583" y="3337"/>
                  </a:lnTo>
                  <a:lnTo>
                    <a:pt x="533551" y="15962"/>
                  </a:lnTo>
                  <a:lnTo>
                    <a:pt x="509401" y="36897"/>
                  </a:lnTo>
                  <a:lnTo>
                    <a:pt x="502926" y="32893"/>
                  </a:lnTo>
                  <a:lnTo>
                    <a:pt x="496082" y="29245"/>
                  </a:lnTo>
                  <a:lnTo>
                    <a:pt x="488881" y="25931"/>
                  </a:lnTo>
                  <a:lnTo>
                    <a:pt x="481334" y="22927"/>
                  </a:lnTo>
                  <a:lnTo>
                    <a:pt x="435253" y="13723"/>
                  </a:lnTo>
                  <a:lnTo>
                    <a:pt x="389100" y="17021"/>
                  </a:lnTo>
                  <a:lnTo>
                    <a:pt x="348139" y="31749"/>
                  </a:lnTo>
                  <a:lnTo>
                    <a:pt x="317631" y="56836"/>
                  </a:lnTo>
                  <a:lnTo>
                    <a:pt x="294668" y="49397"/>
                  </a:lnTo>
                  <a:lnTo>
                    <a:pt x="270324" y="44660"/>
                  </a:lnTo>
                  <a:lnTo>
                    <a:pt x="245122" y="42709"/>
                  </a:lnTo>
                  <a:lnTo>
                    <a:pt x="219587" y="43628"/>
                  </a:lnTo>
                  <a:lnTo>
                    <a:pt x="162135" y="57072"/>
                  </a:lnTo>
                  <a:lnTo>
                    <a:pt x="118320" y="83458"/>
                  </a:lnTo>
                  <a:lnTo>
                    <a:pt x="92360" y="119012"/>
                  </a:lnTo>
                  <a:lnTo>
                    <a:pt x="88472" y="159960"/>
                  </a:lnTo>
                  <a:lnTo>
                    <a:pt x="87647" y="161484"/>
                  </a:lnTo>
                  <a:lnTo>
                    <a:pt x="44413" y="171771"/>
                  </a:lnTo>
                  <a:lnTo>
                    <a:pt x="12704" y="194250"/>
                  </a:lnTo>
                  <a:lnTo>
                    <a:pt x="0" y="219380"/>
                  </a:lnTo>
                  <a:lnTo>
                    <a:pt x="2393" y="244986"/>
                  </a:lnTo>
                  <a:lnTo>
                    <a:pt x="18753" y="268116"/>
                  </a:lnTo>
                  <a:lnTo>
                    <a:pt x="47947" y="285817"/>
                  </a:lnTo>
                  <a:lnTo>
                    <a:pt x="35008" y="297453"/>
                  </a:lnTo>
                  <a:lnTo>
                    <a:pt x="26201" y="310518"/>
                  </a:lnTo>
                  <a:lnTo>
                    <a:pt x="21761" y="324536"/>
                  </a:lnTo>
                  <a:lnTo>
                    <a:pt x="21924" y="339030"/>
                  </a:lnTo>
                  <a:lnTo>
                    <a:pt x="34130" y="364196"/>
                  </a:lnTo>
                  <a:lnTo>
                    <a:pt x="58850" y="383575"/>
                  </a:lnTo>
                  <a:lnTo>
                    <a:pt x="92551" y="395287"/>
                  </a:lnTo>
                  <a:lnTo>
                    <a:pt x="131703" y="397450"/>
                  </a:lnTo>
                  <a:lnTo>
                    <a:pt x="133481" y="399609"/>
                  </a:lnTo>
                  <a:lnTo>
                    <a:pt x="169688" y="428627"/>
                  </a:lnTo>
                  <a:lnTo>
                    <a:pt x="215783" y="447859"/>
                  </a:lnTo>
                  <a:lnTo>
                    <a:pt x="267816" y="456636"/>
                  </a:lnTo>
                  <a:lnTo>
                    <a:pt x="321835" y="454289"/>
                  </a:lnTo>
                  <a:lnTo>
                    <a:pt x="373892" y="440147"/>
                  </a:lnTo>
                  <a:lnTo>
                    <a:pt x="390386" y="454096"/>
                  </a:lnTo>
                  <a:lnTo>
                    <a:pt x="410024" y="465839"/>
                  </a:lnTo>
                  <a:lnTo>
                    <a:pt x="432328" y="475145"/>
                  </a:lnTo>
                  <a:lnTo>
                    <a:pt x="456823" y="481778"/>
                  </a:lnTo>
                  <a:lnTo>
                    <a:pt x="505387" y="486212"/>
                  </a:lnTo>
                  <a:lnTo>
                    <a:pt x="551902" y="480369"/>
                  </a:lnTo>
                  <a:lnTo>
                    <a:pt x="593224" y="465388"/>
                  </a:lnTo>
                  <a:lnTo>
                    <a:pt x="626207" y="442407"/>
                  </a:lnTo>
                  <a:lnTo>
                    <a:pt x="647704" y="412563"/>
                  </a:lnTo>
                  <a:lnTo>
                    <a:pt x="663686" y="418292"/>
                  </a:lnTo>
                  <a:lnTo>
                    <a:pt x="680597" y="422485"/>
                  </a:lnTo>
                  <a:lnTo>
                    <a:pt x="698175" y="425082"/>
                  </a:lnTo>
                  <a:lnTo>
                    <a:pt x="716157" y="426025"/>
                  </a:lnTo>
                  <a:lnTo>
                    <a:pt x="767338" y="419330"/>
                  </a:lnTo>
                  <a:lnTo>
                    <a:pt x="809280" y="400561"/>
                  </a:lnTo>
                  <a:lnTo>
                    <a:pt x="837744" y="372554"/>
                  </a:lnTo>
                  <a:lnTo>
                    <a:pt x="848491" y="338141"/>
                  </a:lnTo>
                  <a:lnTo>
                    <a:pt x="867813" y="335410"/>
                  </a:lnTo>
                  <a:lnTo>
                    <a:pt x="920373" y="317694"/>
                  </a:lnTo>
                  <a:lnTo>
                    <a:pt x="960444" y="286686"/>
                  </a:lnTo>
                  <a:lnTo>
                    <a:pt x="979095" y="248987"/>
                  </a:lnTo>
                  <a:lnTo>
                    <a:pt x="975434" y="209288"/>
                  </a:lnTo>
                  <a:lnTo>
                    <a:pt x="948567" y="172279"/>
                  </a:lnTo>
                  <a:lnTo>
                    <a:pt x="950853" y="168723"/>
                  </a:lnTo>
                  <a:lnTo>
                    <a:pt x="952631" y="165167"/>
                  </a:lnTo>
                  <a:lnTo>
                    <a:pt x="954155" y="161484"/>
                  </a:lnTo>
                  <a:lnTo>
                    <a:pt x="957346" y="129089"/>
                  </a:lnTo>
                  <a:lnTo>
                    <a:pt x="942439" y="99397"/>
                  </a:lnTo>
                  <a:lnTo>
                    <a:pt x="912150" y="75634"/>
                  </a:lnTo>
                  <a:lnTo>
                    <a:pt x="869192" y="61027"/>
                  </a:lnTo>
                  <a:lnTo>
                    <a:pt x="864199" y="48686"/>
                  </a:lnTo>
                  <a:lnTo>
                    <a:pt x="831981" y="17593"/>
                  </a:lnTo>
                  <a:lnTo>
                    <a:pt x="793693" y="3351"/>
                  </a:lnTo>
                  <a:lnTo>
                    <a:pt x="751701" y="242"/>
                  </a:lnTo>
                  <a:lnTo>
                    <a:pt x="711020" y="7967"/>
                  </a:lnTo>
                  <a:lnTo>
                    <a:pt x="676660" y="26229"/>
                  </a:lnTo>
                  <a:lnTo>
                    <a:pt x="669318" y="20427"/>
                  </a:lnTo>
                  <a:lnTo>
                    <a:pt x="661071" y="15243"/>
                  </a:lnTo>
                  <a:lnTo>
                    <a:pt x="652014" y="10727"/>
                  </a:lnTo>
                  <a:lnTo>
                    <a:pt x="642243" y="6925"/>
                  </a:lnTo>
                  <a:lnTo>
                    <a:pt x="604234" y="0"/>
                  </a:lnTo>
                  <a:close/>
                </a:path>
              </a:pathLst>
            </a:custGeom>
            <a:solidFill>
              <a:srgbClr val="D7B1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43757" y="5156640"/>
              <a:ext cx="979169" cy="486409"/>
            </a:xfrm>
            <a:custGeom>
              <a:avLst/>
              <a:gdLst/>
              <a:ahLst/>
              <a:cxnLst/>
              <a:rect l="l" t="t" r="r" b="b"/>
              <a:pathLst>
                <a:path w="979169" h="486410">
                  <a:moveTo>
                    <a:pt x="88472" y="159960"/>
                  </a:moveTo>
                  <a:lnTo>
                    <a:pt x="92360" y="119012"/>
                  </a:lnTo>
                  <a:lnTo>
                    <a:pt x="118320" y="83458"/>
                  </a:lnTo>
                  <a:lnTo>
                    <a:pt x="162135" y="57072"/>
                  </a:lnTo>
                  <a:lnTo>
                    <a:pt x="219587" y="43628"/>
                  </a:lnTo>
                  <a:lnTo>
                    <a:pt x="245122" y="42709"/>
                  </a:lnTo>
                  <a:lnTo>
                    <a:pt x="270324" y="44660"/>
                  </a:lnTo>
                  <a:lnTo>
                    <a:pt x="294668" y="49397"/>
                  </a:lnTo>
                  <a:lnTo>
                    <a:pt x="317631" y="56836"/>
                  </a:lnTo>
                  <a:lnTo>
                    <a:pt x="348139" y="31749"/>
                  </a:lnTo>
                  <a:lnTo>
                    <a:pt x="389100" y="17021"/>
                  </a:lnTo>
                  <a:lnTo>
                    <a:pt x="435253" y="13723"/>
                  </a:lnTo>
                  <a:lnTo>
                    <a:pt x="481334" y="22927"/>
                  </a:lnTo>
                  <a:lnTo>
                    <a:pt x="488881" y="25931"/>
                  </a:lnTo>
                  <a:lnTo>
                    <a:pt x="496082" y="29245"/>
                  </a:lnTo>
                  <a:lnTo>
                    <a:pt x="502926" y="32893"/>
                  </a:lnTo>
                  <a:lnTo>
                    <a:pt x="509401" y="36897"/>
                  </a:lnTo>
                  <a:lnTo>
                    <a:pt x="533551" y="15962"/>
                  </a:lnTo>
                  <a:lnTo>
                    <a:pt x="566583" y="3337"/>
                  </a:lnTo>
                  <a:lnTo>
                    <a:pt x="604234" y="0"/>
                  </a:lnTo>
                  <a:lnTo>
                    <a:pt x="642243" y="6925"/>
                  </a:lnTo>
                  <a:lnTo>
                    <a:pt x="652014" y="10727"/>
                  </a:lnTo>
                  <a:lnTo>
                    <a:pt x="661071" y="15243"/>
                  </a:lnTo>
                  <a:lnTo>
                    <a:pt x="669318" y="20427"/>
                  </a:lnTo>
                  <a:lnTo>
                    <a:pt x="676660" y="26229"/>
                  </a:lnTo>
                  <a:lnTo>
                    <a:pt x="711020" y="7967"/>
                  </a:lnTo>
                  <a:lnTo>
                    <a:pt x="751701" y="242"/>
                  </a:lnTo>
                  <a:lnTo>
                    <a:pt x="793693" y="3351"/>
                  </a:lnTo>
                  <a:lnTo>
                    <a:pt x="831981" y="17593"/>
                  </a:lnTo>
                  <a:lnTo>
                    <a:pt x="845403" y="26719"/>
                  </a:lnTo>
                  <a:lnTo>
                    <a:pt x="856206" y="37167"/>
                  </a:lnTo>
                  <a:lnTo>
                    <a:pt x="864199" y="48686"/>
                  </a:lnTo>
                  <a:lnTo>
                    <a:pt x="869192" y="61027"/>
                  </a:lnTo>
                  <a:lnTo>
                    <a:pt x="912150" y="75634"/>
                  </a:lnTo>
                  <a:lnTo>
                    <a:pt x="942439" y="99397"/>
                  </a:lnTo>
                  <a:lnTo>
                    <a:pt x="957346" y="129089"/>
                  </a:lnTo>
                  <a:lnTo>
                    <a:pt x="954155" y="161484"/>
                  </a:lnTo>
                  <a:lnTo>
                    <a:pt x="952631" y="165167"/>
                  </a:lnTo>
                  <a:lnTo>
                    <a:pt x="950853" y="168723"/>
                  </a:lnTo>
                  <a:lnTo>
                    <a:pt x="948567" y="172279"/>
                  </a:lnTo>
                  <a:lnTo>
                    <a:pt x="975434" y="209288"/>
                  </a:lnTo>
                  <a:lnTo>
                    <a:pt x="979095" y="248987"/>
                  </a:lnTo>
                  <a:lnTo>
                    <a:pt x="960444" y="286686"/>
                  </a:lnTo>
                  <a:lnTo>
                    <a:pt x="920373" y="317694"/>
                  </a:lnTo>
                  <a:lnTo>
                    <a:pt x="867813" y="335410"/>
                  </a:lnTo>
                  <a:lnTo>
                    <a:pt x="848491" y="338141"/>
                  </a:lnTo>
                  <a:lnTo>
                    <a:pt x="837744" y="372554"/>
                  </a:lnTo>
                  <a:lnTo>
                    <a:pt x="809280" y="400561"/>
                  </a:lnTo>
                  <a:lnTo>
                    <a:pt x="767338" y="419330"/>
                  </a:lnTo>
                  <a:lnTo>
                    <a:pt x="716157" y="426025"/>
                  </a:lnTo>
                  <a:lnTo>
                    <a:pt x="698175" y="425082"/>
                  </a:lnTo>
                  <a:lnTo>
                    <a:pt x="680597" y="422485"/>
                  </a:lnTo>
                  <a:lnTo>
                    <a:pt x="663686" y="418292"/>
                  </a:lnTo>
                  <a:lnTo>
                    <a:pt x="647704" y="412563"/>
                  </a:lnTo>
                  <a:lnTo>
                    <a:pt x="626207" y="442407"/>
                  </a:lnTo>
                  <a:lnTo>
                    <a:pt x="593224" y="465388"/>
                  </a:lnTo>
                  <a:lnTo>
                    <a:pt x="551902" y="480369"/>
                  </a:lnTo>
                  <a:lnTo>
                    <a:pt x="505387" y="486212"/>
                  </a:lnTo>
                  <a:lnTo>
                    <a:pt x="456823" y="481778"/>
                  </a:lnTo>
                  <a:lnTo>
                    <a:pt x="432328" y="475145"/>
                  </a:lnTo>
                  <a:lnTo>
                    <a:pt x="410024" y="465839"/>
                  </a:lnTo>
                  <a:lnTo>
                    <a:pt x="390386" y="454096"/>
                  </a:lnTo>
                  <a:lnTo>
                    <a:pt x="373892" y="440147"/>
                  </a:lnTo>
                  <a:lnTo>
                    <a:pt x="321835" y="454289"/>
                  </a:lnTo>
                  <a:lnTo>
                    <a:pt x="267816" y="456636"/>
                  </a:lnTo>
                  <a:lnTo>
                    <a:pt x="215783" y="447859"/>
                  </a:lnTo>
                  <a:lnTo>
                    <a:pt x="169688" y="428627"/>
                  </a:lnTo>
                  <a:lnTo>
                    <a:pt x="133481" y="399609"/>
                  </a:lnTo>
                  <a:lnTo>
                    <a:pt x="132338" y="398212"/>
                  </a:lnTo>
                  <a:lnTo>
                    <a:pt x="131703" y="397450"/>
                  </a:lnTo>
                  <a:lnTo>
                    <a:pt x="92551" y="395287"/>
                  </a:lnTo>
                  <a:lnTo>
                    <a:pt x="34130" y="364196"/>
                  </a:lnTo>
                  <a:lnTo>
                    <a:pt x="21761" y="324536"/>
                  </a:lnTo>
                  <a:lnTo>
                    <a:pt x="26201" y="310518"/>
                  </a:lnTo>
                  <a:lnTo>
                    <a:pt x="35008" y="297453"/>
                  </a:lnTo>
                  <a:lnTo>
                    <a:pt x="47947" y="285817"/>
                  </a:lnTo>
                  <a:lnTo>
                    <a:pt x="18753" y="268116"/>
                  </a:lnTo>
                  <a:lnTo>
                    <a:pt x="2393" y="244986"/>
                  </a:lnTo>
                  <a:lnTo>
                    <a:pt x="0" y="219380"/>
                  </a:lnTo>
                  <a:lnTo>
                    <a:pt x="12704" y="194250"/>
                  </a:lnTo>
                  <a:lnTo>
                    <a:pt x="26718" y="181665"/>
                  </a:lnTo>
                  <a:lnTo>
                    <a:pt x="44413" y="171771"/>
                  </a:lnTo>
                  <a:lnTo>
                    <a:pt x="64989" y="164925"/>
                  </a:lnTo>
                  <a:lnTo>
                    <a:pt x="87647" y="161484"/>
                  </a:lnTo>
                  <a:lnTo>
                    <a:pt x="88472" y="159960"/>
                  </a:lnTo>
                  <a:close/>
                </a:path>
                <a:path w="979169" h="486410">
                  <a:moveTo>
                    <a:pt x="106455" y="292929"/>
                  </a:moveTo>
                  <a:lnTo>
                    <a:pt x="91458" y="292913"/>
                  </a:lnTo>
                  <a:lnTo>
                    <a:pt x="76714" y="291373"/>
                  </a:lnTo>
                  <a:lnTo>
                    <a:pt x="62477" y="288357"/>
                  </a:lnTo>
                  <a:lnTo>
                    <a:pt x="49001" y="283912"/>
                  </a:lnTo>
                </a:path>
                <a:path w="979169" h="486410">
                  <a:moveTo>
                    <a:pt x="157103" y="390973"/>
                  </a:moveTo>
                  <a:lnTo>
                    <a:pt x="151013" y="392523"/>
                  </a:lnTo>
                  <a:lnTo>
                    <a:pt x="144768" y="393751"/>
                  </a:lnTo>
                  <a:lnTo>
                    <a:pt x="138404" y="394670"/>
                  </a:lnTo>
                  <a:lnTo>
                    <a:pt x="131957" y="395291"/>
                  </a:lnTo>
                </a:path>
                <a:path w="979169" h="486410">
                  <a:moveTo>
                    <a:pt x="373765" y="438192"/>
                  </a:moveTo>
                  <a:lnTo>
                    <a:pt x="367669" y="432045"/>
                  </a:lnTo>
                  <a:lnTo>
                    <a:pt x="362589" y="425517"/>
                  </a:lnTo>
                  <a:lnTo>
                    <a:pt x="358652" y="418659"/>
                  </a:lnTo>
                </a:path>
                <a:path w="979169" h="486410">
                  <a:moveTo>
                    <a:pt x="653927" y="389322"/>
                  </a:moveTo>
                  <a:lnTo>
                    <a:pt x="653038" y="396688"/>
                  </a:lnTo>
                  <a:lnTo>
                    <a:pt x="651006" y="403800"/>
                  </a:lnTo>
                  <a:lnTo>
                    <a:pt x="647831" y="410912"/>
                  </a:lnTo>
                </a:path>
                <a:path w="979169" h="486410">
                  <a:moveTo>
                    <a:pt x="774196" y="256607"/>
                  </a:moveTo>
                  <a:lnTo>
                    <a:pt x="804960" y="270684"/>
                  </a:lnTo>
                  <a:lnTo>
                    <a:pt x="828282" y="289595"/>
                  </a:lnTo>
                  <a:lnTo>
                    <a:pt x="843008" y="312078"/>
                  </a:lnTo>
                  <a:lnTo>
                    <a:pt x="847983" y="336871"/>
                  </a:lnTo>
                </a:path>
                <a:path w="979169" h="486410">
                  <a:moveTo>
                    <a:pt x="948186" y="171136"/>
                  </a:moveTo>
                  <a:lnTo>
                    <a:pt x="941939" y="179554"/>
                  </a:lnTo>
                  <a:lnTo>
                    <a:pt x="934311" y="187424"/>
                  </a:lnTo>
                  <a:lnTo>
                    <a:pt x="925398" y="194675"/>
                  </a:lnTo>
                  <a:lnTo>
                    <a:pt x="915293" y="201235"/>
                  </a:lnTo>
                </a:path>
                <a:path w="979169" h="486410">
                  <a:moveTo>
                    <a:pt x="869319" y="59376"/>
                  </a:moveTo>
                  <a:lnTo>
                    <a:pt x="870589" y="64075"/>
                  </a:lnTo>
                  <a:lnTo>
                    <a:pt x="871224" y="68774"/>
                  </a:lnTo>
                  <a:lnTo>
                    <a:pt x="871097" y="73600"/>
                  </a:lnTo>
                </a:path>
                <a:path w="979169" h="486410">
                  <a:moveTo>
                    <a:pt x="659642" y="42739"/>
                  </a:moveTo>
                  <a:lnTo>
                    <a:pt x="663833" y="36262"/>
                  </a:lnTo>
                  <a:lnTo>
                    <a:pt x="669548" y="30039"/>
                  </a:lnTo>
                  <a:lnTo>
                    <a:pt x="676406" y="24578"/>
                  </a:lnTo>
                </a:path>
                <a:path w="979169" h="486410">
                  <a:moveTo>
                    <a:pt x="502289" y="51375"/>
                  </a:moveTo>
                  <a:lnTo>
                    <a:pt x="503940" y="46041"/>
                  </a:lnTo>
                  <a:lnTo>
                    <a:pt x="506734" y="40707"/>
                  </a:lnTo>
                  <a:lnTo>
                    <a:pt x="510417" y="35754"/>
                  </a:lnTo>
                </a:path>
                <a:path w="979169" h="486410">
                  <a:moveTo>
                    <a:pt x="317631" y="56709"/>
                  </a:moveTo>
                  <a:lnTo>
                    <a:pt x="325485" y="60037"/>
                  </a:lnTo>
                  <a:lnTo>
                    <a:pt x="333030" y="63710"/>
                  </a:lnTo>
                  <a:lnTo>
                    <a:pt x="340241" y="67692"/>
                  </a:lnTo>
                  <a:lnTo>
                    <a:pt x="347095" y="71949"/>
                  </a:lnTo>
                </a:path>
                <a:path w="979169" h="486410">
                  <a:moveTo>
                    <a:pt x="93616" y="175962"/>
                  </a:moveTo>
                  <a:lnTo>
                    <a:pt x="91279" y="170755"/>
                  </a:lnTo>
                  <a:lnTo>
                    <a:pt x="89564" y="165421"/>
                  </a:lnTo>
                  <a:lnTo>
                    <a:pt x="88472" y="15996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395730" y="5230748"/>
            <a:ext cx="404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10%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584408" y="5152830"/>
            <a:ext cx="1047750" cy="512445"/>
            <a:chOff x="3584408" y="5152830"/>
            <a:chExt cx="1047750" cy="512445"/>
          </a:xfrm>
        </p:grpSpPr>
        <p:sp>
          <p:nvSpPr>
            <p:cNvPr id="45" name="object 45"/>
            <p:cNvSpPr/>
            <p:nvPr/>
          </p:nvSpPr>
          <p:spPr>
            <a:xfrm>
              <a:off x="3597362" y="5165784"/>
              <a:ext cx="1022350" cy="486409"/>
            </a:xfrm>
            <a:custGeom>
              <a:avLst/>
              <a:gdLst/>
              <a:ahLst/>
              <a:cxnLst/>
              <a:rect l="l" t="t" r="r" b="b"/>
              <a:pathLst>
                <a:path w="1022350" h="486410">
                  <a:moveTo>
                    <a:pt x="630602" y="0"/>
                  </a:moveTo>
                  <a:lnTo>
                    <a:pt x="591319" y="3337"/>
                  </a:lnTo>
                  <a:lnTo>
                    <a:pt x="556847" y="15962"/>
                  </a:lnTo>
                  <a:lnTo>
                    <a:pt x="531661" y="36897"/>
                  </a:lnTo>
                  <a:lnTo>
                    <a:pt x="524881" y="32892"/>
                  </a:lnTo>
                  <a:lnTo>
                    <a:pt x="517707" y="29245"/>
                  </a:lnTo>
                  <a:lnTo>
                    <a:pt x="510176" y="25931"/>
                  </a:lnTo>
                  <a:lnTo>
                    <a:pt x="502324" y="22927"/>
                  </a:lnTo>
                  <a:lnTo>
                    <a:pt x="454257" y="13723"/>
                  </a:lnTo>
                  <a:lnTo>
                    <a:pt x="406106" y="17021"/>
                  </a:lnTo>
                  <a:lnTo>
                    <a:pt x="363360" y="31749"/>
                  </a:lnTo>
                  <a:lnTo>
                    <a:pt x="331509" y="56836"/>
                  </a:lnTo>
                  <a:lnTo>
                    <a:pt x="307496" y="49397"/>
                  </a:lnTo>
                  <a:lnTo>
                    <a:pt x="282090" y="44660"/>
                  </a:lnTo>
                  <a:lnTo>
                    <a:pt x="255803" y="42709"/>
                  </a:lnTo>
                  <a:lnTo>
                    <a:pt x="229147" y="43628"/>
                  </a:lnTo>
                  <a:lnTo>
                    <a:pt x="169235" y="57072"/>
                  </a:lnTo>
                  <a:lnTo>
                    <a:pt x="123515" y="83458"/>
                  </a:lnTo>
                  <a:lnTo>
                    <a:pt x="96416" y="119012"/>
                  </a:lnTo>
                  <a:lnTo>
                    <a:pt x="92368" y="159960"/>
                  </a:lnTo>
                  <a:lnTo>
                    <a:pt x="91479" y="161484"/>
                  </a:lnTo>
                  <a:lnTo>
                    <a:pt x="46362" y="171771"/>
                  </a:lnTo>
                  <a:lnTo>
                    <a:pt x="13247" y="194250"/>
                  </a:lnTo>
                  <a:lnTo>
                    <a:pt x="0" y="219380"/>
                  </a:lnTo>
                  <a:lnTo>
                    <a:pt x="2516" y="244986"/>
                  </a:lnTo>
                  <a:lnTo>
                    <a:pt x="19605" y="268116"/>
                  </a:lnTo>
                  <a:lnTo>
                    <a:pt x="50077" y="285817"/>
                  </a:lnTo>
                  <a:lnTo>
                    <a:pt x="36544" y="297453"/>
                  </a:lnTo>
                  <a:lnTo>
                    <a:pt x="27344" y="310518"/>
                  </a:lnTo>
                  <a:lnTo>
                    <a:pt x="22717" y="324536"/>
                  </a:lnTo>
                  <a:lnTo>
                    <a:pt x="22899" y="339030"/>
                  </a:lnTo>
                  <a:lnTo>
                    <a:pt x="35619" y="364196"/>
                  </a:lnTo>
                  <a:lnTo>
                    <a:pt x="61412" y="383575"/>
                  </a:lnTo>
                  <a:lnTo>
                    <a:pt x="96587" y="395287"/>
                  </a:lnTo>
                  <a:lnTo>
                    <a:pt x="137453" y="397450"/>
                  </a:lnTo>
                  <a:lnTo>
                    <a:pt x="139358" y="399609"/>
                  </a:lnTo>
                  <a:lnTo>
                    <a:pt x="170012" y="424452"/>
                  </a:lnTo>
                  <a:lnTo>
                    <a:pt x="208310" y="442577"/>
                  </a:lnTo>
                  <a:lnTo>
                    <a:pt x="251864" y="453597"/>
                  </a:lnTo>
                  <a:lnTo>
                    <a:pt x="298287" y="457123"/>
                  </a:lnTo>
                  <a:lnTo>
                    <a:pt x="345189" y="452769"/>
                  </a:lnTo>
                  <a:lnTo>
                    <a:pt x="390183" y="440147"/>
                  </a:lnTo>
                  <a:lnTo>
                    <a:pt x="407412" y="454096"/>
                  </a:lnTo>
                  <a:lnTo>
                    <a:pt x="427902" y="465839"/>
                  </a:lnTo>
                  <a:lnTo>
                    <a:pt x="451155" y="475145"/>
                  </a:lnTo>
                  <a:lnTo>
                    <a:pt x="476670" y="481778"/>
                  </a:lnTo>
                  <a:lnTo>
                    <a:pt x="527423" y="486212"/>
                  </a:lnTo>
                  <a:lnTo>
                    <a:pt x="576007" y="480369"/>
                  </a:lnTo>
                  <a:lnTo>
                    <a:pt x="619152" y="465388"/>
                  </a:lnTo>
                  <a:lnTo>
                    <a:pt x="653592" y="442407"/>
                  </a:lnTo>
                  <a:lnTo>
                    <a:pt x="676060" y="412563"/>
                  </a:lnTo>
                  <a:lnTo>
                    <a:pt x="692659" y="418288"/>
                  </a:lnTo>
                  <a:lnTo>
                    <a:pt x="710271" y="422472"/>
                  </a:lnTo>
                  <a:lnTo>
                    <a:pt x="728620" y="425061"/>
                  </a:lnTo>
                  <a:lnTo>
                    <a:pt x="747434" y="426000"/>
                  </a:lnTo>
                  <a:lnTo>
                    <a:pt x="800794" y="419314"/>
                  </a:lnTo>
                  <a:lnTo>
                    <a:pt x="844557" y="400554"/>
                  </a:lnTo>
                  <a:lnTo>
                    <a:pt x="874271" y="372552"/>
                  </a:lnTo>
                  <a:lnTo>
                    <a:pt x="885483" y="338141"/>
                  </a:lnTo>
                  <a:lnTo>
                    <a:pt x="905638" y="335410"/>
                  </a:lnTo>
                  <a:lnTo>
                    <a:pt x="943330" y="325139"/>
                  </a:lnTo>
                  <a:lnTo>
                    <a:pt x="1002236" y="286686"/>
                  </a:lnTo>
                  <a:lnTo>
                    <a:pt x="1021722" y="248987"/>
                  </a:lnTo>
                  <a:lnTo>
                    <a:pt x="1017920" y="209288"/>
                  </a:lnTo>
                  <a:lnTo>
                    <a:pt x="989877" y="172279"/>
                  </a:lnTo>
                  <a:lnTo>
                    <a:pt x="992290" y="168723"/>
                  </a:lnTo>
                  <a:lnTo>
                    <a:pt x="994195" y="165167"/>
                  </a:lnTo>
                  <a:lnTo>
                    <a:pt x="995719" y="161484"/>
                  </a:lnTo>
                  <a:lnTo>
                    <a:pt x="999049" y="129089"/>
                  </a:lnTo>
                  <a:lnTo>
                    <a:pt x="983495" y="99397"/>
                  </a:lnTo>
                  <a:lnTo>
                    <a:pt x="951892" y="75634"/>
                  </a:lnTo>
                  <a:lnTo>
                    <a:pt x="907073" y="61027"/>
                  </a:lnTo>
                  <a:lnTo>
                    <a:pt x="901894" y="48686"/>
                  </a:lnTo>
                  <a:lnTo>
                    <a:pt x="868211" y="17593"/>
                  </a:lnTo>
                  <a:lnTo>
                    <a:pt x="828266" y="3351"/>
                  </a:lnTo>
                  <a:lnTo>
                    <a:pt x="784486" y="242"/>
                  </a:lnTo>
                  <a:lnTo>
                    <a:pt x="742088" y="7967"/>
                  </a:lnTo>
                  <a:lnTo>
                    <a:pt x="706286" y="26229"/>
                  </a:lnTo>
                  <a:lnTo>
                    <a:pt x="698561" y="20427"/>
                  </a:lnTo>
                  <a:lnTo>
                    <a:pt x="689919" y="15243"/>
                  </a:lnTo>
                  <a:lnTo>
                    <a:pt x="680444" y="10727"/>
                  </a:lnTo>
                  <a:lnTo>
                    <a:pt x="670218" y="6925"/>
                  </a:lnTo>
                  <a:lnTo>
                    <a:pt x="630602" y="0"/>
                  </a:lnTo>
                  <a:close/>
                </a:path>
              </a:pathLst>
            </a:custGeom>
            <a:solidFill>
              <a:srgbClr val="7AA7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597362" y="5165784"/>
              <a:ext cx="1022350" cy="486409"/>
            </a:xfrm>
            <a:custGeom>
              <a:avLst/>
              <a:gdLst/>
              <a:ahLst/>
              <a:cxnLst/>
              <a:rect l="l" t="t" r="r" b="b"/>
              <a:pathLst>
                <a:path w="1022350" h="486410">
                  <a:moveTo>
                    <a:pt x="92368" y="159960"/>
                  </a:moveTo>
                  <a:lnTo>
                    <a:pt x="96416" y="119012"/>
                  </a:lnTo>
                  <a:lnTo>
                    <a:pt x="123515" y="83458"/>
                  </a:lnTo>
                  <a:lnTo>
                    <a:pt x="169235" y="57072"/>
                  </a:lnTo>
                  <a:lnTo>
                    <a:pt x="229147" y="43628"/>
                  </a:lnTo>
                  <a:lnTo>
                    <a:pt x="255803" y="42709"/>
                  </a:lnTo>
                  <a:lnTo>
                    <a:pt x="282090" y="44660"/>
                  </a:lnTo>
                  <a:lnTo>
                    <a:pt x="307496" y="49397"/>
                  </a:lnTo>
                  <a:lnTo>
                    <a:pt x="331509" y="56836"/>
                  </a:lnTo>
                  <a:lnTo>
                    <a:pt x="363360" y="31749"/>
                  </a:lnTo>
                  <a:lnTo>
                    <a:pt x="406106" y="17021"/>
                  </a:lnTo>
                  <a:lnTo>
                    <a:pt x="454257" y="13723"/>
                  </a:lnTo>
                  <a:lnTo>
                    <a:pt x="502324" y="22927"/>
                  </a:lnTo>
                  <a:lnTo>
                    <a:pt x="510176" y="25931"/>
                  </a:lnTo>
                  <a:lnTo>
                    <a:pt x="517707" y="29245"/>
                  </a:lnTo>
                  <a:lnTo>
                    <a:pt x="524881" y="32892"/>
                  </a:lnTo>
                  <a:lnTo>
                    <a:pt x="531661" y="36897"/>
                  </a:lnTo>
                  <a:lnTo>
                    <a:pt x="556847" y="15962"/>
                  </a:lnTo>
                  <a:lnTo>
                    <a:pt x="591319" y="3337"/>
                  </a:lnTo>
                  <a:lnTo>
                    <a:pt x="630602" y="0"/>
                  </a:lnTo>
                  <a:lnTo>
                    <a:pt x="670218" y="6925"/>
                  </a:lnTo>
                  <a:lnTo>
                    <a:pt x="680444" y="10727"/>
                  </a:lnTo>
                  <a:lnTo>
                    <a:pt x="689919" y="15243"/>
                  </a:lnTo>
                  <a:lnTo>
                    <a:pt x="698561" y="20427"/>
                  </a:lnTo>
                  <a:lnTo>
                    <a:pt x="706286" y="26229"/>
                  </a:lnTo>
                  <a:lnTo>
                    <a:pt x="742088" y="7967"/>
                  </a:lnTo>
                  <a:lnTo>
                    <a:pt x="784486" y="242"/>
                  </a:lnTo>
                  <a:lnTo>
                    <a:pt x="828266" y="3351"/>
                  </a:lnTo>
                  <a:lnTo>
                    <a:pt x="868211" y="17593"/>
                  </a:lnTo>
                  <a:lnTo>
                    <a:pt x="882249" y="26719"/>
                  </a:lnTo>
                  <a:lnTo>
                    <a:pt x="893548" y="37167"/>
                  </a:lnTo>
                  <a:lnTo>
                    <a:pt x="901894" y="48686"/>
                  </a:lnTo>
                  <a:lnTo>
                    <a:pt x="907073" y="61027"/>
                  </a:lnTo>
                  <a:lnTo>
                    <a:pt x="951892" y="75634"/>
                  </a:lnTo>
                  <a:lnTo>
                    <a:pt x="983495" y="99397"/>
                  </a:lnTo>
                  <a:lnTo>
                    <a:pt x="999049" y="129089"/>
                  </a:lnTo>
                  <a:lnTo>
                    <a:pt x="995719" y="161484"/>
                  </a:lnTo>
                  <a:lnTo>
                    <a:pt x="994195" y="165167"/>
                  </a:lnTo>
                  <a:lnTo>
                    <a:pt x="992290" y="168723"/>
                  </a:lnTo>
                  <a:lnTo>
                    <a:pt x="989877" y="172279"/>
                  </a:lnTo>
                  <a:lnTo>
                    <a:pt x="1017920" y="209288"/>
                  </a:lnTo>
                  <a:lnTo>
                    <a:pt x="1021722" y="248987"/>
                  </a:lnTo>
                  <a:lnTo>
                    <a:pt x="1002236" y="286686"/>
                  </a:lnTo>
                  <a:lnTo>
                    <a:pt x="960413" y="317694"/>
                  </a:lnTo>
                  <a:lnTo>
                    <a:pt x="905638" y="335410"/>
                  </a:lnTo>
                  <a:lnTo>
                    <a:pt x="885483" y="338141"/>
                  </a:lnTo>
                  <a:lnTo>
                    <a:pt x="874271" y="372552"/>
                  </a:lnTo>
                  <a:lnTo>
                    <a:pt x="844557" y="400554"/>
                  </a:lnTo>
                  <a:lnTo>
                    <a:pt x="800794" y="419314"/>
                  </a:lnTo>
                  <a:lnTo>
                    <a:pt x="747434" y="426000"/>
                  </a:lnTo>
                  <a:lnTo>
                    <a:pt x="728620" y="425061"/>
                  </a:lnTo>
                  <a:lnTo>
                    <a:pt x="710271" y="422472"/>
                  </a:lnTo>
                  <a:lnTo>
                    <a:pt x="692659" y="418288"/>
                  </a:lnTo>
                  <a:lnTo>
                    <a:pt x="676060" y="412563"/>
                  </a:lnTo>
                  <a:lnTo>
                    <a:pt x="653592" y="442407"/>
                  </a:lnTo>
                  <a:lnTo>
                    <a:pt x="619152" y="465388"/>
                  </a:lnTo>
                  <a:lnTo>
                    <a:pt x="576007" y="480369"/>
                  </a:lnTo>
                  <a:lnTo>
                    <a:pt x="527423" y="486212"/>
                  </a:lnTo>
                  <a:lnTo>
                    <a:pt x="476670" y="481778"/>
                  </a:lnTo>
                  <a:lnTo>
                    <a:pt x="451155" y="475145"/>
                  </a:lnTo>
                  <a:lnTo>
                    <a:pt x="427902" y="465839"/>
                  </a:lnTo>
                  <a:lnTo>
                    <a:pt x="407412" y="454096"/>
                  </a:lnTo>
                  <a:lnTo>
                    <a:pt x="390183" y="440147"/>
                  </a:lnTo>
                  <a:lnTo>
                    <a:pt x="345189" y="452769"/>
                  </a:lnTo>
                  <a:lnTo>
                    <a:pt x="298287" y="457123"/>
                  </a:lnTo>
                  <a:lnTo>
                    <a:pt x="251864" y="453597"/>
                  </a:lnTo>
                  <a:lnTo>
                    <a:pt x="208310" y="442577"/>
                  </a:lnTo>
                  <a:lnTo>
                    <a:pt x="170012" y="424452"/>
                  </a:lnTo>
                  <a:lnTo>
                    <a:pt x="139358" y="399609"/>
                  </a:lnTo>
                  <a:lnTo>
                    <a:pt x="138723" y="398847"/>
                  </a:lnTo>
                  <a:lnTo>
                    <a:pt x="138088" y="398212"/>
                  </a:lnTo>
                  <a:lnTo>
                    <a:pt x="137453" y="397450"/>
                  </a:lnTo>
                  <a:lnTo>
                    <a:pt x="96587" y="395287"/>
                  </a:lnTo>
                  <a:lnTo>
                    <a:pt x="61412" y="383575"/>
                  </a:lnTo>
                  <a:lnTo>
                    <a:pt x="35619" y="364196"/>
                  </a:lnTo>
                  <a:lnTo>
                    <a:pt x="22899" y="339030"/>
                  </a:lnTo>
                  <a:lnTo>
                    <a:pt x="22717" y="324536"/>
                  </a:lnTo>
                  <a:lnTo>
                    <a:pt x="27344" y="310518"/>
                  </a:lnTo>
                  <a:lnTo>
                    <a:pt x="36544" y="297453"/>
                  </a:lnTo>
                  <a:lnTo>
                    <a:pt x="50077" y="285817"/>
                  </a:lnTo>
                  <a:lnTo>
                    <a:pt x="19605" y="268116"/>
                  </a:lnTo>
                  <a:lnTo>
                    <a:pt x="2516" y="244986"/>
                  </a:lnTo>
                  <a:lnTo>
                    <a:pt x="0" y="219380"/>
                  </a:lnTo>
                  <a:lnTo>
                    <a:pt x="13247" y="194250"/>
                  </a:lnTo>
                  <a:lnTo>
                    <a:pt x="27900" y="181665"/>
                  </a:lnTo>
                  <a:lnTo>
                    <a:pt x="46362" y="171771"/>
                  </a:lnTo>
                  <a:lnTo>
                    <a:pt x="67825" y="164925"/>
                  </a:lnTo>
                  <a:lnTo>
                    <a:pt x="91479" y="161484"/>
                  </a:lnTo>
                  <a:lnTo>
                    <a:pt x="92368" y="159960"/>
                  </a:lnTo>
                  <a:close/>
                </a:path>
                <a:path w="1022350" h="486410">
                  <a:moveTo>
                    <a:pt x="111164" y="292929"/>
                  </a:moveTo>
                  <a:lnTo>
                    <a:pt x="95494" y="292913"/>
                  </a:lnTo>
                  <a:lnTo>
                    <a:pt x="80097" y="291373"/>
                  </a:lnTo>
                  <a:lnTo>
                    <a:pt x="65248" y="288357"/>
                  </a:lnTo>
                  <a:lnTo>
                    <a:pt x="51220" y="283912"/>
                  </a:lnTo>
                </a:path>
                <a:path w="1022350" h="486410">
                  <a:moveTo>
                    <a:pt x="163996" y="390973"/>
                  </a:moveTo>
                  <a:lnTo>
                    <a:pt x="157640" y="392523"/>
                  </a:lnTo>
                  <a:lnTo>
                    <a:pt x="151153" y="393751"/>
                  </a:lnTo>
                  <a:lnTo>
                    <a:pt x="144547" y="394670"/>
                  </a:lnTo>
                  <a:lnTo>
                    <a:pt x="137834" y="395291"/>
                  </a:lnTo>
                </a:path>
                <a:path w="1022350" h="486410">
                  <a:moveTo>
                    <a:pt x="390056" y="438192"/>
                  </a:moveTo>
                  <a:lnTo>
                    <a:pt x="383706" y="432045"/>
                  </a:lnTo>
                  <a:lnTo>
                    <a:pt x="378499" y="425479"/>
                  </a:lnTo>
                  <a:lnTo>
                    <a:pt x="374308" y="418659"/>
                  </a:lnTo>
                </a:path>
                <a:path w="1022350" h="486410">
                  <a:moveTo>
                    <a:pt x="682410" y="389322"/>
                  </a:moveTo>
                  <a:lnTo>
                    <a:pt x="681521" y="396688"/>
                  </a:lnTo>
                  <a:lnTo>
                    <a:pt x="679362" y="403800"/>
                  </a:lnTo>
                  <a:lnTo>
                    <a:pt x="676060" y="410912"/>
                  </a:lnTo>
                </a:path>
                <a:path w="1022350" h="486410">
                  <a:moveTo>
                    <a:pt x="807886" y="256607"/>
                  </a:moveTo>
                  <a:lnTo>
                    <a:pt x="840021" y="270684"/>
                  </a:lnTo>
                  <a:lnTo>
                    <a:pt x="864369" y="289595"/>
                  </a:lnTo>
                  <a:lnTo>
                    <a:pt x="879717" y="312078"/>
                  </a:lnTo>
                  <a:lnTo>
                    <a:pt x="884848" y="336871"/>
                  </a:lnTo>
                </a:path>
                <a:path w="1022350" h="486410">
                  <a:moveTo>
                    <a:pt x="989496" y="171136"/>
                  </a:moveTo>
                  <a:lnTo>
                    <a:pt x="982960" y="179554"/>
                  </a:lnTo>
                  <a:lnTo>
                    <a:pt x="975018" y="187424"/>
                  </a:lnTo>
                  <a:lnTo>
                    <a:pt x="965743" y="194675"/>
                  </a:lnTo>
                  <a:lnTo>
                    <a:pt x="955206" y="201235"/>
                  </a:lnTo>
                </a:path>
                <a:path w="1022350" h="486410">
                  <a:moveTo>
                    <a:pt x="907200" y="59376"/>
                  </a:moveTo>
                  <a:lnTo>
                    <a:pt x="908470" y="64075"/>
                  </a:lnTo>
                  <a:lnTo>
                    <a:pt x="909105" y="68774"/>
                  </a:lnTo>
                  <a:lnTo>
                    <a:pt x="908978" y="73600"/>
                  </a:lnTo>
                </a:path>
                <a:path w="1022350" h="486410">
                  <a:moveTo>
                    <a:pt x="688379" y="42739"/>
                  </a:moveTo>
                  <a:lnTo>
                    <a:pt x="692824" y="36262"/>
                  </a:lnTo>
                  <a:lnTo>
                    <a:pt x="698793" y="30039"/>
                  </a:lnTo>
                  <a:lnTo>
                    <a:pt x="705905" y="24578"/>
                  </a:lnTo>
                </a:path>
                <a:path w="1022350" h="486410">
                  <a:moveTo>
                    <a:pt x="524168" y="51375"/>
                  </a:moveTo>
                  <a:lnTo>
                    <a:pt x="525946" y="46041"/>
                  </a:lnTo>
                  <a:lnTo>
                    <a:pt x="528867" y="40707"/>
                  </a:lnTo>
                  <a:lnTo>
                    <a:pt x="532677" y="35754"/>
                  </a:lnTo>
                </a:path>
                <a:path w="1022350" h="486410">
                  <a:moveTo>
                    <a:pt x="331382" y="56709"/>
                  </a:moveTo>
                  <a:lnTo>
                    <a:pt x="339615" y="60037"/>
                  </a:lnTo>
                  <a:lnTo>
                    <a:pt x="347527" y="63710"/>
                  </a:lnTo>
                  <a:lnTo>
                    <a:pt x="355082" y="67692"/>
                  </a:lnTo>
                  <a:lnTo>
                    <a:pt x="362243" y="71949"/>
                  </a:lnTo>
                </a:path>
                <a:path w="1022350" h="486410">
                  <a:moveTo>
                    <a:pt x="97702" y="175962"/>
                  </a:moveTo>
                  <a:lnTo>
                    <a:pt x="95289" y="170755"/>
                  </a:lnTo>
                  <a:lnTo>
                    <a:pt x="93511" y="165421"/>
                  </a:lnTo>
                  <a:lnTo>
                    <a:pt x="92368" y="159960"/>
                  </a:lnTo>
                </a:path>
              </a:pathLst>
            </a:custGeom>
            <a:ln w="25908">
              <a:solidFill>
                <a:srgbClr val="5879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3930141" y="5240273"/>
            <a:ext cx="283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9%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6704044" y="5132959"/>
            <a:ext cx="871219" cy="492125"/>
            <a:chOff x="6704044" y="5132959"/>
            <a:chExt cx="871219" cy="492125"/>
          </a:xfrm>
        </p:grpSpPr>
        <p:sp>
          <p:nvSpPr>
            <p:cNvPr id="49" name="object 49"/>
            <p:cNvSpPr/>
            <p:nvPr/>
          </p:nvSpPr>
          <p:spPr>
            <a:xfrm>
              <a:off x="6716998" y="5145913"/>
              <a:ext cx="845185" cy="466090"/>
            </a:xfrm>
            <a:custGeom>
              <a:avLst/>
              <a:gdLst/>
              <a:ahLst/>
              <a:cxnLst/>
              <a:rect l="l" t="t" r="r" b="b"/>
              <a:pathLst>
                <a:path w="845184" h="466089">
                  <a:moveTo>
                    <a:pt x="521590" y="0"/>
                  </a:moveTo>
                  <a:lnTo>
                    <a:pt x="489092" y="3206"/>
                  </a:lnTo>
                  <a:lnTo>
                    <a:pt x="460571" y="15319"/>
                  </a:lnTo>
                  <a:lnTo>
                    <a:pt x="439705" y="35432"/>
                  </a:lnTo>
                  <a:lnTo>
                    <a:pt x="434111" y="31579"/>
                  </a:lnTo>
                  <a:lnTo>
                    <a:pt x="428196" y="28035"/>
                  </a:lnTo>
                  <a:lnTo>
                    <a:pt x="421971" y="24824"/>
                  </a:lnTo>
                  <a:lnTo>
                    <a:pt x="415448" y="21970"/>
                  </a:lnTo>
                  <a:lnTo>
                    <a:pt x="375701" y="13102"/>
                  </a:lnTo>
                  <a:lnTo>
                    <a:pt x="335883" y="16271"/>
                  </a:lnTo>
                  <a:lnTo>
                    <a:pt x="300541" y="30418"/>
                  </a:lnTo>
                  <a:lnTo>
                    <a:pt x="274224" y="54482"/>
                  </a:lnTo>
                  <a:lnTo>
                    <a:pt x="254347" y="47372"/>
                  </a:lnTo>
                  <a:lnTo>
                    <a:pt x="233314" y="42846"/>
                  </a:lnTo>
                  <a:lnTo>
                    <a:pt x="211591" y="40963"/>
                  </a:lnTo>
                  <a:lnTo>
                    <a:pt x="189642" y="41782"/>
                  </a:lnTo>
                  <a:lnTo>
                    <a:pt x="140027" y="54707"/>
                  </a:lnTo>
                  <a:lnTo>
                    <a:pt x="102187" y="80025"/>
                  </a:lnTo>
                  <a:lnTo>
                    <a:pt x="79754" y="114131"/>
                  </a:lnTo>
                  <a:lnTo>
                    <a:pt x="76358" y="153415"/>
                  </a:lnTo>
                  <a:lnTo>
                    <a:pt x="75723" y="154940"/>
                  </a:lnTo>
                  <a:lnTo>
                    <a:pt x="38338" y="164766"/>
                  </a:lnTo>
                  <a:lnTo>
                    <a:pt x="0" y="210435"/>
                  </a:lnTo>
                  <a:lnTo>
                    <a:pt x="2095" y="235013"/>
                  </a:lnTo>
                  <a:lnTo>
                    <a:pt x="16240" y="257210"/>
                  </a:lnTo>
                  <a:lnTo>
                    <a:pt x="41433" y="274193"/>
                  </a:lnTo>
                  <a:lnTo>
                    <a:pt x="30277" y="285331"/>
                  </a:lnTo>
                  <a:lnTo>
                    <a:pt x="22669" y="297862"/>
                  </a:lnTo>
                  <a:lnTo>
                    <a:pt x="18823" y="311322"/>
                  </a:lnTo>
                  <a:lnTo>
                    <a:pt x="18954" y="325247"/>
                  </a:lnTo>
                  <a:lnTo>
                    <a:pt x="29471" y="349357"/>
                  </a:lnTo>
                  <a:lnTo>
                    <a:pt x="50800" y="367919"/>
                  </a:lnTo>
                  <a:lnTo>
                    <a:pt x="79890" y="379146"/>
                  </a:lnTo>
                  <a:lnTo>
                    <a:pt x="113696" y="381253"/>
                  </a:lnTo>
                  <a:lnTo>
                    <a:pt x="114712" y="382650"/>
                  </a:lnTo>
                  <a:lnTo>
                    <a:pt x="146523" y="411119"/>
                  </a:lnTo>
                  <a:lnTo>
                    <a:pt x="186264" y="429569"/>
                  </a:lnTo>
                  <a:lnTo>
                    <a:pt x="231156" y="437989"/>
                  </a:lnTo>
                  <a:lnTo>
                    <a:pt x="277785" y="435731"/>
                  </a:lnTo>
                  <a:lnTo>
                    <a:pt x="322738" y="422148"/>
                  </a:lnTo>
                  <a:lnTo>
                    <a:pt x="336982" y="435547"/>
                  </a:lnTo>
                  <a:lnTo>
                    <a:pt x="353917" y="446828"/>
                  </a:lnTo>
                  <a:lnTo>
                    <a:pt x="373137" y="455764"/>
                  </a:lnTo>
                  <a:lnTo>
                    <a:pt x="394239" y="462127"/>
                  </a:lnTo>
                  <a:lnTo>
                    <a:pt x="446553" y="465869"/>
                  </a:lnTo>
                  <a:lnTo>
                    <a:pt x="494998" y="454628"/>
                  </a:lnTo>
                  <a:lnTo>
                    <a:pt x="534275" y="430537"/>
                  </a:lnTo>
                  <a:lnTo>
                    <a:pt x="559085" y="395731"/>
                  </a:lnTo>
                  <a:lnTo>
                    <a:pt x="572887" y="401220"/>
                  </a:lnTo>
                  <a:lnTo>
                    <a:pt x="587486" y="405257"/>
                  </a:lnTo>
                  <a:lnTo>
                    <a:pt x="602680" y="407769"/>
                  </a:lnTo>
                  <a:lnTo>
                    <a:pt x="618267" y="408686"/>
                  </a:lnTo>
                  <a:lnTo>
                    <a:pt x="662396" y="402278"/>
                  </a:lnTo>
                  <a:lnTo>
                    <a:pt x="698595" y="384286"/>
                  </a:lnTo>
                  <a:lnTo>
                    <a:pt x="723173" y="357411"/>
                  </a:lnTo>
                  <a:lnTo>
                    <a:pt x="732440" y="324358"/>
                  </a:lnTo>
                  <a:lnTo>
                    <a:pt x="749053" y="321748"/>
                  </a:lnTo>
                  <a:lnTo>
                    <a:pt x="794416" y="304800"/>
                  </a:lnTo>
                  <a:lnTo>
                    <a:pt x="828980" y="274972"/>
                  </a:lnTo>
                  <a:lnTo>
                    <a:pt x="845089" y="238775"/>
                  </a:lnTo>
                  <a:lnTo>
                    <a:pt x="841958" y="200697"/>
                  </a:lnTo>
                  <a:lnTo>
                    <a:pt x="818800" y="165227"/>
                  </a:lnTo>
                  <a:lnTo>
                    <a:pt x="820705" y="161925"/>
                  </a:lnTo>
                  <a:lnTo>
                    <a:pt x="822356" y="158496"/>
                  </a:lnTo>
                  <a:lnTo>
                    <a:pt x="823626" y="154940"/>
                  </a:lnTo>
                  <a:lnTo>
                    <a:pt x="826355" y="123805"/>
                  </a:lnTo>
                  <a:lnTo>
                    <a:pt x="813450" y="95313"/>
                  </a:lnTo>
                  <a:lnTo>
                    <a:pt x="787282" y="72536"/>
                  </a:lnTo>
                  <a:lnTo>
                    <a:pt x="750220" y="58547"/>
                  </a:lnTo>
                  <a:lnTo>
                    <a:pt x="745970" y="46680"/>
                  </a:lnTo>
                  <a:lnTo>
                    <a:pt x="718216" y="16891"/>
                  </a:lnTo>
                  <a:lnTo>
                    <a:pt x="648874" y="254"/>
                  </a:lnTo>
                  <a:lnTo>
                    <a:pt x="613775" y="7639"/>
                  </a:lnTo>
                  <a:lnTo>
                    <a:pt x="584104" y="25145"/>
                  </a:lnTo>
                  <a:lnTo>
                    <a:pt x="577782" y="19552"/>
                  </a:lnTo>
                  <a:lnTo>
                    <a:pt x="570674" y="14589"/>
                  </a:lnTo>
                  <a:lnTo>
                    <a:pt x="562852" y="10269"/>
                  </a:lnTo>
                  <a:lnTo>
                    <a:pt x="554386" y="6604"/>
                  </a:lnTo>
                  <a:lnTo>
                    <a:pt x="52159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716998" y="5145913"/>
              <a:ext cx="845185" cy="466090"/>
            </a:xfrm>
            <a:custGeom>
              <a:avLst/>
              <a:gdLst/>
              <a:ahLst/>
              <a:cxnLst/>
              <a:rect l="l" t="t" r="r" b="b"/>
              <a:pathLst>
                <a:path w="845184" h="466089">
                  <a:moveTo>
                    <a:pt x="76358" y="153415"/>
                  </a:moveTo>
                  <a:lnTo>
                    <a:pt x="79754" y="114131"/>
                  </a:lnTo>
                  <a:lnTo>
                    <a:pt x="102187" y="80025"/>
                  </a:lnTo>
                  <a:lnTo>
                    <a:pt x="140027" y="54707"/>
                  </a:lnTo>
                  <a:lnTo>
                    <a:pt x="189642" y="41782"/>
                  </a:lnTo>
                  <a:lnTo>
                    <a:pt x="211591" y="40963"/>
                  </a:lnTo>
                  <a:lnTo>
                    <a:pt x="233314" y="42846"/>
                  </a:lnTo>
                  <a:lnTo>
                    <a:pt x="254347" y="47372"/>
                  </a:lnTo>
                  <a:lnTo>
                    <a:pt x="274224" y="54482"/>
                  </a:lnTo>
                  <a:lnTo>
                    <a:pt x="300541" y="30418"/>
                  </a:lnTo>
                  <a:lnTo>
                    <a:pt x="335883" y="16271"/>
                  </a:lnTo>
                  <a:lnTo>
                    <a:pt x="375701" y="13102"/>
                  </a:lnTo>
                  <a:lnTo>
                    <a:pt x="415448" y="21970"/>
                  </a:lnTo>
                  <a:lnTo>
                    <a:pt x="421971" y="24824"/>
                  </a:lnTo>
                  <a:lnTo>
                    <a:pt x="428196" y="28035"/>
                  </a:lnTo>
                  <a:lnTo>
                    <a:pt x="434111" y="31579"/>
                  </a:lnTo>
                  <a:lnTo>
                    <a:pt x="439705" y="35432"/>
                  </a:lnTo>
                  <a:lnTo>
                    <a:pt x="460571" y="15319"/>
                  </a:lnTo>
                  <a:lnTo>
                    <a:pt x="489092" y="3206"/>
                  </a:lnTo>
                  <a:lnTo>
                    <a:pt x="521590" y="0"/>
                  </a:lnTo>
                  <a:lnTo>
                    <a:pt x="554386" y="6604"/>
                  </a:lnTo>
                  <a:lnTo>
                    <a:pt x="562852" y="10269"/>
                  </a:lnTo>
                  <a:lnTo>
                    <a:pt x="570674" y="14589"/>
                  </a:lnTo>
                  <a:lnTo>
                    <a:pt x="577782" y="19552"/>
                  </a:lnTo>
                  <a:lnTo>
                    <a:pt x="584104" y="25145"/>
                  </a:lnTo>
                  <a:lnTo>
                    <a:pt x="613775" y="7639"/>
                  </a:lnTo>
                  <a:lnTo>
                    <a:pt x="648874" y="254"/>
                  </a:lnTo>
                  <a:lnTo>
                    <a:pt x="685117" y="3250"/>
                  </a:lnTo>
                  <a:lnTo>
                    <a:pt x="718216" y="16891"/>
                  </a:lnTo>
                  <a:lnTo>
                    <a:pt x="729753" y="25614"/>
                  </a:lnTo>
                  <a:lnTo>
                    <a:pt x="739076" y="35623"/>
                  </a:lnTo>
                  <a:lnTo>
                    <a:pt x="745970" y="46680"/>
                  </a:lnTo>
                  <a:lnTo>
                    <a:pt x="750220" y="58547"/>
                  </a:lnTo>
                  <a:lnTo>
                    <a:pt x="787282" y="72536"/>
                  </a:lnTo>
                  <a:lnTo>
                    <a:pt x="813450" y="95313"/>
                  </a:lnTo>
                  <a:lnTo>
                    <a:pt x="826355" y="123805"/>
                  </a:lnTo>
                  <a:lnTo>
                    <a:pt x="823626" y="154940"/>
                  </a:lnTo>
                  <a:lnTo>
                    <a:pt x="822356" y="158496"/>
                  </a:lnTo>
                  <a:lnTo>
                    <a:pt x="820705" y="161925"/>
                  </a:lnTo>
                  <a:lnTo>
                    <a:pt x="818800" y="165227"/>
                  </a:lnTo>
                  <a:lnTo>
                    <a:pt x="841958" y="200697"/>
                  </a:lnTo>
                  <a:lnTo>
                    <a:pt x="845089" y="238775"/>
                  </a:lnTo>
                  <a:lnTo>
                    <a:pt x="828980" y="274972"/>
                  </a:lnTo>
                  <a:lnTo>
                    <a:pt x="794416" y="304800"/>
                  </a:lnTo>
                  <a:lnTo>
                    <a:pt x="749053" y="321748"/>
                  </a:lnTo>
                  <a:lnTo>
                    <a:pt x="732440" y="324358"/>
                  </a:lnTo>
                  <a:lnTo>
                    <a:pt x="723173" y="357411"/>
                  </a:lnTo>
                  <a:lnTo>
                    <a:pt x="698595" y="384286"/>
                  </a:lnTo>
                  <a:lnTo>
                    <a:pt x="662396" y="402278"/>
                  </a:lnTo>
                  <a:lnTo>
                    <a:pt x="618267" y="408686"/>
                  </a:lnTo>
                  <a:lnTo>
                    <a:pt x="602680" y="407769"/>
                  </a:lnTo>
                  <a:lnTo>
                    <a:pt x="587486" y="405257"/>
                  </a:lnTo>
                  <a:lnTo>
                    <a:pt x="572887" y="401220"/>
                  </a:lnTo>
                  <a:lnTo>
                    <a:pt x="559085" y="395731"/>
                  </a:lnTo>
                  <a:lnTo>
                    <a:pt x="534275" y="430537"/>
                  </a:lnTo>
                  <a:lnTo>
                    <a:pt x="494998" y="454628"/>
                  </a:lnTo>
                  <a:lnTo>
                    <a:pt x="446553" y="465869"/>
                  </a:lnTo>
                  <a:lnTo>
                    <a:pt x="394239" y="462127"/>
                  </a:lnTo>
                  <a:lnTo>
                    <a:pt x="373137" y="455764"/>
                  </a:lnTo>
                  <a:lnTo>
                    <a:pt x="353917" y="446828"/>
                  </a:lnTo>
                  <a:lnTo>
                    <a:pt x="336982" y="435547"/>
                  </a:lnTo>
                  <a:lnTo>
                    <a:pt x="322738" y="422148"/>
                  </a:lnTo>
                  <a:lnTo>
                    <a:pt x="277785" y="435731"/>
                  </a:lnTo>
                  <a:lnTo>
                    <a:pt x="231156" y="437989"/>
                  </a:lnTo>
                  <a:lnTo>
                    <a:pt x="186264" y="429569"/>
                  </a:lnTo>
                  <a:lnTo>
                    <a:pt x="146523" y="411119"/>
                  </a:lnTo>
                  <a:lnTo>
                    <a:pt x="115347" y="383286"/>
                  </a:lnTo>
                  <a:lnTo>
                    <a:pt x="114204" y="381889"/>
                  </a:lnTo>
                  <a:lnTo>
                    <a:pt x="113696" y="381253"/>
                  </a:lnTo>
                  <a:lnTo>
                    <a:pt x="50800" y="367919"/>
                  </a:lnTo>
                  <a:lnTo>
                    <a:pt x="18954" y="325247"/>
                  </a:lnTo>
                  <a:lnTo>
                    <a:pt x="18823" y="311322"/>
                  </a:lnTo>
                  <a:lnTo>
                    <a:pt x="22669" y="297862"/>
                  </a:lnTo>
                  <a:lnTo>
                    <a:pt x="30277" y="285331"/>
                  </a:lnTo>
                  <a:lnTo>
                    <a:pt x="41433" y="274193"/>
                  </a:lnTo>
                  <a:lnTo>
                    <a:pt x="16240" y="257210"/>
                  </a:lnTo>
                  <a:lnTo>
                    <a:pt x="2095" y="235013"/>
                  </a:lnTo>
                  <a:lnTo>
                    <a:pt x="0" y="210435"/>
                  </a:lnTo>
                  <a:lnTo>
                    <a:pt x="10953" y="186309"/>
                  </a:lnTo>
                  <a:lnTo>
                    <a:pt x="23056" y="174245"/>
                  </a:lnTo>
                  <a:lnTo>
                    <a:pt x="38338" y="164766"/>
                  </a:lnTo>
                  <a:lnTo>
                    <a:pt x="56120" y="158216"/>
                  </a:lnTo>
                  <a:lnTo>
                    <a:pt x="75723" y="154940"/>
                  </a:lnTo>
                  <a:lnTo>
                    <a:pt x="76358" y="153415"/>
                  </a:lnTo>
                  <a:close/>
                </a:path>
                <a:path w="845184" h="466089">
                  <a:moveTo>
                    <a:pt x="91979" y="280924"/>
                  </a:moveTo>
                  <a:lnTo>
                    <a:pt x="78988" y="280931"/>
                  </a:lnTo>
                  <a:lnTo>
                    <a:pt x="66246" y="279463"/>
                  </a:lnTo>
                  <a:lnTo>
                    <a:pt x="53957" y="276566"/>
                  </a:lnTo>
                  <a:lnTo>
                    <a:pt x="42322" y="272288"/>
                  </a:lnTo>
                </a:path>
                <a:path w="845184" h="466089">
                  <a:moveTo>
                    <a:pt x="135667" y="375031"/>
                  </a:moveTo>
                  <a:lnTo>
                    <a:pt x="128682" y="377190"/>
                  </a:lnTo>
                  <a:lnTo>
                    <a:pt x="121443" y="378587"/>
                  </a:lnTo>
                  <a:lnTo>
                    <a:pt x="113950" y="379222"/>
                  </a:lnTo>
                </a:path>
                <a:path w="845184" h="466089">
                  <a:moveTo>
                    <a:pt x="322611" y="420370"/>
                  </a:moveTo>
                  <a:lnTo>
                    <a:pt x="317404" y="414400"/>
                  </a:lnTo>
                  <a:lnTo>
                    <a:pt x="313086" y="408178"/>
                  </a:lnTo>
                  <a:lnTo>
                    <a:pt x="309530" y="401574"/>
                  </a:lnTo>
                </a:path>
                <a:path w="845184" h="466089">
                  <a:moveTo>
                    <a:pt x="564419" y="373506"/>
                  </a:moveTo>
                  <a:lnTo>
                    <a:pt x="563657" y="380492"/>
                  </a:lnTo>
                  <a:lnTo>
                    <a:pt x="561879" y="387350"/>
                  </a:lnTo>
                  <a:lnTo>
                    <a:pt x="559212" y="394081"/>
                  </a:lnTo>
                </a:path>
                <a:path w="845184" h="466089">
                  <a:moveTo>
                    <a:pt x="668305" y="246125"/>
                  </a:moveTo>
                  <a:lnTo>
                    <a:pt x="694856" y="259617"/>
                  </a:lnTo>
                  <a:lnTo>
                    <a:pt x="714978" y="277764"/>
                  </a:lnTo>
                  <a:lnTo>
                    <a:pt x="727670" y="299364"/>
                  </a:lnTo>
                  <a:lnTo>
                    <a:pt x="731932" y="323215"/>
                  </a:lnTo>
                </a:path>
                <a:path w="845184" h="466089">
                  <a:moveTo>
                    <a:pt x="818419" y="164084"/>
                  </a:moveTo>
                  <a:lnTo>
                    <a:pt x="813030" y="172215"/>
                  </a:lnTo>
                  <a:lnTo>
                    <a:pt x="806450" y="179800"/>
                  </a:lnTo>
                  <a:lnTo>
                    <a:pt x="798774" y="186765"/>
                  </a:lnTo>
                  <a:lnTo>
                    <a:pt x="790098" y="193040"/>
                  </a:lnTo>
                </a:path>
                <a:path w="845184" h="466089">
                  <a:moveTo>
                    <a:pt x="750347" y="56895"/>
                  </a:moveTo>
                  <a:lnTo>
                    <a:pt x="751490" y="61468"/>
                  </a:lnTo>
                  <a:lnTo>
                    <a:pt x="751998" y="66039"/>
                  </a:lnTo>
                  <a:lnTo>
                    <a:pt x="751871" y="70612"/>
                  </a:lnTo>
                </a:path>
                <a:path w="845184" h="466089">
                  <a:moveTo>
                    <a:pt x="569372" y="41020"/>
                  </a:moveTo>
                  <a:lnTo>
                    <a:pt x="573055" y="34670"/>
                  </a:lnTo>
                  <a:lnTo>
                    <a:pt x="577881" y="28829"/>
                  </a:lnTo>
                  <a:lnTo>
                    <a:pt x="583850" y="23622"/>
                  </a:lnTo>
                </a:path>
                <a:path w="845184" h="466089">
                  <a:moveTo>
                    <a:pt x="433482" y="49275"/>
                  </a:moveTo>
                  <a:lnTo>
                    <a:pt x="435006" y="44068"/>
                  </a:lnTo>
                  <a:lnTo>
                    <a:pt x="437419" y="39116"/>
                  </a:lnTo>
                  <a:lnTo>
                    <a:pt x="440594" y="34289"/>
                  </a:lnTo>
                </a:path>
                <a:path w="845184" h="466089">
                  <a:moveTo>
                    <a:pt x="274097" y="54356"/>
                  </a:moveTo>
                  <a:lnTo>
                    <a:pt x="280908" y="57566"/>
                  </a:lnTo>
                  <a:lnTo>
                    <a:pt x="287432" y="61087"/>
                  </a:lnTo>
                  <a:lnTo>
                    <a:pt x="293671" y="64893"/>
                  </a:lnTo>
                  <a:lnTo>
                    <a:pt x="299624" y="68961"/>
                  </a:lnTo>
                </a:path>
                <a:path w="845184" h="466089">
                  <a:moveTo>
                    <a:pt x="80803" y="168783"/>
                  </a:moveTo>
                  <a:lnTo>
                    <a:pt x="78771" y="163830"/>
                  </a:lnTo>
                  <a:lnTo>
                    <a:pt x="77374" y="158623"/>
                  </a:lnTo>
                  <a:lnTo>
                    <a:pt x="76358" y="153415"/>
                  </a:lnTo>
                </a:path>
              </a:pathLst>
            </a:custGeom>
            <a:ln w="2590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968997" y="5211317"/>
            <a:ext cx="283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9%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9268936" y="5161863"/>
            <a:ext cx="871219" cy="493395"/>
            <a:chOff x="9268936" y="5161863"/>
            <a:chExt cx="871219" cy="493395"/>
          </a:xfrm>
        </p:grpSpPr>
        <p:sp>
          <p:nvSpPr>
            <p:cNvPr id="53" name="object 53"/>
            <p:cNvSpPr/>
            <p:nvPr/>
          </p:nvSpPr>
          <p:spPr>
            <a:xfrm>
              <a:off x="9281890" y="5174817"/>
              <a:ext cx="845185" cy="467995"/>
            </a:xfrm>
            <a:custGeom>
              <a:avLst/>
              <a:gdLst/>
              <a:ahLst/>
              <a:cxnLst/>
              <a:rect l="l" t="t" r="r" b="b"/>
              <a:pathLst>
                <a:path w="845184" h="467995">
                  <a:moveTo>
                    <a:pt x="521590" y="0"/>
                  </a:moveTo>
                  <a:lnTo>
                    <a:pt x="489092" y="3226"/>
                  </a:lnTo>
                  <a:lnTo>
                    <a:pt x="460571" y="15406"/>
                  </a:lnTo>
                  <a:lnTo>
                    <a:pt x="439705" y="35611"/>
                  </a:lnTo>
                  <a:lnTo>
                    <a:pt x="434111" y="31757"/>
                  </a:lnTo>
                  <a:lnTo>
                    <a:pt x="428196" y="28213"/>
                  </a:lnTo>
                  <a:lnTo>
                    <a:pt x="421971" y="25003"/>
                  </a:lnTo>
                  <a:lnTo>
                    <a:pt x="415448" y="22149"/>
                  </a:lnTo>
                  <a:lnTo>
                    <a:pt x="375701" y="13211"/>
                  </a:lnTo>
                  <a:lnTo>
                    <a:pt x="335883" y="16371"/>
                  </a:lnTo>
                  <a:lnTo>
                    <a:pt x="300541" y="30579"/>
                  </a:lnTo>
                  <a:lnTo>
                    <a:pt x="274224" y="54788"/>
                  </a:lnTo>
                  <a:lnTo>
                    <a:pt x="254347" y="47605"/>
                  </a:lnTo>
                  <a:lnTo>
                    <a:pt x="233314" y="43041"/>
                  </a:lnTo>
                  <a:lnTo>
                    <a:pt x="211591" y="41144"/>
                  </a:lnTo>
                  <a:lnTo>
                    <a:pt x="189642" y="41961"/>
                  </a:lnTo>
                  <a:lnTo>
                    <a:pt x="140027" y="54981"/>
                  </a:lnTo>
                  <a:lnTo>
                    <a:pt x="102187" y="80394"/>
                  </a:lnTo>
                  <a:lnTo>
                    <a:pt x="79754" y="114595"/>
                  </a:lnTo>
                  <a:lnTo>
                    <a:pt x="76358" y="153975"/>
                  </a:lnTo>
                  <a:lnTo>
                    <a:pt x="75723" y="155499"/>
                  </a:lnTo>
                  <a:lnTo>
                    <a:pt x="38338" y="165389"/>
                  </a:lnTo>
                  <a:lnTo>
                    <a:pt x="0" y="211197"/>
                  </a:lnTo>
                  <a:lnTo>
                    <a:pt x="2095" y="235827"/>
                  </a:lnTo>
                  <a:lnTo>
                    <a:pt x="16240" y="258075"/>
                  </a:lnTo>
                  <a:lnTo>
                    <a:pt x="41433" y="275133"/>
                  </a:lnTo>
                  <a:lnTo>
                    <a:pt x="30277" y="286291"/>
                  </a:lnTo>
                  <a:lnTo>
                    <a:pt x="22669" y="298866"/>
                  </a:lnTo>
                  <a:lnTo>
                    <a:pt x="18823" y="312370"/>
                  </a:lnTo>
                  <a:lnTo>
                    <a:pt x="18954" y="326314"/>
                  </a:lnTo>
                  <a:lnTo>
                    <a:pt x="29471" y="350518"/>
                  </a:lnTo>
                  <a:lnTo>
                    <a:pt x="50799" y="369161"/>
                  </a:lnTo>
                  <a:lnTo>
                    <a:pt x="79890" y="380446"/>
                  </a:lnTo>
                  <a:lnTo>
                    <a:pt x="113696" y="382575"/>
                  </a:lnTo>
                  <a:lnTo>
                    <a:pt x="114712" y="383972"/>
                  </a:lnTo>
                  <a:lnTo>
                    <a:pt x="146523" y="412542"/>
                  </a:lnTo>
                  <a:lnTo>
                    <a:pt x="186264" y="431055"/>
                  </a:lnTo>
                  <a:lnTo>
                    <a:pt x="231156" y="439506"/>
                  </a:lnTo>
                  <a:lnTo>
                    <a:pt x="277785" y="437251"/>
                  </a:lnTo>
                  <a:lnTo>
                    <a:pt x="322738" y="423647"/>
                  </a:lnTo>
                  <a:lnTo>
                    <a:pt x="336982" y="437063"/>
                  </a:lnTo>
                  <a:lnTo>
                    <a:pt x="353917" y="448360"/>
                  </a:lnTo>
                  <a:lnTo>
                    <a:pt x="373137" y="457310"/>
                  </a:lnTo>
                  <a:lnTo>
                    <a:pt x="394239" y="463690"/>
                  </a:lnTo>
                  <a:lnTo>
                    <a:pt x="446553" y="467442"/>
                  </a:lnTo>
                  <a:lnTo>
                    <a:pt x="494998" y="456160"/>
                  </a:lnTo>
                  <a:lnTo>
                    <a:pt x="534275" y="431984"/>
                  </a:lnTo>
                  <a:lnTo>
                    <a:pt x="559085" y="397053"/>
                  </a:lnTo>
                  <a:lnTo>
                    <a:pt x="572887" y="402595"/>
                  </a:lnTo>
                  <a:lnTo>
                    <a:pt x="587486" y="406626"/>
                  </a:lnTo>
                  <a:lnTo>
                    <a:pt x="602680" y="409108"/>
                  </a:lnTo>
                  <a:lnTo>
                    <a:pt x="618267" y="410007"/>
                  </a:lnTo>
                  <a:lnTo>
                    <a:pt x="662394" y="403580"/>
                  </a:lnTo>
                  <a:lnTo>
                    <a:pt x="698579" y="385544"/>
                  </a:lnTo>
                  <a:lnTo>
                    <a:pt x="723120" y="358626"/>
                  </a:lnTo>
                  <a:lnTo>
                    <a:pt x="732313" y="325552"/>
                  </a:lnTo>
                  <a:lnTo>
                    <a:pt x="749000" y="322923"/>
                  </a:lnTo>
                  <a:lnTo>
                    <a:pt x="794416" y="305867"/>
                  </a:lnTo>
                  <a:lnTo>
                    <a:pt x="828980" y="275943"/>
                  </a:lnTo>
                  <a:lnTo>
                    <a:pt x="845089" y="239637"/>
                  </a:lnTo>
                  <a:lnTo>
                    <a:pt x="841958" y="201425"/>
                  </a:lnTo>
                  <a:lnTo>
                    <a:pt x="818800" y="165786"/>
                  </a:lnTo>
                  <a:lnTo>
                    <a:pt x="820705" y="162484"/>
                  </a:lnTo>
                  <a:lnTo>
                    <a:pt x="822356" y="159055"/>
                  </a:lnTo>
                  <a:lnTo>
                    <a:pt x="823626" y="155499"/>
                  </a:lnTo>
                  <a:lnTo>
                    <a:pt x="826355" y="124253"/>
                  </a:lnTo>
                  <a:lnTo>
                    <a:pt x="813450" y="95650"/>
                  </a:lnTo>
                  <a:lnTo>
                    <a:pt x="787282" y="72810"/>
                  </a:lnTo>
                  <a:lnTo>
                    <a:pt x="750220" y="58852"/>
                  </a:lnTo>
                  <a:lnTo>
                    <a:pt x="745970" y="46910"/>
                  </a:lnTo>
                  <a:lnTo>
                    <a:pt x="718216" y="16942"/>
                  </a:lnTo>
                  <a:lnTo>
                    <a:pt x="648874" y="273"/>
                  </a:lnTo>
                  <a:lnTo>
                    <a:pt x="613775" y="7727"/>
                  </a:lnTo>
                  <a:lnTo>
                    <a:pt x="584104" y="25324"/>
                  </a:lnTo>
                  <a:lnTo>
                    <a:pt x="577782" y="19710"/>
                  </a:lnTo>
                  <a:lnTo>
                    <a:pt x="570674" y="14704"/>
                  </a:lnTo>
                  <a:lnTo>
                    <a:pt x="562852" y="10340"/>
                  </a:lnTo>
                  <a:lnTo>
                    <a:pt x="554386" y="6655"/>
                  </a:lnTo>
                  <a:lnTo>
                    <a:pt x="521590" y="0"/>
                  </a:lnTo>
                  <a:close/>
                </a:path>
              </a:pathLst>
            </a:custGeom>
            <a:solidFill>
              <a:srgbClr val="958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281890" y="5174817"/>
              <a:ext cx="845185" cy="467995"/>
            </a:xfrm>
            <a:custGeom>
              <a:avLst/>
              <a:gdLst/>
              <a:ahLst/>
              <a:cxnLst/>
              <a:rect l="l" t="t" r="r" b="b"/>
              <a:pathLst>
                <a:path w="845184" h="467995">
                  <a:moveTo>
                    <a:pt x="76358" y="153975"/>
                  </a:moveTo>
                  <a:lnTo>
                    <a:pt x="79754" y="114595"/>
                  </a:lnTo>
                  <a:lnTo>
                    <a:pt x="102187" y="80394"/>
                  </a:lnTo>
                  <a:lnTo>
                    <a:pt x="140027" y="54981"/>
                  </a:lnTo>
                  <a:lnTo>
                    <a:pt x="189642" y="41961"/>
                  </a:lnTo>
                  <a:lnTo>
                    <a:pt x="211591" y="41144"/>
                  </a:lnTo>
                  <a:lnTo>
                    <a:pt x="233314" y="43041"/>
                  </a:lnTo>
                  <a:lnTo>
                    <a:pt x="254347" y="47605"/>
                  </a:lnTo>
                  <a:lnTo>
                    <a:pt x="274224" y="54788"/>
                  </a:lnTo>
                  <a:lnTo>
                    <a:pt x="300541" y="30579"/>
                  </a:lnTo>
                  <a:lnTo>
                    <a:pt x="335883" y="16371"/>
                  </a:lnTo>
                  <a:lnTo>
                    <a:pt x="375701" y="13211"/>
                  </a:lnTo>
                  <a:lnTo>
                    <a:pt x="415448" y="22149"/>
                  </a:lnTo>
                  <a:lnTo>
                    <a:pt x="421971" y="25003"/>
                  </a:lnTo>
                  <a:lnTo>
                    <a:pt x="428196" y="28213"/>
                  </a:lnTo>
                  <a:lnTo>
                    <a:pt x="434111" y="31757"/>
                  </a:lnTo>
                  <a:lnTo>
                    <a:pt x="439705" y="35611"/>
                  </a:lnTo>
                  <a:lnTo>
                    <a:pt x="460571" y="15406"/>
                  </a:lnTo>
                  <a:lnTo>
                    <a:pt x="489092" y="3226"/>
                  </a:lnTo>
                  <a:lnTo>
                    <a:pt x="521590" y="0"/>
                  </a:lnTo>
                  <a:lnTo>
                    <a:pt x="554386" y="6655"/>
                  </a:lnTo>
                  <a:lnTo>
                    <a:pt x="562852" y="10340"/>
                  </a:lnTo>
                  <a:lnTo>
                    <a:pt x="570674" y="14704"/>
                  </a:lnTo>
                  <a:lnTo>
                    <a:pt x="577782" y="19710"/>
                  </a:lnTo>
                  <a:lnTo>
                    <a:pt x="584104" y="25324"/>
                  </a:lnTo>
                  <a:lnTo>
                    <a:pt x="613775" y="7727"/>
                  </a:lnTo>
                  <a:lnTo>
                    <a:pt x="648874" y="273"/>
                  </a:lnTo>
                  <a:lnTo>
                    <a:pt x="685117" y="3250"/>
                  </a:lnTo>
                  <a:lnTo>
                    <a:pt x="718216" y="16942"/>
                  </a:lnTo>
                  <a:lnTo>
                    <a:pt x="729753" y="25741"/>
                  </a:lnTo>
                  <a:lnTo>
                    <a:pt x="739076" y="35802"/>
                  </a:lnTo>
                  <a:lnTo>
                    <a:pt x="745970" y="46910"/>
                  </a:lnTo>
                  <a:lnTo>
                    <a:pt x="750220" y="58852"/>
                  </a:lnTo>
                  <a:lnTo>
                    <a:pt x="787282" y="72810"/>
                  </a:lnTo>
                  <a:lnTo>
                    <a:pt x="813450" y="95650"/>
                  </a:lnTo>
                  <a:lnTo>
                    <a:pt x="826355" y="124253"/>
                  </a:lnTo>
                  <a:lnTo>
                    <a:pt x="823626" y="155499"/>
                  </a:lnTo>
                  <a:lnTo>
                    <a:pt x="822356" y="159055"/>
                  </a:lnTo>
                  <a:lnTo>
                    <a:pt x="820705" y="162484"/>
                  </a:lnTo>
                  <a:lnTo>
                    <a:pt x="818800" y="165786"/>
                  </a:lnTo>
                  <a:lnTo>
                    <a:pt x="841958" y="201425"/>
                  </a:lnTo>
                  <a:lnTo>
                    <a:pt x="845089" y="239637"/>
                  </a:lnTo>
                  <a:lnTo>
                    <a:pt x="828980" y="275943"/>
                  </a:lnTo>
                  <a:lnTo>
                    <a:pt x="794416" y="305867"/>
                  </a:lnTo>
                  <a:lnTo>
                    <a:pt x="749000" y="322923"/>
                  </a:lnTo>
                  <a:lnTo>
                    <a:pt x="732313" y="325552"/>
                  </a:lnTo>
                  <a:lnTo>
                    <a:pt x="723120" y="358626"/>
                  </a:lnTo>
                  <a:lnTo>
                    <a:pt x="698579" y="385544"/>
                  </a:lnTo>
                  <a:lnTo>
                    <a:pt x="662394" y="403580"/>
                  </a:lnTo>
                  <a:lnTo>
                    <a:pt x="618267" y="410007"/>
                  </a:lnTo>
                  <a:lnTo>
                    <a:pt x="602680" y="409108"/>
                  </a:lnTo>
                  <a:lnTo>
                    <a:pt x="587486" y="406626"/>
                  </a:lnTo>
                  <a:lnTo>
                    <a:pt x="572887" y="402595"/>
                  </a:lnTo>
                  <a:lnTo>
                    <a:pt x="559085" y="397053"/>
                  </a:lnTo>
                  <a:lnTo>
                    <a:pt x="534275" y="431984"/>
                  </a:lnTo>
                  <a:lnTo>
                    <a:pt x="494998" y="456160"/>
                  </a:lnTo>
                  <a:lnTo>
                    <a:pt x="446553" y="467442"/>
                  </a:lnTo>
                  <a:lnTo>
                    <a:pt x="394239" y="463690"/>
                  </a:lnTo>
                  <a:lnTo>
                    <a:pt x="373137" y="457310"/>
                  </a:lnTo>
                  <a:lnTo>
                    <a:pt x="353917" y="448360"/>
                  </a:lnTo>
                  <a:lnTo>
                    <a:pt x="336982" y="437063"/>
                  </a:lnTo>
                  <a:lnTo>
                    <a:pt x="322738" y="423647"/>
                  </a:lnTo>
                  <a:lnTo>
                    <a:pt x="277785" y="437251"/>
                  </a:lnTo>
                  <a:lnTo>
                    <a:pt x="231156" y="439506"/>
                  </a:lnTo>
                  <a:lnTo>
                    <a:pt x="186264" y="431055"/>
                  </a:lnTo>
                  <a:lnTo>
                    <a:pt x="146523" y="412542"/>
                  </a:lnTo>
                  <a:lnTo>
                    <a:pt x="115347" y="384607"/>
                  </a:lnTo>
                  <a:lnTo>
                    <a:pt x="114204" y="383210"/>
                  </a:lnTo>
                  <a:lnTo>
                    <a:pt x="113696" y="382575"/>
                  </a:lnTo>
                  <a:lnTo>
                    <a:pt x="50799" y="369161"/>
                  </a:lnTo>
                  <a:lnTo>
                    <a:pt x="18954" y="326314"/>
                  </a:lnTo>
                  <a:lnTo>
                    <a:pt x="18823" y="312370"/>
                  </a:lnTo>
                  <a:lnTo>
                    <a:pt x="22669" y="298866"/>
                  </a:lnTo>
                  <a:lnTo>
                    <a:pt x="30277" y="286291"/>
                  </a:lnTo>
                  <a:lnTo>
                    <a:pt x="41433" y="275133"/>
                  </a:lnTo>
                  <a:lnTo>
                    <a:pt x="16240" y="258075"/>
                  </a:lnTo>
                  <a:lnTo>
                    <a:pt x="2095" y="235827"/>
                  </a:lnTo>
                  <a:lnTo>
                    <a:pt x="0" y="211197"/>
                  </a:lnTo>
                  <a:lnTo>
                    <a:pt x="10953" y="186995"/>
                  </a:lnTo>
                  <a:lnTo>
                    <a:pt x="23056" y="174912"/>
                  </a:lnTo>
                  <a:lnTo>
                    <a:pt x="38338" y="165389"/>
                  </a:lnTo>
                  <a:lnTo>
                    <a:pt x="56120" y="158795"/>
                  </a:lnTo>
                  <a:lnTo>
                    <a:pt x="75723" y="155499"/>
                  </a:lnTo>
                  <a:lnTo>
                    <a:pt x="76358" y="153975"/>
                  </a:lnTo>
                  <a:close/>
                </a:path>
                <a:path w="845184" h="467995">
                  <a:moveTo>
                    <a:pt x="91852" y="281864"/>
                  </a:moveTo>
                  <a:lnTo>
                    <a:pt x="78934" y="281890"/>
                  </a:lnTo>
                  <a:lnTo>
                    <a:pt x="66230" y="280451"/>
                  </a:lnTo>
                  <a:lnTo>
                    <a:pt x="53955" y="277560"/>
                  </a:lnTo>
                  <a:lnTo>
                    <a:pt x="42322" y="273228"/>
                  </a:lnTo>
                </a:path>
                <a:path w="845184" h="467995">
                  <a:moveTo>
                    <a:pt x="135667" y="376352"/>
                  </a:moveTo>
                  <a:lnTo>
                    <a:pt x="128682" y="378511"/>
                  </a:lnTo>
                  <a:lnTo>
                    <a:pt x="121443" y="379781"/>
                  </a:lnTo>
                  <a:lnTo>
                    <a:pt x="113950" y="380543"/>
                  </a:lnTo>
                </a:path>
                <a:path w="845184" h="467995">
                  <a:moveTo>
                    <a:pt x="322611" y="421755"/>
                  </a:moveTo>
                  <a:lnTo>
                    <a:pt x="317404" y="415849"/>
                  </a:lnTo>
                  <a:lnTo>
                    <a:pt x="313086" y="409499"/>
                  </a:lnTo>
                  <a:lnTo>
                    <a:pt x="309530" y="402895"/>
                  </a:lnTo>
                </a:path>
                <a:path w="845184" h="467995">
                  <a:moveTo>
                    <a:pt x="564419" y="374701"/>
                  </a:moveTo>
                  <a:lnTo>
                    <a:pt x="563657" y="381813"/>
                  </a:lnTo>
                  <a:lnTo>
                    <a:pt x="561879" y="388671"/>
                  </a:lnTo>
                  <a:lnTo>
                    <a:pt x="559212" y="395402"/>
                  </a:lnTo>
                </a:path>
                <a:path w="845184" h="467995">
                  <a:moveTo>
                    <a:pt x="668305" y="246939"/>
                  </a:moveTo>
                  <a:lnTo>
                    <a:pt x="694856" y="260506"/>
                  </a:lnTo>
                  <a:lnTo>
                    <a:pt x="714978" y="278705"/>
                  </a:lnTo>
                  <a:lnTo>
                    <a:pt x="727670" y="300356"/>
                  </a:lnTo>
                  <a:lnTo>
                    <a:pt x="731932" y="324282"/>
                  </a:lnTo>
                </a:path>
                <a:path w="845184" h="467995">
                  <a:moveTo>
                    <a:pt x="818419" y="164643"/>
                  </a:moveTo>
                  <a:lnTo>
                    <a:pt x="813030" y="172777"/>
                  </a:lnTo>
                  <a:lnTo>
                    <a:pt x="806450" y="180375"/>
                  </a:lnTo>
                  <a:lnTo>
                    <a:pt x="798774" y="187378"/>
                  </a:lnTo>
                  <a:lnTo>
                    <a:pt x="790098" y="193726"/>
                  </a:lnTo>
                </a:path>
                <a:path w="845184" h="467995">
                  <a:moveTo>
                    <a:pt x="750347" y="57201"/>
                  </a:moveTo>
                  <a:lnTo>
                    <a:pt x="751490" y="61646"/>
                  </a:lnTo>
                  <a:lnTo>
                    <a:pt x="751998" y="66218"/>
                  </a:lnTo>
                  <a:lnTo>
                    <a:pt x="751871" y="70790"/>
                  </a:lnTo>
                </a:path>
                <a:path w="845184" h="467995">
                  <a:moveTo>
                    <a:pt x="569372" y="41199"/>
                  </a:moveTo>
                  <a:lnTo>
                    <a:pt x="573055" y="34849"/>
                  </a:lnTo>
                  <a:lnTo>
                    <a:pt x="577881" y="29007"/>
                  </a:lnTo>
                  <a:lnTo>
                    <a:pt x="583850" y="23800"/>
                  </a:lnTo>
                </a:path>
                <a:path w="845184" h="467995">
                  <a:moveTo>
                    <a:pt x="433482" y="49581"/>
                  </a:moveTo>
                  <a:lnTo>
                    <a:pt x="435006" y="44247"/>
                  </a:lnTo>
                  <a:lnTo>
                    <a:pt x="437419" y="39294"/>
                  </a:lnTo>
                  <a:lnTo>
                    <a:pt x="440594" y="34468"/>
                  </a:lnTo>
                </a:path>
                <a:path w="845184" h="467995">
                  <a:moveTo>
                    <a:pt x="274097" y="54661"/>
                  </a:moveTo>
                  <a:lnTo>
                    <a:pt x="280908" y="57854"/>
                  </a:lnTo>
                  <a:lnTo>
                    <a:pt x="287432" y="61344"/>
                  </a:lnTo>
                  <a:lnTo>
                    <a:pt x="293671" y="65145"/>
                  </a:lnTo>
                  <a:lnTo>
                    <a:pt x="299624" y="69266"/>
                  </a:lnTo>
                </a:path>
                <a:path w="845184" h="467995">
                  <a:moveTo>
                    <a:pt x="80803" y="169342"/>
                  </a:moveTo>
                  <a:lnTo>
                    <a:pt x="78771" y="164389"/>
                  </a:lnTo>
                  <a:lnTo>
                    <a:pt x="77374" y="159182"/>
                  </a:lnTo>
                  <a:lnTo>
                    <a:pt x="76358" y="153975"/>
                  </a:lnTo>
                </a:path>
              </a:pathLst>
            </a:custGeom>
            <a:ln w="25908">
              <a:solidFill>
                <a:srgbClr val="6C64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9534270" y="5240528"/>
            <a:ext cx="283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8%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3461</Words>
  <Application>Microsoft Office PowerPoint</Application>
  <PresentationFormat>Widescreen</PresentationFormat>
  <Paragraphs>728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Symbol</vt:lpstr>
      <vt:lpstr>Times New Roman</vt:lpstr>
      <vt:lpstr>Trebuchet MS</vt:lpstr>
      <vt:lpstr>Webdings</vt:lpstr>
      <vt:lpstr>Office Theme</vt:lpstr>
      <vt:lpstr>Ensemble Models &amp; Random  Forests</vt:lpstr>
      <vt:lpstr>Contents</vt:lpstr>
      <vt:lpstr>Contents</vt:lpstr>
      <vt:lpstr>The Wisdom of Crowds</vt:lpstr>
      <vt:lpstr>The wisdom of crowds</vt:lpstr>
      <vt:lpstr>The wisdom of crowds</vt:lpstr>
      <vt:lpstr>What is Ensemble Learning</vt:lpstr>
      <vt:lpstr>What is Ensemble Learning</vt:lpstr>
      <vt:lpstr>What is Ensemble Learning</vt:lpstr>
      <vt:lpstr>What is Ensemble Learning</vt:lpstr>
      <vt:lpstr>Ensemble Models</vt:lpstr>
      <vt:lpstr>Ensemble Models</vt:lpstr>
      <vt:lpstr>Why Ensemble technique works?</vt:lpstr>
      <vt:lpstr>Types of Ensemble Models</vt:lpstr>
      <vt:lpstr>Bagging</vt:lpstr>
      <vt:lpstr>Bagging</vt:lpstr>
      <vt:lpstr>Boot strapping</vt:lpstr>
      <vt:lpstr>The Bagging Algorithm</vt:lpstr>
      <vt:lpstr>The Bagging Algorithm</vt:lpstr>
      <vt:lpstr>Why Bagging works</vt:lpstr>
      <vt:lpstr>Why Bagging works</vt:lpstr>
      <vt:lpstr>Random Forest</vt:lpstr>
      <vt:lpstr>Random Forest</vt:lpstr>
      <vt:lpstr>Random Forest</vt:lpstr>
      <vt:lpstr>Random Forest algorithm</vt:lpstr>
      <vt:lpstr>The Random Factors in Random Forest</vt:lpstr>
      <vt:lpstr>Why to induce the randomness?</vt:lpstr>
      <vt:lpstr>Why Random Forest Works</vt:lpstr>
      <vt:lpstr>Why Random Forest Works</vt:lpstr>
      <vt:lpstr>LAB: Random Forest</vt:lpstr>
      <vt:lpstr>LAB: Random Forest</vt:lpstr>
      <vt:lpstr>Code: Random Forest</vt:lpstr>
      <vt:lpstr>Code: Random Forest</vt:lpstr>
      <vt:lpstr>Code: Random Forest</vt:lpstr>
      <vt:lpstr>Boosting</vt:lpstr>
      <vt:lpstr>Contents</vt:lpstr>
      <vt:lpstr>Boosting</vt:lpstr>
      <vt:lpstr>Boosting</vt:lpstr>
      <vt:lpstr>Boosting Main idea</vt:lpstr>
      <vt:lpstr>Boosting Main idea</vt:lpstr>
      <vt:lpstr>How weighted samples are taken</vt:lpstr>
      <vt:lpstr>Boosting illustration</vt:lpstr>
      <vt:lpstr>Boosting illustration</vt:lpstr>
      <vt:lpstr>Boosting illustration</vt:lpstr>
      <vt:lpstr>Boosting illustration</vt:lpstr>
      <vt:lpstr>Boosting illustration</vt:lpstr>
      <vt:lpstr>Boosting illustration</vt:lpstr>
      <vt:lpstr>Theory behind Boosting  Algorithm</vt:lpstr>
      <vt:lpstr>Theory behind Boosting Algorithm</vt:lpstr>
      <vt:lpstr>Theory behind Boosting Algorithm..contd</vt:lpstr>
      <vt:lpstr>Gradient Boosting</vt:lpstr>
      <vt:lpstr>LAB: Boosting</vt:lpstr>
      <vt:lpstr>Code: Boosting</vt:lpstr>
      <vt:lpstr>Code: Boosting</vt:lpstr>
      <vt:lpstr>Code: Boosting</vt:lpstr>
      <vt:lpstr>When Ensemble doesn’t work?</vt:lpstr>
      <vt:lpstr>When Ensemble doesn’t work?</vt:lpstr>
      <vt:lpstr>When Ensemble doesn’t work?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Forests</dc:title>
  <dc:creator>., Venkat Reddy</dc:creator>
  <cp:lastModifiedBy>Deus Kiran</cp:lastModifiedBy>
  <cp:revision>4</cp:revision>
  <dcterms:created xsi:type="dcterms:W3CDTF">2021-04-16T17:42:20Z</dcterms:created>
  <dcterms:modified xsi:type="dcterms:W3CDTF">2022-05-12T13:51:11Z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2021-04-16T00:00:00Z</vt:filetime>
  </property>
</Properties>
</file>