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6bfdc42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6bfdc42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6bfdc42b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6bfdc42b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6bfdc42b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6bfdc42b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6bfdc42b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86bfdc42b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6bfdc42b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6bfdc42b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5e6c452d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5e6c452d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5e6c452d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b5e6c452d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 327 Project: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4750">
                <a:latin typeface="Lato"/>
                <a:ea typeface="Lato"/>
                <a:cs typeface="Lato"/>
                <a:sym typeface="Lato"/>
              </a:rPr>
              <a:t>Registration Magic</a:t>
            </a:r>
            <a:endParaRPr sz="475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Contributors: Sadman Kabir, Nathan Clark, Cynthia Young, Oluwaseun Angelo Soyannwo, </a:t>
            </a:r>
            <a:r>
              <a:rPr b="1" lang="en" sz="1900"/>
              <a:t>Peter West</a:t>
            </a:r>
            <a:endParaRPr b="1" sz="19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75" y="3539625"/>
            <a:ext cx="1463900" cy="121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Registration Tool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application which allows you to register for all of your courses at once rather than having to do one at a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81" name="Google Shape;81;p14"/>
          <p:cNvSpPr/>
          <p:nvPr/>
        </p:nvSpPr>
        <p:spPr>
          <a:xfrm>
            <a:off x="169150" y="262250"/>
            <a:ext cx="2231100" cy="470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Deliverables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428175" y="1211350"/>
            <a:ext cx="6230400" cy="3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Http server which can s</a:t>
            </a:r>
            <a:r>
              <a:rPr lang="en"/>
              <a:t>end a HTTP request to the BU server in order to automats course registration.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method to s</a:t>
            </a:r>
            <a:r>
              <a:rPr lang="en"/>
              <a:t>tore what courses the student plans to register in.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student link </a:t>
            </a:r>
            <a:r>
              <a:rPr lang="en"/>
              <a:t>SelectIt ID for each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 user credentials or re-ask every time / Authentication (?)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API for the Duo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method to send the requests at a scheduled time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169150" y="262250"/>
            <a:ext cx="2231100" cy="470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575950"/>
            <a:ext cx="63216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Back</a:t>
            </a:r>
            <a:r>
              <a:rPr lang="en"/>
              <a:t>end Technologies and other Details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for processing and sending Http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on user’s device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 of every course ID (CAS CS 111) and the associated SelectIt ID (######)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Python script going through every course code on the </a:t>
            </a:r>
            <a:r>
              <a:rPr lang="en"/>
              <a:t>planner</a:t>
            </a:r>
            <a:r>
              <a:rPr lang="en"/>
              <a:t> and getting the associated SelectIt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Limitations: no 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169150" y="262250"/>
            <a:ext cx="2231100" cy="470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</a:t>
            </a:r>
            <a:r>
              <a:rPr lang="en"/>
              <a:t>Deliverables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410100" y="1404975"/>
            <a:ext cx="63216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pretty user interface which has the ability to  interact with the backend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Selection of courses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73333"/>
              <a:buChar char="-"/>
            </a:pPr>
            <a:r>
              <a:rPr lang="en" sz="1500"/>
              <a:t>A chrome extension that saves the SelectIt and other course info from every course added to the planner</a:t>
            </a:r>
            <a:endParaRPr sz="1500"/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i="1" lang="en" sz="1500"/>
              <a:t>Or </a:t>
            </a:r>
            <a:r>
              <a:rPr lang="en" sz="1500"/>
              <a:t>a prettier interface that does the dirty work of dealing with student link </a:t>
            </a:r>
            <a:endParaRPr sz="1500"/>
          </a:p>
          <a:p>
            <a:pPr indent="-3095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via selenium to get the SelectIt IDs</a:t>
            </a:r>
            <a:endParaRPr sz="1500"/>
          </a:p>
          <a:p>
            <a:pPr indent="-3095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via a server hosting all the SelectIt IDs stored on a server or packaged with the app</a:t>
            </a:r>
            <a:endParaRPr sz="15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Asks for credentials in a way that appears secure to the user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Easy scheduling that makes it clear that course registration is set to automatically send out at the given time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169150" y="262250"/>
            <a:ext cx="2231100" cy="470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400250" y="575950"/>
            <a:ext cx="63216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Technical tools and Frameworks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Flutter Framework (front end development)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</a:t>
            </a:r>
            <a:r>
              <a:rPr lang="en"/>
              <a:t>oogle Dart programming language (General purpose programming language that flutter uses).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69150" y="262250"/>
            <a:ext cx="2231100" cy="470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Architecture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741000" y="2129424"/>
            <a:ext cx="1863900" cy="1793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1741000" y="1586500"/>
            <a:ext cx="186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User Interface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2196659" y="2235232"/>
            <a:ext cx="952500" cy="557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196659" y="3236341"/>
            <a:ext cx="999300" cy="557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4014913" y="2129425"/>
            <a:ext cx="1281300" cy="557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database.dart</a:t>
            </a:r>
            <a:endParaRPr/>
          </a:p>
        </p:txBody>
      </p:sp>
      <p:cxnSp>
        <p:nvCxnSpPr>
          <p:cNvPr id="120" name="Google Shape;120;p19"/>
          <p:cNvCxnSpPr>
            <a:stCxn id="117" idx="3"/>
            <a:endCxn id="119" idx="1"/>
          </p:cNvCxnSpPr>
          <p:nvPr/>
        </p:nvCxnSpPr>
        <p:spPr>
          <a:xfrm flipH="1" rot="10800000">
            <a:off x="3149159" y="2408032"/>
            <a:ext cx="865800" cy="1059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>
            <a:stCxn id="118" idx="3"/>
            <a:endCxn id="119" idx="1"/>
          </p:cNvCxnSpPr>
          <p:nvPr/>
        </p:nvCxnSpPr>
        <p:spPr>
          <a:xfrm flipH="1" rot="10800000">
            <a:off x="3195959" y="2408041"/>
            <a:ext cx="819000" cy="11070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50" y="2593484"/>
            <a:ext cx="1206000" cy="99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1975" y="1679700"/>
            <a:ext cx="864225" cy="8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7525" y="3133087"/>
            <a:ext cx="999300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5871675" y="1093775"/>
            <a:ext cx="156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Local user database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6" name="Google Shape;126;p19"/>
          <p:cNvCxnSpPr>
            <a:stCxn id="119" idx="3"/>
            <a:endCxn id="123" idx="1"/>
          </p:cNvCxnSpPr>
          <p:nvPr/>
        </p:nvCxnSpPr>
        <p:spPr>
          <a:xfrm flipH="1" rot="10800000">
            <a:off x="5296213" y="2111725"/>
            <a:ext cx="865800" cy="2964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9"/>
          <p:cNvSpPr txBox="1"/>
          <p:nvPr/>
        </p:nvSpPr>
        <p:spPr>
          <a:xfrm>
            <a:off x="7525525" y="1775175"/>
            <a:ext cx="161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Course database (coursedb.py, takes info from Student Link and caches in Course_Info.xlsx)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4014913" y="3236350"/>
            <a:ext cx="1281300" cy="557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173" y="2513925"/>
            <a:ext cx="360948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6700" y="2536488"/>
            <a:ext cx="401275" cy="40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9"/>
          <p:cNvCxnSpPr>
            <a:stCxn id="118" idx="3"/>
            <a:endCxn id="128" idx="1"/>
          </p:cNvCxnSpPr>
          <p:nvPr/>
        </p:nvCxnSpPr>
        <p:spPr>
          <a:xfrm>
            <a:off x="3195959" y="3515041"/>
            <a:ext cx="8190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6098" y="3476125"/>
            <a:ext cx="360948" cy="4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/>
          <p:nvPr/>
        </p:nvSpPr>
        <p:spPr>
          <a:xfrm>
            <a:off x="6115200" y="3133075"/>
            <a:ext cx="1252500" cy="660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API and Python Backend</a:t>
            </a:r>
            <a:endParaRPr/>
          </a:p>
        </p:txBody>
      </p:sp>
      <p:cxnSp>
        <p:nvCxnSpPr>
          <p:cNvPr id="134" name="Google Shape;134;p19"/>
          <p:cNvCxnSpPr>
            <a:stCxn id="128" idx="3"/>
            <a:endCxn id="133" idx="1"/>
          </p:cNvCxnSpPr>
          <p:nvPr/>
        </p:nvCxnSpPr>
        <p:spPr>
          <a:xfrm flipH="1" rot="10800000">
            <a:off x="5296213" y="3463450"/>
            <a:ext cx="819000" cy="51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9"/>
          <p:cNvCxnSpPr>
            <a:stCxn id="133" idx="3"/>
            <a:endCxn id="124" idx="1"/>
          </p:cNvCxnSpPr>
          <p:nvPr/>
        </p:nvCxnSpPr>
        <p:spPr>
          <a:xfrm>
            <a:off x="7367700" y="3463525"/>
            <a:ext cx="419700" cy="1692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Google Shape;13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6200" y="3632641"/>
            <a:ext cx="506150" cy="5101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9"/>
          <p:cNvCxnSpPr>
            <a:stCxn id="133" idx="2"/>
          </p:cNvCxnSpPr>
          <p:nvPr/>
        </p:nvCxnSpPr>
        <p:spPr>
          <a:xfrm flipH="1">
            <a:off x="6341250" y="3793975"/>
            <a:ext cx="4002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9"/>
          <p:cNvSpPr/>
          <p:nvPr/>
        </p:nvSpPr>
        <p:spPr>
          <a:xfrm>
            <a:off x="5088463" y="4092350"/>
            <a:ext cx="1281300" cy="55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link (registration)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43325" y="516375"/>
            <a:ext cx="4848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Magic In action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800" y="1198865"/>
            <a:ext cx="3059374" cy="1758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576" y="1191650"/>
            <a:ext cx="3059364" cy="176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8577" y="3109726"/>
            <a:ext cx="3096349" cy="17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9825" y="3109725"/>
            <a:ext cx="3096351" cy="1769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