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8" r:id="rId4"/>
    <p:sldId id="259" r:id="rId5"/>
    <p:sldId id="264" r:id="rId6"/>
    <p:sldId id="262" r:id="rId7"/>
    <p:sldId id="284" r:id="rId8"/>
    <p:sldId id="291" r:id="rId9"/>
    <p:sldId id="287" r:id="rId10"/>
    <p:sldId id="275" r:id="rId11"/>
    <p:sldId id="261" r:id="rId12"/>
    <p:sldId id="276" r:id="rId13"/>
    <p:sldId id="277" r:id="rId14"/>
    <p:sldId id="278" r:id="rId15"/>
    <p:sldId id="279" r:id="rId16"/>
    <p:sldId id="280" r:id="rId17"/>
    <p:sldId id="281" r:id="rId18"/>
    <p:sldId id="282" r:id="rId19"/>
    <p:sldId id="270" r:id="rId20"/>
    <p:sldId id="260" r:id="rId21"/>
    <p:sldId id="290" r:id="rId22"/>
    <p:sldId id="257"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E96"/>
    <a:srgbClr val="F0E5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3" d="100"/>
          <a:sy n="113" d="100"/>
        </p:scale>
        <p:origin x="612" y="4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60.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356F22C5-B4F5-4456-B79F-986BA872B4A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2FBB30-9AC5-47F8-9FCC-2B5E6F7060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F22C5-B4F5-4456-B79F-986BA872B4A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FBB30-9AC5-47F8-9FCC-2B5E6F70606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45.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2" Type="http://schemas.openxmlformats.org/officeDocument/2006/relationships/slideLayout" Target="../slideLayouts/slideLayout1.xml"/><Relationship Id="rId11" Type="http://schemas.openxmlformats.org/officeDocument/2006/relationships/image" Target="../media/image17.png"/><Relationship Id="rId10" Type="http://schemas.openxmlformats.org/officeDocument/2006/relationships/tags" Target="../tags/tag46.xml"/><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47.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3" Type="http://schemas.openxmlformats.org/officeDocument/2006/relationships/slideLayout" Target="../slideLayouts/slideLayout1.xml"/><Relationship Id="rId12" Type="http://schemas.openxmlformats.org/officeDocument/2006/relationships/image" Target="../media/image19.png"/><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image" Target="../media/image1.emf"/></Relationships>
</file>

<file path=ppt/slides/_rels/slide1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tags" Target="../tags/tag50.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0" Type="http://schemas.openxmlformats.org/officeDocument/2006/relationships/slideLayout" Target="../slideLayouts/slideLayout1.xml"/><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5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0" Type="http://schemas.openxmlformats.org/officeDocument/2006/relationships/slideLayout" Target="../slideLayouts/slideLayout1.xml"/><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tags" Target="../tags/tag52.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2" Type="http://schemas.openxmlformats.org/officeDocument/2006/relationships/slideLayout" Target="../slideLayouts/slideLayout1.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media/image23.png"/><Relationship Id="rId6" Type="http://schemas.openxmlformats.org/officeDocument/2006/relationships/tags" Target="../tags/tag55.xml"/><Relationship Id="rId5" Type="http://schemas.openxmlformats.org/officeDocument/2006/relationships/image" Target="../media/image7.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0" Type="http://schemas.openxmlformats.org/officeDocument/2006/relationships/slideLayout" Target="../slideLayouts/slideLayout1.xml"/><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9.xml"/><Relationship Id="rId7" Type="http://schemas.openxmlformats.org/officeDocument/2006/relationships/image" Target="../media/image24.png"/><Relationship Id="rId6" Type="http://schemas.openxmlformats.org/officeDocument/2006/relationships/tags" Target="../tags/tag58.xml"/><Relationship Id="rId5" Type="http://schemas.openxmlformats.org/officeDocument/2006/relationships/image" Target="../media/image7.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1.emf"/></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1.emf"/></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tags" Target="../tags/tag2.xml"/><Relationship Id="rId6" Type="http://schemas.openxmlformats.org/officeDocument/2006/relationships/tags" Target="../tags/tag1.xml"/><Relationship Id="rId5" Type="http://schemas.openxmlformats.org/officeDocument/2006/relationships/image" Target="../media/image7.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2" Type="http://schemas.openxmlformats.org/officeDocument/2006/relationships/slideLayout" Target="../slideLayouts/slideLayout1.xml"/><Relationship Id="rId11" Type="http://schemas.openxmlformats.org/officeDocument/2006/relationships/image" Target="../media/image9.jpeg"/><Relationship Id="rId10" Type="http://schemas.openxmlformats.org/officeDocument/2006/relationships/image" Target="../media/image8.jpeg"/><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2" Type="http://schemas.openxmlformats.org/officeDocument/2006/relationships/slideLayout" Target="../slideLayouts/slideLayout1.xml"/><Relationship Id="rId21" Type="http://schemas.openxmlformats.org/officeDocument/2006/relationships/image" Target="../media/image10.png"/><Relationship Id="rId20" Type="http://schemas.openxmlformats.org/officeDocument/2006/relationships/tags" Target="../tags/tag17.xml"/><Relationship Id="rId2" Type="http://schemas.openxmlformats.org/officeDocument/2006/relationships/image" Target="../media/image2.emf"/><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5" Type="http://schemas.openxmlformats.org/officeDocument/2006/relationships/slideLayout" Target="../slideLayouts/slideLayout1.xml"/><Relationship Id="rId24" Type="http://schemas.openxmlformats.org/officeDocument/2006/relationships/image" Target="../media/image14.png"/><Relationship Id="rId23" Type="http://schemas.openxmlformats.org/officeDocument/2006/relationships/image" Target="../media/image13.png"/><Relationship Id="rId22" Type="http://schemas.openxmlformats.org/officeDocument/2006/relationships/image" Target="../media/image12.png"/><Relationship Id="rId21" Type="http://schemas.openxmlformats.org/officeDocument/2006/relationships/image" Target="../media/image11.png"/><Relationship Id="rId20" Type="http://schemas.openxmlformats.org/officeDocument/2006/relationships/tags" Target="../tags/tag30.xml"/><Relationship Id="rId2" Type="http://schemas.openxmlformats.org/officeDocument/2006/relationships/image" Target="../media/image2.emf"/><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image" Target="../media/image1.emf"/></Relationships>
</file>

<file path=ppt/slides/_rels/slide8.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1" Type="http://schemas.openxmlformats.org/officeDocument/2006/relationships/slideLayout" Target="../slideLayouts/slideLayout1.xml"/><Relationship Id="rId20" Type="http://schemas.openxmlformats.org/officeDocument/2006/relationships/tags" Target="../tags/tag43.xml"/><Relationship Id="rId2" Type="http://schemas.openxmlformats.org/officeDocument/2006/relationships/image" Target="../media/image2.emf"/><Relationship Id="rId19" Type="http://schemas.openxmlformats.org/officeDocument/2006/relationships/tags" Target="../tags/tag42.xml"/><Relationship Id="rId18" Type="http://schemas.openxmlformats.org/officeDocument/2006/relationships/tags" Target="../tags/tag41.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image" Target="../media/image1.emf"/></Relationships>
</file>

<file path=ppt/slides/_rels/slide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44.xml"/><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0" Type="http://schemas.openxmlformats.org/officeDocument/2006/relationships/slideLayout" Target="../slideLayouts/slideLayout1.xml"/><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52390"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sp>
        <p:nvSpPr>
          <p:cNvPr id="11" name="文本框 10"/>
          <p:cNvSpPr txBox="1"/>
          <p:nvPr/>
        </p:nvSpPr>
        <p:spPr>
          <a:xfrm>
            <a:off x="2089276" y="1605598"/>
            <a:ext cx="7386065" cy="2122805"/>
          </a:xfrm>
          <a:prstGeom prst="rect">
            <a:avLst/>
          </a:prstGeom>
          <a:noFill/>
        </p:spPr>
        <p:txBody>
          <a:bodyPr wrap="square" rtlCol="0">
            <a:spAutoFit/>
          </a:bodyPr>
          <a:lstStyle/>
          <a:p>
            <a:pPr algn="ctr"/>
            <a:r>
              <a:rPr lang="zh-CN" altLang="en-US" sz="6600" b="1" dirty="0" smtClean="0">
                <a:latin typeface="微软雅黑 Light" panose="020B0502040204020203" pitchFamily="34" charset="-122"/>
                <a:ea typeface="微软雅黑 Light" panose="020B0502040204020203" pitchFamily="34" charset="-122"/>
              </a:rPr>
              <a:t>对于车祸数据的可视化及相关性分析</a:t>
            </a:r>
            <a:endParaRPr lang="zh-CN" altLang="en-US" sz="6600" b="1" dirty="0" smtClean="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2647950" y="4286917"/>
            <a:ext cx="6896100" cy="829945"/>
          </a:xfrm>
          <a:prstGeom prst="rect">
            <a:avLst/>
          </a:prstGeom>
          <a:noFill/>
        </p:spPr>
        <p:txBody>
          <a:bodyPr wrap="square" rtlCol="0">
            <a:spAutoFit/>
          </a:bodyPr>
          <a:lstStyle/>
          <a:p>
            <a:pPr algn="ctr">
              <a:lnSpc>
                <a:spcPct val="150000"/>
              </a:lnSpc>
            </a:pPr>
            <a:r>
              <a:rPr lang="zh-CN" altLang="en-US" sz="1600" dirty="0" smtClean="0"/>
              <a:t>李芳</a:t>
            </a:r>
            <a:endParaRPr lang="zh-CN" altLang="en-US" sz="1600" dirty="0" smtClean="0"/>
          </a:p>
          <a:p>
            <a:pPr algn="ctr">
              <a:lnSpc>
                <a:spcPct val="150000"/>
              </a:lnSpc>
            </a:pPr>
            <a:r>
              <a:rPr lang="en-US" altLang="zh-CN" sz="1600" dirty="0" smtClean="0"/>
              <a:t>10214602404</a:t>
            </a:r>
            <a:endParaRPr lang="en-US" altLang="zh-CN" sz="1600" dirty="0" smtClean="0"/>
          </a:p>
        </p:txBody>
      </p:sp>
      <p:sp>
        <p:nvSpPr>
          <p:cNvPr id="13" name="文本框 12"/>
          <p:cNvSpPr txBox="1"/>
          <p:nvPr/>
        </p:nvSpPr>
        <p:spPr>
          <a:xfrm>
            <a:off x="4372403" y="3728774"/>
            <a:ext cx="3447193" cy="275590"/>
          </a:xfrm>
          <a:prstGeom prst="rect">
            <a:avLst/>
          </a:prstGeom>
          <a:noFill/>
        </p:spPr>
        <p:txBody>
          <a:bodyPr wrap="square" rtlCol="0">
            <a:spAutoFit/>
          </a:bodyPr>
          <a:lstStyle/>
          <a:p>
            <a:pPr algn="dist"/>
            <a:r>
              <a:rPr lang="zh-CN" altLang="en-US" sz="1200" dirty="0" smtClean="0">
                <a:latin typeface="微软雅黑" panose="020B0503020204020204" pitchFamily="34" charset="-122"/>
                <a:ea typeface="微软雅黑" panose="020B0503020204020204" pitchFamily="34" charset="-122"/>
              </a:rPr>
              <a:t>数据科学与工程导论答辩</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grpSp>
        <p:nvGrpSpPr>
          <p:cNvPr id="11" name="组合 10"/>
          <p:cNvGrpSpPr/>
          <p:nvPr/>
        </p:nvGrpSpPr>
        <p:grpSpPr>
          <a:xfrm>
            <a:off x="2659192" y="2659054"/>
            <a:ext cx="6873616" cy="1200329"/>
            <a:chOff x="2643447" y="2659054"/>
            <a:chExt cx="6873616" cy="1200329"/>
          </a:xfrm>
        </p:grpSpPr>
        <p:sp>
          <p:nvSpPr>
            <p:cNvPr id="12" name="文本框 11"/>
            <p:cNvSpPr txBox="1"/>
            <p:nvPr/>
          </p:nvSpPr>
          <p:spPr>
            <a:xfrm>
              <a:off x="4656181" y="2816995"/>
              <a:ext cx="3840480" cy="645160"/>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数据</a:t>
              </a:r>
              <a:r>
                <a:rPr lang="zh-CN" altLang="en-US" sz="3600" dirty="0">
                  <a:latin typeface="微软雅黑" panose="020B0503020204020204" pitchFamily="34" charset="-122"/>
                  <a:ea typeface="微软雅黑" panose="020B0503020204020204" pitchFamily="34" charset="-122"/>
                </a:rPr>
                <a:t>分析成果展示</a:t>
              </a:r>
              <a:endParaRPr lang="zh-CN" altLang="en-US" sz="3600" dirty="0">
                <a:latin typeface="微软雅黑" panose="020B0503020204020204" pitchFamily="34" charset="-122"/>
                <a:ea typeface="微软雅黑" panose="020B0503020204020204" pitchFamily="34" charset="-122"/>
              </a:endParaRPr>
            </a:p>
          </p:txBody>
        </p:sp>
        <p:sp>
          <p:nvSpPr>
            <p:cNvPr id="13" name="矩形 12"/>
            <p:cNvSpPr/>
            <p:nvPr/>
          </p:nvSpPr>
          <p:spPr>
            <a:xfrm>
              <a:off x="4656181" y="3380111"/>
              <a:ext cx="486088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Research results display and Application </a:t>
              </a:r>
              <a:endParaRPr lang="en-US" altLang="zh-CN" sz="2000" dirty="0">
                <a:latin typeface="Arial" panose="020B0604020202020204" pitchFamily="34" charset="0"/>
                <a:cs typeface="Arial" panose="020B0604020202020204" pitchFamily="34" charset="0"/>
              </a:endParaRPr>
            </a:p>
          </p:txBody>
        </p:sp>
        <p:sp>
          <p:nvSpPr>
            <p:cNvPr id="14" name="文本框 13"/>
            <p:cNvSpPr txBox="1"/>
            <p:nvPr/>
          </p:nvSpPr>
          <p:spPr>
            <a:xfrm>
              <a:off x="2643447" y="2659054"/>
              <a:ext cx="2220552" cy="1200329"/>
            </a:xfrm>
            <a:prstGeom prst="rect">
              <a:avLst/>
            </a:prstGeom>
            <a:noFill/>
          </p:spPr>
          <p:txBody>
            <a:bodyPr wrap="square" rtlCol="0">
              <a:spAutoFit/>
            </a:bodyPr>
            <a:lstStyle/>
            <a:p>
              <a:r>
                <a:rPr lang="en-US" altLang="zh-CN" sz="7200" dirty="0" smtClean="0"/>
                <a:t>03 /</a:t>
              </a:r>
              <a:endParaRPr lang="zh-CN" altLang="en-US" sz="7200" dirty="0"/>
            </a:p>
          </p:txBody>
        </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pic>
        <p:nvPicPr>
          <p:cNvPr id="2" name="图片 4"/>
          <p:cNvPicPr>
            <a:picLocks noChangeAspect="1"/>
          </p:cNvPicPr>
          <p:nvPr>
            <p:custDataLst>
              <p:tags r:id="rId8"/>
            </p:custDataLst>
          </p:nvPr>
        </p:nvPicPr>
        <p:blipFill>
          <a:blip r:embed="rId9"/>
          <a:stretch>
            <a:fillRect/>
          </a:stretch>
        </p:blipFill>
        <p:spPr>
          <a:xfrm>
            <a:off x="4185285" y="1648460"/>
            <a:ext cx="6291580" cy="4876800"/>
          </a:xfrm>
          <a:prstGeom prst="rect">
            <a:avLst/>
          </a:prstGeom>
          <a:noFill/>
          <a:ln>
            <a:noFill/>
          </a:ln>
        </p:spPr>
      </p:pic>
      <p:sp>
        <p:nvSpPr>
          <p:cNvPr id="3" name="文本框 2"/>
          <p:cNvSpPr txBox="1"/>
          <p:nvPr/>
        </p:nvSpPr>
        <p:spPr>
          <a:xfrm>
            <a:off x="373380" y="118745"/>
            <a:ext cx="5018405" cy="368300"/>
          </a:xfrm>
          <a:prstGeom prst="rect">
            <a:avLst/>
          </a:prstGeom>
          <a:noFill/>
        </p:spPr>
        <p:txBody>
          <a:bodyPr wrap="square" rtlCol="0">
            <a:spAutoFit/>
          </a:bodyPr>
          <a:p>
            <a:r>
              <a:rPr lang="zh-CN" altLang="en-US" b="1"/>
              <a:t>宏观观测事故伤害轻重种类和伤亡种类数量</a:t>
            </a:r>
            <a:endParaRPr lang="zh-CN" altLang="en-US" b="1"/>
          </a:p>
        </p:txBody>
      </p:sp>
      <p:sp>
        <p:nvSpPr>
          <p:cNvPr id="15" name="文本框 14"/>
          <p:cNvSpPr txBox="1"/>
          <p:nvPr/>
        </p:nvSpPr>
        <p:spPr>
          <a:xfrm>
            <a:off x="1344295" y="638810"/>
            <a:ext cx="2884170" cy="645160"/>
          </a:xfrm>
          <a:prstGeom prst="rect">
            <a:avLst/>
          </a:prstGeom>
          <a:noFill/>
        </p:spPr>
        <p:txBody>
          <a:bodyPr wrap="square" rtlCol="0">
            <a:spAutoFit/>
          </a:bodyPr>
          <a:p>
            <a:r>
              <a:rPr lang="zh-CN" altLang="en-US">
                <a:solidFill>
                  <a:srgbClr val="FF0000"/>
                </a:solidFill>
              </a:rPr>
              <a:t>accident_severity</a:t>
            </a:r>
            <a:r>
              <a:rPr lang="zh-CN" altLang="en-US"/>
              <a:t>种类数量宏观观测</a:t>
            </a:r>
            <a:endParaRPr lang="zh-CN" altLang="en-US"/>
          </a:p>
        </p:txBody>
      </p:sp>
      <p:pic>
        <p:nvPicPr>
          <p:cNvPr id="11" name="图片 2"/>
          <p:cNvPicPr>
            <a:picLocks noChangeAspect="1"/>
          </p:cNvPicPr>
          <p:nvPr>
            <p:custDataLst>
              <p:tags r:id="rId10"/>
            </p:custDataLst>
          </p:nvPr>
        </p:nvPicPr>
        <p:blipFill>
          <a:blip r:embed="rId11"/>
          <a:stretch>
            <a:fillRect/>
          </a:stretch>
        </p:blipFill>
        <p:spPr>
          <a:xfrm>
            <a:off x="1459865" y="2045653"/>
            <a:ext cx="1866900" cy="12096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pic>
        <p:nvPicPr>
          <p:cNvPr id="2" name="图片 6"/>
          <p:cNvPicPr>
            <a:picLocks noChangeAspect="1"/>
          </p:cNvPicPr>
          <p:nvPr>
            <p:custDataLst>
              <p:tags r:id="rId8"/>
            </p:custDataLst>
          </p:nvPr>
        </p:nvPicPr>
        <p:blipFill>
          <a:blip r:embed="rId9"/>
          <a:stretch>
            <a:fillRect/>
          </a:stretch>
        </p:blipFill>
        <p:spPr>
          <a:xfrm>
            <a:off x="2246630" y="1343660"/>
            <a:ext cx="8690610" cy="5106035"/>
          </a:xfrm>
          <a:prstGeom prst="rect">
            <a:avLst/>
          </a:prstGeom>
          <a:noFill/>
          <a:ln>
            <a:noFill/>
          </a:ln>
        </p:spPr>
      </p:pic>
      <p:sp>
        <p:nvSpPr>
          <p:cNvPr id="3" name="文本框 2"/>
          <p:cNvSpPr txBox="1"/>
          <p:nvPr/>
        </p:nvSpPr>
        <p:spPr>
          <a:xfrm>
            <a:off x="1597660" y="679450"/>
            <a:ext cx="3197225" cy="645160"/>
          </a:xfrm>
          <a:prstGeom prst="rect">
            <a:avLst/>
          </a:prstGeom>
          <a:noFill/>
        </p:spPr>
        <p:txBody>
          <a:bodyPr wrap="square" rtlCol="0">
            <a:spAutoFit/>
          </a:bodyPr>
          <a:p>
            <a:r>
              <a:rPr lang="zh-CN" altLang="en-US"/>
              <a:t>对每个种类的severity中的</a:t>
            </a:r>
            <a:r>
              <a:rPr lang="zh-CN" altLang="en-US">
                <a:solidFill>
                  <a:srgbClr val="FF0000"/>
                </a:solidFill>
              </a:rPr>
              <a:t>casualties</a:t>
            </a:r>
            <a:r>
              <a:rPr lang="zh-CN" altLang="en-US"/>
              <a:t>进行统计</a:t>
            </a:r>
            <a:endParaRPr lang="zh-CN" altLang="en-US"/>
          </a:p>
        </p:txBody>
      </p:sp>
      <p:sp>
        <p:nvSpPr>
          <p:cNvPr id="11" name="文本框 10"/>
          <p:cNvSpPr txBox="1"/>
          <p:nvPr>
            <p:custDataLst>
              <p:tags r:id="rId10"/>
            </p:custDataLst>
          </p:nvPr>
        </p:nvSpPr>
        <p:spPr>
          <a:xfrm>
            <a:off x="373380" y="118745"/>
            <a:ext cx="5018405" cy="368300"/>
          </a:xfrm>
          <a:prstGeom prst="rect">
            <a:avLst/>
          </a:prstGeom>
          <a:noFill/>
        </p:spPr>
        <p:txBody>
          <a:bodyPr wrap="square" rtlCol="0">
            <a:spAutoFit/>
          </a:bodyPr>
          <a:p>
            <a:r>
              <a:rPr lang="zh-CN" altLang="en-US" b="1"/>
              <a:t>宏观观测事故伤害轻重种类和伤亡种类数量</a:t>
            </a:r>
            <a:endParaRPr lang="zh-CN" altLang="en-US" b="1"/>
          </a:p>
        </p:txBody>
      </p:sp>
      <p:pic>
        <p:nvPicPr>
          <p:cNvPr id="12" name="图片 5"/>
          <p:cNvPicPr>
            <a:picLocks noChangeAspect="1"/>
          </p:cNvPicPr>
          <p:nvPr>
            <p:custDataLst>
              <p:tags r:id="rId11"/>
            </p:custDataLst>
          </p:nvPr>
        </p:nvPicPr>
        <p:blipFill>
          <a:blip r:embed="rId12"/>
          <a:stretch>
            <a:fillRect/>
          </a:stretch>
        </p:blipFill>
        <p:spPr>
          <a:xfrm>
            <a:off x="105410" y="2063750"/>
            <a:ext cx="2706370" cy="16649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pic>
        <p:nvPicPr>
          <p:cNvPr id="2" name="图片 7"/>
          <p:cNvPicPr>
            <a:picLocks noChangeAspect="1"/>
          </p:cNvPicPr>
          <p:nvPr>
            <p:custDataLst>
              <p:tags r:id="rId8"/>
            </p:custDataLst>
          </p:nvPr>
        </p:nvPicPr>
        <p:blipFill>
          <a:blip r:embed="rId9"/>
          <a:stretch>
            <a:fillRect/>
          </a:stretch>
        </p:blipFill>
        <p:spPr>
          <a:xfrm>
            <a:off x="926465" y="1336040"/>
            <a:ext cx="9550400" cy="4933315"/>
          </a:xfrm>
          <a:prstGeom prst="rect">
            <a:avLst/>
          </a:prstGeom>
          <a:noFill/>
          <a:ln>
            <a:noFill/>
          </a:ln>
        </p:spPr>
      </p:pic>
      <p:sp>
        <p:nvSpPr>
          <p:cNvPr id="3" name="文本框 2"/>
          <p:cNvSpPr txBox="1"/>
          <p:nvPr/>
        </p:nvSpPr>
        <p:spPr>
          <a:xfrm>
            <a:off x="1004570" y="521970"/>
            <a:ext cx="5666105" cy="645160"/>
          </a:xfrm>
          <a:prstGeom prst="rect">
            <a:avLst/>
          </a:prstGeom>
          <a:noFill/>
        </p:spPr>
        <p:txBody>
          <a:bodyPr wrap="square" rtlCol="0">
            <a:spAutoFit/>
          </a:bodyPr>
          <a:p>
            <a:r>
              <a:rPr lang="zh-CN" altLang="en-US" b="1"/>
              <a:t>Establish the relationship model between accident severity and outer impact factor </a:t>
            </a:r>
            <a:r>
              <a:rPr lang="zh-CN" altLang="en-US" b="1">
                <a:solidFill>
                  <a:srgbClr val="FF0000"/>
                </a:solidFill>
              </a:rPr>
              <a:t>weather</a:t>
            </a:r>
            <a:endParaRPr lang="zh-CN" altLang="en-US" b="1">
              <a:solidFill>
                <a:srgbClr val="FF0000"/>
              </a:solidFill>
            </a:endParaRPr>
          </a:p>
        </p:txBody>
      </p:sp>
      <p:sp>
        <p:nvSpPr>
          <p:cNvPr id="11" name="文本框 10"/>
          <p:cNvSpPr txBox="1"/>
          <p:nvPr/>
        </p:nvSpPr>
        <p:spPr>
          <a:xfrm>
            <a:off x="549275" y="250190"/>
            <a:ext cx="5554980" cy="368300"/>
          </a:xfrm>
          <a:prstGeom prst="rect">
            <a:avLst/>
          </a:prstGeom>
          <a:noFill/>
        </p:spPr>
        <p:txBody>
          <a:bodyPr wrap="square" rtlCol="0">
            <a:spAutoFit/>
          </a:bodyPr>
          <a:p>
            <a:r>
              <a:rPr lang="zh-CN" altLang="en-US" b="1"/>
              <a:t>交通事故严重程度和天气的关系</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03463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pic>
        <p:nvPicPr>
          <p:cNvPr id="11" name="图片 10"/>
          <p:cNvPicPr>
            <a:picLocks noChangeAspect="1"/>
          </p:cNvPicPr>
          <p:nvPr>
            <p:custDataLst>
              <p:tags r:id="rId8"/>
            </p:custDataLst>
          </p:nvPr>
        </p:nvPicPr>
        <p:blipFill>
          <a:blip r:embed="rId9"/>
          <a:stretch>
            <a:fillRect/>
          </a:stretch>
        </p:blipFill>
        <p:spPr>
          <a:xfrm>
            <a:off x="3449955" y="220345"/>
            <a:ext cx="6984365" cy="6388100"/>
          </a:xfrm>
          <a:prstGeom prst="rect">
            <a:avLst/>
          </a:prstGeom>
          <a:noFill/>
          <a:ln>
            <a:noFill/>
          </a:ln>
        </p:spPr>
      </p:pic>
      <p:sp>
        <p:nvSpPr>
          <p:cNvPr id="2" name="文本框 1"/>
          <p:cNvSpPr txBox="1"/>
          <p:nvPr/>
        </p:nvSpPr>
        <p:spPr>
          <a:xfrm>
            <a:off x="875030" y="1435735"/>
            <a:ext cx="1678305" cy="3480435"/>
          </a:xfrm>
          <a:prstGeom prst="rect">
            <a:avLst/>
          </a:prstGeom>
          <a:noFill/>
        </p:spPr>
        <p:txBody>
          <a:bodyPr wrap="square" rtlCol="0">
            <a:noAutofit/>
          </a:bodyPr>
          <a:p>
            <a:r>
              <a:rPr lang="zh-CN" altLang="en-US" b="1"/>
              <a:t>Establish the relationship model between speed limit and accident severity including impact factor </a:t>
            </a:r>
            <a:r>
              <a:rPr lang="zh-CN" altLang="en-US" b="1">
                <a:solidFill>
                  <a:srgbClr val="FF0000"/>
                </a:solidFill>
              </a:rPr>
              <a:t>pedestrain control</a:t>
            </a:r>
            <a:endParaRPr lang="zh-CN" altLang="en-US" b="1">
              <a:solidFill>
                <a:srgbClr val="FF0000"/>
              </a:solidFill>
            </a:endParaRPr>
          </a:p>
        </p:txBody>
      </p:sp>
      <p:sp>
        <p:nvSpPr>
          <p:cNvPr id="3" name="文本框 2"/>
          <p:cNvSpPr txBox="1"/>
          <p:nvPr/>
        </p:nvSpPr>
        <p:spPr>
          <a:xfrm>
            <a:off x="216535" y="229870"/>
            <a:ext cx="3448685" cy="645160"/>
          </a:xfrm>
          <a:prstGeom prst="rect">
            <a:avLst/>
          </a:prstGeom>
          <a:noFill/>
        </p:spPr>
        <p:txBody>
          <a:bodyPr wrap="square" rtlCol="0">
            <a:spAutoFit/>
          </a:bodyPr>
          <a:p>
            <a:r>
              <a:rPr lang="zh-CN" altLang="en-US" b="1"/>
              <a:t>以限速为基准，其他因素对</a:t>
            </a:r>
            <a:r>
              <a:rPr lang="zh-CN" altLang="en-US" b="1">
                <a:sym typeface="+mn-ea"/>
              </a:rPr>
              <a:t>交通事故严重程度</a:t>
            </a:r>
            <a:r>
              <a:rPr lang="zh-CN" altLang="en-US" b="1"/>
              <a:t>的影响</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pic>
        <p:nvPicPr>
          <p:cNvPr id="12" name="图片 11"/>
          <p:cNvPicPr>
            <a:picLocks noChangeAspect="1"/>
          </p:cNvPicPr>
          <p:nvPr>
            <p:custDataLst>
              <p:tags r:id="rId8"/>
            </p:custDataLst>
          </p:nvPr>
        </p:nvPicPr>
        <p:blipFill>
          <a:blip r:embed="rId9"/>
          <a:stretch>
            <a:fillRect/>
          </a:stretch>
        </p:blipFill>
        <p:spPr>
          <a:xfrm>
            <a:off x="4170045" y="220345"/>
            <a:ext cx="5906135" cy="6625590"/>
          </a:xfrm>
          <a:prstGeom prst="rect">
            <a:avLst/>
          </a:prstGeom>
          <a:noFill/>
          <a:ln>
            <a:noFill/>
          </a:ln>
        </p:spPr>
      </p:pic>
      <p:sp>
        <p:nvSpPr>
          <p:cNvPr id="2" name="文本框 1"/>
          <p:cNvSpPr txBox="1"/>
          <p:nvPr>
            <p:custDataLst>
              <p:tags r:id="rId10"/>
            </p:custDataLst>
          </p:nvPr>
        </p:nvSpPr>
        <p:spPr>
          <a:xfrm>
            <a:off x="875030" y="1435735"/>
            <a:ext cx="1678305" cy="3480435"/>
          </a:xfrm>
          <a:prstGeom prst="rect">
            <a:avLst/>
          </a:prstGeom>
          <a:noFill/>
        </p:spPr>
        <p:txBody>
          <a:bodyPr wrap="square" rtlCol="0">
            <a:noAutofit/>
          </a:bodyPr>
          <a:p>
            <a:r>
              <a:rPr lang="zh-CN" altLang="en-US" b="1"/>
              <a:t>Establish the relationship model between speed limit and accident severity including impact factor </a:t>
            </a:r>
            <a:r>
              <a:rPr lang="zh-CN" altLang="en-US" b="1">
                <a:solidFill>
                  <a:srgbClr val="FF0000"/>
                </a:solidFill>
              </a:rPr>
              <a:t>junction control</a:t>
            </a:r>
            <a:endParaRPr lang="zh-CN" altLang="en-US" b="1">
              <a:solidFill>
                <a:srgbClr val="FF0000"/>
              </a:solidFill>
            </a:endParaRPr>
          </a:p>
        </p:txBody>
      </p:sp>
      <p:sp>
        <p:nvSpPr>
          <p:cNvPr id="3" name="文本框 2"/>
          <p:cNvSpPr txBox="1"/>
          <p:nvPr>
            <p:custDataLst>
              <p:tags r:id="rId11"/>
            </p:custDataLst>
          </p:nvPr>
        </p:nvSpPr>
        <p:spPr>
          <a:xfrm>
            <a:off x="216535" y="229870"/>
            <a:ext cx="3448685" cy="645160"/>
          </a:xfrm>
          <a:prstGeom prst="rect">
            <a:avLst/>
          </a:prstGeom>
          <a:noFill/>
        </p:spPr>
        <p:txBody>
          <a:bodyPr wrap="square" rtlCol="0">
            <a:spAutoFit/>
          </a:bodyPr>
          <a:p>
            <a:r>
              <a:rPr lang="zh-CN" altLang="en-US" b="1"/>
              <a:t>以限速为基准，其他因素对</a:t>
            </a:r>
            <a:r>
              <a:rPr lang="zh-CN" altLang="en-US" b="1">
                <a:sym typeface="+mn-ea"/>
              </a:rPr>
              <a:t>交通事故严重程度</a:t>
            </a:r>
            <a:r>
              <a:rPr lang="zh-CN" altLang="en-US" b="1"/>
              <a:t>的影响</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10922000" y="0"/>
            <a:ext cx="1554452" cy="1581187"/>
          </a:xfrm>
          <a:prstGeom prst="rect">
            <a:avLst/>
          </a:prstGeom>
        </p:spPr>
      </p:pic>
      <p:pic>
        <p:nvPicPr>
          <p:cNvPr id="6" name="图片 5"/>
          <p:cNvPicPr>
            <a:picLocks noChangeAspect="1"/>
          </p:cNvPicPr>
          <p:nvPr/>
        </p:nvPicPr>
        <p:blipFill>
          <a:blip r:embed="rId2"/>
          <a:stretch>
            <a:fillRect/>
          </a:stretch>
        </p:blipFill>
        <p:spPr>
          <a:xfrm>
            <a:off x="-755072" y="-676147"/>
            <a:ext cx="3566542" cy="3562566"/>
          </a:xfrm>
          <a:prstGeom prst="rect">
            <a:avLst/>
          </a:prstGeom>
        </p:spPr>
      </p:pic>
      <p:pic>
        <p:nvPicPr>
          <p:cNvPr id="7" name="图片 6"/>
          <p:cNvPicPr>
            <a:picLocks noChangeAspect="1"/>
          </p:cNvPicPr>
          <p:nvPr/>
        </p:nvPicPr>
        <p:blipFill>
          <a:blip r:embed="rId3"/>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4"/>
          <a:srcRect l="25962" b="24550"/>
          <a:stretch>
            <a:fillRect/>
          </a:stretch>
        </p:blipFill>
        <p:spPr>
          <a:xfrm>
            <a:off x="-1" y="5175071"/>
            <a:ext cx="1896534" cy="1693946"/>
          </a:xfrm>
          <a:prstGeom prst="rect">
            <a:avLst/>
          </a:prstGeom>
        </p:spPr>
      </p:pic>
      <p:pic>
        <p:nvPicPr>
          <p:cNvPr id="10" name="图片 9"/>
          <p:cNvPicPr>
            <a:picLocks noChangeAspect="1"/>
          </p:cNvPicPr>
          <p:nvPr/>
        </p:nvPicPr>
        <p:blipFill>
          <a:blip r:embed="rId5"/>
          <a:stretch>
            <a:fillRect/>
          </a:stretch>
        </p:blipFill>
        <p:spPr>
          <a:xfrm>
            <a:off x="2706627" y="6134405"/>
            <a:ext cx="7770263" cy="2217600"/>
          </a:xfrm>
          <a:prstGeom prst="rect">
            <a:avLst/>
          </a:prstGeom>
        </p:spPr>
      </p:pic>
      <p:sp>
        <p:nvSpPr>
          <p:cNvPr id="15" name="矩形 14"/>
          <p:cNvSpPr/>
          <p:nvPr/>
        </p:nvSpPr>
        <p:spPr>
          <a:xfrm>
            <a:off x="4824983" y="3083590"/>
            <a:ext cx="902811" cy="306705"/>
          </a:xfrm>
          <a:prstGeom prst="rect">
            <a:avLst/>
          </a:prstGeom>
          <a:noFill/>
        </p:spPr>
        <p:txBody>
          <a:bodyPr wrap="square">
            <a:spAutoFit/>
          </a:bodyPr>
          <a:lstStyle/>
          <a:p>
            <a:pPr algn="ctr" defTabSz="1219200">
              <a:defRPr/>
            </a:pPr>
            <a:r>
              <a:rPr lang="zh-CN" altLang="en-US" sz="1400" kern="0" dirty="0">
                <a:solidFill>
                  <a:schemeClr val="bg1"/>
                </a:solidFill>
                <a:latin typeface="微软雅黑" panose="020B0503020204020204" pitchFamily="34" charset="-122"/>
                <a:ea typeface="微软雅黑" panose="020B0503020204020204" pitchFamily="34" charset="-122"/>
              </a:rPr>
              <a:t>标题文本</a:t>
            </a:r>
            <a:endParaRPr lang="en-US" altLang="zh-CN" sz="1400" kern="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6424046" y="4211274"/>
            <a:ext cx="902811" cy="306705"/>
          </a:xfrm>
          <a:prstGeom prst="rect">
            <a:avLst/>
          </a:prstGeom>
          <a:noFill/>
        </p:spPr>
        <p:txBody>
          <a:bodyPr wrap="square">
            <a:spAutoFit/>
          </a:bodyPr>
          <a:lstStyle/>
          <a:p>
            <a:pPr algn="ctr" defTabSz="1219200">
              <a:defRPr/>
            </a:pPr>
            <a:r>
              <a:rPr lang="zh-CN" altLang="en-US" sz="1400" kern="0" dirty="0">
                <a:solidFill>
                  <a:schemeClr val="bg1"/>
                </a:solidFill>
                <a:latin typeface="微软雅黑" panose="020B0503020204020204" pitchFamily="34" charset="-122"/>
                <a:ea typeface="微软雅黑" panose="020B0503020204020204" pitchFamily="34" charset="-122"/>
              </a:rPr>
              <a:t>标题文本</a:t>
            </a:r>
            <a:endParaRPr lang="en-US" altLang="zh-CN" sz="1400" kern="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6"/>
            </p:custDataLst>
          </p:nvPr>
        </p:nvPicPr>
        <p:blipFill>
          <a:blip r:embed="rId7"/>
          <a:srcRect b="762"/>
          <a:stretch>
            <a:fillRect/>
          </a:stretch>
        </p:blipFill>
        <p:spPr>
          <a:xfrm>
            <a:off x="4100195" y="119380"/>
            <a:ext cx="6111240" cy="6619240"/>
          </a:xfrm>
          <a:prstGeom prst="rect">
            <a:avLst/>
          </a:prstGeom>
          <a:noFill/>
          <a:ln>
            <a:noFill/>
          </a:ln>
        </p:spPr>
      </p:pic>
      <p:sp>
        <p:nvSpPr>
          <p:cNvPr id="3" name="文本框 2"/>
          <p:cNvSpPr txBox="1"/>
          <p:nvPr>
            <p:custDataLst>
              <p:tags r:id="rId8"/>
            </p:custDataLst>
          </p:nvPr>
        </p:nvSpPr>
        <p:spPr>
          <a:xfrm>
            <a:off x="875030" y="1435735"/>
            <a:ext cx="1678305" cy="3480435"/>
          </a:xfrm>
          <a:prstGeom prst="rect">
            <a:avLst/>
          </a:prstGeom>
          <a:noFill/>
        </p:spPr>
        <p:txBody>
          <a:bodyPr wrap="square" rtlCol="0">
            <a:noAutofit/>
          </a:bodyPr>
          <a:p>
            <a:r>
              <a:rPr lang="zh-CN" altLang="en-US" b="1"/>
              <a:t>Establish the relationship model between speed limit and accident severity including impact factor </a:t>
            </a:r>
            <a:r>
              <a:rPr lang="zh-CN" altLang="en-US" b="1">
                <a:solidFill>
                  <a:srgbClr val="FF0000"/>
                </a:solidFill>
              </a:rPr>
              <a:t>light conditions</a:t>
            </a:r>
            <a:endParaRPr lang="zh-CN" altLang="en-US" b="1">
              <a:solidFill>
                <a:srgbClr val="FF0000"/>
              </a:solidFill>
            </a:endParaRPr>
          </a:p>
        </p:txBody>
      </p:sp>
      <p:sp>
        <p:nvSpPr>
          <p:cNvPr id="4" name="文本框 3"/>
          <p:cNvSpPr txBox="1"/>
          <p:nvPr>
            <p:custDataLst>
              <p:tags r:id="rId9"/>
            </p:custDataLst>
          </p:nvPr>
        </p:nvSpPr>
        <p:spPr>
          <a:xfrm>
            <a:off x="216535" y="229870"/>
            <a:ext cx="3448685" cy="645160"/>
          </a:xfrm>
          <a:prstGeom prst="rect">
            <a:avLst/>
          </a:prstGeom>
          <a:noFill/>
        </p:spPr>
        <p:txBody>
          <a:bodyPr wrap="square" rtlCol="0">
            <a:spAutoFit/>
          </a:bodyPr>
          <a:p>
            <a:r>
              <a:rPr lang="zh-CN" altLang="en-US" b="1"/>
              <a:t>以限速为基准，其他因素对</a:t>
            </a:r>
            <a:r>
              <a:rPr lang="zh-CN" altLang="en-US" b="1">
                <a:sym typeface="+mn-ea"/>
              </a:rPr>
              <a:t>交通事故严重程度</a:t>
            </a:r>
            <a:r>
              <a:rPr lang="zh-CN" altLang="en-US" b="1"/>
              <a:t>的影响</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10922000" y="0"/>
            <a:ext cx="1554452" cy="1581187"/>
          </a:xfrm>
          <a:prstGeom prst="rect">
            <a:avLst/>
          </a:prstGeom>
        </p:spPr>
      </p:pic>
      <p:pic>
        <p:nvPicPr>
          <p:cNvPr id="6" name="图片 5"/>
          <p:cNvPicPr>
            <a:picLocks noChangeAspect="1"/>
          </p:cNvPicPr>
          <p:nvPr/>
        </p:nvPicPr>
        <p:blipFill>
          <a:blip r:embed="rId2"/>
          <a:stretch>
            <a:fillRect/>
          </a:stretch>
        </p:blipFill>
        <p:spPr>
          <a:xfrm>
            <a:off x="-755072" y="-676147"/>
            <a:ext cx="3566542" cy="3562566"/>
          </a:xfrm>
          <a:prstGeom prst="rect">
            <a:avLst/>
          </a:prstGeom>
        </p:spPr>
      </p:pic>
      <p:pic>
        <p:nvPicPr>
          <p:cNvPr id="7" name="图片 6"/>
          <p:cNvPicPr>
            <a:picLocks noChangeAspect="1"/>
          </p:cNvPicPr>
          <p:nvPr/>
        </p:nvPicPr>
        <p:blipFill>
          <a:blip r:embed="rId3"/>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4"/>
          <a:srcRect l="25962" b="24550"/>
          <a:stretch>
            <a:fillRect/>
          </a:stretch>
        </p:blipFill>
        <p:spPr>
          <a:xfrm>
            <a:off x="-1" y="5175071"/>
            <a:ext cx="1896534" cy="1693946"/>
          </a:xfrm>
          <a:prstGeom prst="rect">
            <a:avLst/>
          </a:prstGeom>
        </p:spPr>
      </p:pic>
      <p:pic>
        <p:nvPicPr>
          <p:cNvPr id="10" name="图片 9"/>
          <p:cNvPicPr>
            <a:picLocks noChangeAspect="1"/>
          </p:cNvPicPr>
          <p:nvPr/>
        </p:nvPicPr>
        <p:blipFill>
          <a:blip r:embed="rId5"/>
          <a:stretch>
            <a:fillRect/>
          </a:stretch>
        </p:blipFill>
        <p:spPr>
          <a:xfrm>
            <a:off x="2706627" y="6134405"/>
            <a:ext cx="7770263" cy="2217600"/>
          </a:xfrm>
          <a:prstGeom prst="rect">
            <a:avLst/>
          </a:prstGeom>
        </p:spPr>
      </p:pic>
      <p:sp>
        <p:nvSpPr>
          <p:cNvPr id="15" name="矩形 14"/>
          <p:cNvSpPr/>
          <p:nvPr/>
        </p:nvSpPr>
        <p:spPr>
          <a:xfrm>
            <a:off x="4824983" y="3083590"/>
            <a:ext cx="902811" cy="306705"/>
          </a:xfrm>
          <a:prstGeom prst="rect">
            <a:avLst/>
          </a:prstGeom>
          <a:noFill/>
        </p:spPr>
        <p:txBody>
          <a:bodyPr wrap="square">
            <a:spAutoFit/>
          </a:bodyPr>
          <a:lstStyle/>
          <a:p>
            <a:pPr algn="ctr" defTabSz="1219200">
              <a:defRPr/>
            </a:pPr>
            <a:r>
              <a:rPr lang="zh-CN" altLang="en-US" sz="1400" kern="0" dirty="0">
                <a:solidFill>
                  <a:schemeClr val="bg1"/>
                </a:solidFill>
                <a:latin typeface="微软雅黑" panose="020B0503020204020204" pitchFamily="34" charset="-122"/>
                <a:ea typeface="微软雅黑" panose="020B0503020204020204" pitchFamily="34" charset="-122"/>
              </a:rPr>
              <a:t>标题文本</a:t>
            </a:r>
            <a:endParaRPr lang="en-US" altLang="zh-CN" sz="1400" kern="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6424046" y="4211274"/>
            <a:ext cx="902811" cy="306705"/>
          </a:xfrm>
          <a:prstGeom prst="rect">
            <a:avLst/>
          </a:prstGeom>
          <a:noFill/>
        </p:spPr>
        <p:txBody>
          <a:bodyPr wrap="square">
            <a:spAutoFit/>
          </a:bodyPr>
          <a:lstStyle/>
          <a:p>
            <a:pPr algn="ctr" defTabSz="1219200">
              <a:defRPr/>
            </a:pPr>
            <a:r>
              <a:rPr lang="zh-CN" altLang="en-US" sz="1400" kern="0" dirty="0">
                <a:solidFill>
                  <a:schemeClr val="bg1"/>
                </a:solidFill>
                <a:latin typeface="微软雅黑" panose="020B0503020204020204" pitchFamily="34" charset="-122"/>
                <a:ea typeface="微软雅黑" panose="020B0503020204020204" pitchFamily="34" charset="-122"/>
              </a:rPr>
              <a:t>标题文本</a:t>
            </a:r>
            <a:endParaRPr lang="en-US" altLang="zh-CN" sz="1400" kern="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6"/>
            </p:custDataLst>
          </p:nvPr>
        </p:nvPicPr>
        <p:blipFill>
          <a:blip r:embed="rId7"/>
          <a:stretch>
            <a:fillRect/>
          </a:stretch>
        </p:blipFill>
        <p:spPr>
          <a:xfrm>
            <a:off x="4288790" y="116840"/>
            <a:ext cx="5768975" cy="6624320"/>
          </a:xfrm>
          <a:prstGeom prst="rect">
            <a:avLst/>
          </a:prstGeom>
          <a:noFill/>
          <a:ln>
            <a:noFill/>
          </a:ln>
        </p:spPr>
      </p:pic>
      <p:sp>
        <p:nvSpPr>
          <p:cNvPr id="3" name="文本框 2"/>
          <p:cNvSpPr txBox="1"/>
          <p:nvPr/>
        </p:nvSpPr>
        <p:spPr>
          <a:xfrm>
            <a:off x="974725" y="1534795"/>
            <a:ext cx="2134870" cy="2861310"/>
          </a:xfrm>
          <a:prstGeom prst="rect">
            <a:avLst/>
          </a:prstGeom>
          <a:noFill/>
        </p:spPr>
        <p:txBody>
          <a:bodyPr wrap="square" rtlCol="0">
            <a:spAutoFit/>
          </a:bodyPr>
          <a:p>
            <a:r>
              <a:rPr lang="zh-CN" altLang="en-US" sz="2000" b="1"/>
              <a:t>Establish the relationship model between speed limit and accident severity including impact factor </a:t>
            </a:r>
            <a:r>
              <a:rPr lang="zh-CN" altLang="en-US" sz="2000" b="1">
                <a:solidFill>
                  <a:srgbClr val="FF0000"/>
                </a:solidFill>
              </a:rPr>
              <a:t>carriageway hazards</a:t>
            </a:r>
            <a:endParaRPr lang="zh-CN" altLang="en-US" sz="2000" b="1">
              <a:solidFill>
                <a:srgbClr val="FF0000"/>
              </a:solidFill>
            </a:endParaRPr>
          </a:p>
        </p:txBody>
      </p:sp>
      <p:sp>
        <p:nvSpPr>
          <p:cNvPr id="4" name="文本框 3"/>
          <p:cNvSpPr txBox="1"/>
          <p:nvPr>
            <p:custDataLst>
              <p:tags r:id="rId8"/>
            </p:custDataLst>
          </p:nvPr>
        </p:nvSpPr>
        <p:spPr>
          <a:xfrm>
            <a:off x="216535" y="229870"/>
            <a:ext cx="3448685" cy="645160"/>
          </a:xfrm>
          <a:prstGeom prst="rect">
            <a:avLst/>
          </a:prstGeom>
          <a:noFill/>
        </p:spPr>
        <p:txBody>
          <a:bodyPr wrap="square" rtlCol="0">
            <a:spAutoFit/>
          </a:bodyPr>
          <a:p>
            <a:r>
              <a:rPr lang="zh-CN" altLang="en-US" b="1"/>
              <a:t>以限速为基准，其他因素对</a:t>
            </a:r>
            <a:r>
              <a:rPr lang="zh-CN" altLang="en-US" b="1">
                <a:sym typeface="+mn-ea"/>
              </a:rPr>
              <a:t>交通事故严重程度</a:t>
            </a:r>
            <a:r>
              <a:rPr lang="zh-CN" altLang="en-US" b="1"/>
              <a:t>的影响</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10922000" y="0"/>
            <a:ext cx="1554452" cy="1581187"/>
          </a:xfrm>
          <a:prstGeom prst="rect">
            <a:avLst/>
          </a:prstGeom>
        </p:spPr>
      </p:pic>
      <p:pic>
        <p:nvPicPr>
          <p:cNvPr id="6" name="图片 5"/>
          <p:cNvPicPr>
            <a:picLocks noChangeAspect="1"/>
          </p:cNvPicPr>
          <p:nvPr/>
        </p:nvPicPr>
        <p:blipFill>
          <a:blip r:embed="rId2"/>
          <a:stretch>
            <a:fillRect/>
          </a:stretch>
        </p:blipFill>
        <p:spPr>
          <a:xfrm>
            <a:off x="-755072" y="-676147"/>
            <a:ext cx="3566542" cy="3562566"/>
          </a:xfrm>
          <a:prstGeom prst="rect">
            <a:avLst/>
          </a:prstGeom>
        </p:spPr>
      </p:pic>
      <p:pic>
        <p:nvPicPr>
          <p:cNvPr id="7" name="图片 6"/>
          <p:cNvPicPr>
            <a:picLocks noChangeAspect="1"/>
          </p:cNvPicPr>
          <p:nvPr/>
        </p:nvPicPr>
        <p:blipFill>
          <a:blip r:embed="rId3"/>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4"/>
          <a:srcRect l="25962" b="24550"/>
          <a:stretch>
            <a:fillRect/>
          </a:stretch>
        </p:blipFill>
        <p:spPr>
          <a:xfrm>
            <a:off x="-1" y="5175071"/>
            <a:ext cx="1896534" cy="1693946"/>
          </a:xfrm>
          <a:prstGeom prst="rect">
            <a:avLst/>
          </a:prstGeom>
        </p:spPr>
      </p:pic>
      <p:pic>
        <p:nvPicPr>
          <p:cNvPr id="10" name="图片 9"/>
          <p:cNvPicPr>
            <a:picLocks noChangeAspect="1"/>
          </p:cNvPicPr>
          <p:nvPr/>
        </p:nvPicPr>
        <p:blipFill>
          <a:blip r:embed="rId5"/>
          <a:stretch>
            <a:fillRect/>
          </a:stretch>
        </p:blipFill>
        <p:spPr>
          <a:xfrm>
            <a:off x="2706627" y="6134405"/>
            <a:ext cx="7770263" cy="2217600"/>
          </a:xfrm>
          <a:prstGeom prst="rect">
            <a:avLst/>
          </a:prstGeom>
        </p:spPr>
      </p:pic>
      <p:sp>
        <p:nvSpPr>
          <p:cNvPr id="8" name="形状"/>
          <p:cNvSpPr/>
          <p:nvPr/>
        </p:nvSpPr>
        <p:spPr>
          <a:xfrm>
            <a:off x="5247135" y="1791380"/>
            <a:ext cx="1719688" cy="1719688"/>
          </a:xfrm>
          <a:prstGeom prst="ellipse">
            <a:avLst/>
          </a:prstGeom>
          <a:solidFill>
            <a:srgbClr val="629E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11" name="形状"/>
          <p:cNvSpPr/>
          <p:nvPr/>
        </p:nvSpPr>
        <p:spPr>
          <a:xfrm>
            <a:off x="4381643" y="2648618"/>
            <a:ext cx="1719688" cy="1719688"/>
          </a:xfrm>
          <a:prstGeom prst="ellipse">
            <a:avLst/>
          </a:prstGeom>
          <a:solidFill>
            <a:srgbClr val="F0E5C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dirty="0"/>
          </a:p>
        </p:txBody>
      </p:sp>
      <p:sp>
        <p:nvSpPr>
          <p:cNvPr id="12" name="形状"/>
          <p:cNvSpPr/>
          <p:nvPr/>
        </p:nvSpPr>
        <p:spPr>
          <a:xfrm>
            <a:off x="5247135" y="3511068"/>
            <a:ext cx="1719688" cy="1719688"/>
          </a:xfrm>
          <a:prstGeom prst="ellipse">
            <a:avLst/>
          </a:prstGeom>
          <a:solidFill>
            <a:srgbClr val="629E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13" name="形状"/>
          <p:cNvSpPr/>
          <p:nvPr/>
        </p:nvSpPr>
        <p:spPr>
          <a:xfrm>
            <a:off x="6101331" y="2648618"/>
            <a:ext cx="1719688" cy="1719688"/>
          </a:xfrm>
          <a:prstGeom prst="ellipse">
            <a:avLst/>
          </a:prstGeom>
          <a:solidFill>
            <a:srgbClr val="F0E5C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14" name="形状"/>
          <p:cNvSpPr/>
          <p:nvPr/>
        </p:nvSpPr>
        <p:spPr>
          <a:xfrm>
            <a:off x="5677057" y="1469908"/>
            <a:ext cx="859844" cy="859844"/>
          </a:xfrm>
          <a:prstGeom prst="ellipse">
            <a:avLst/>
          </a:prstGeom>
          <a:solidFill>
            <a:schemeClr val="bg1"/>
          </a:solidFill>
          <a:ln w="19050">
            <a:solidFill>
              <a:srgbClr val="629E9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15" name="形状"/>
          <p:cNvSpPr/>
          <p:nvPr/>
        </p:nvSpPr>
        <p:spPr>
          <a:xfrm>
            <a:off x="4065974" y="3078541"/>
            <a:ext cx="859844" cy="859844"/>
          </a:xfrm>
          <a:prstGeom prst="ellipse">
            <a:avLst/>
          </a:prstGeom>
          <a:solidFill>
            <a:schemeClr val="bg1"/>
          </a:solidFill>
          <a:ln w="19050">
            <a:solidFill>
              <a:srgbClr val="F0E5C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16" name="形状"/>
          <p:cNvSpPr/>
          <p:nvPr/>
        </p:nvSpPr>
        <p:spPr>
          <a:xfrm>
            <a:off x="7266204" y="3078541"/>
            <a:ext cx="859844" cy="859844"/>
          </a:xfrm>
          <a:prstGeom prst="ellipse">
            <a:avLst/>
          </a:prstGeom>
          <a:solidFill>
            <a:schemeClr val="bg1"/>
          </a:solidFill>
          <a:ln w="19050">
            <a:solidFill>
              <a:srgbClr val="F0E5C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17" name="形状"/>
          <p:cNvSpPr/>
          <p:nvPr/>
        </p:nvSpPr>
        <p:spPr>
          <a:xfrm>
            <a:off x="5677057" y="4702410"/>
            <a:ext cx="859844" cy="859844"/>
          </a:xfrm>
          <a:prstGeom prst="ellipse">
            <a:avLst/>
          </a:prstGeom>
          <a:solidFill>
            <a:schemeClr val="bg1"/>
          </a:solidFill>
          <a:ln w="19050">
            <a:solidFill>
              <a:srgbClr val="629E9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18" name="Rectangle 16"/>
          <p:cNvSpPr/>
          <p:nvPr/>
        </p:nvSpPr>
        <p:spPr>
          <a:xfrm rot="2700000">
            <a:off x="5974019" y="4930437"/>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629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Rectangle 9"/>
          <p:cNvSpPr/>
          <p:nvPr/>
        </p:nvSpPr>
        <p:spPr>
          <a:xfrm>
            <a:off x="7548643" y="3354258"/>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0E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0" name="Rounded Rectangle 5"/>
          <p:cNvSpPr/>
          <p:nvPr/>
        </p:nvSpPr>
        <p:spPr>
          <a:xfrm flipH="1">
            <a:off x="4282470" y="3373546"/>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F0E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1" name="Rounded Rectangle 27"/>
          <p:cNvSpPr/>
          <p:nvPr/>
        </p:nvSpPr>
        <p:spPr>
          <a:xfrm>
            <a:off x="5947208" y="1732153"/>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629E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2" name="组合 21"/>
          <p:cNvGrpSpPr/>
          <p:nvPr/>
        </p:nvGrpSpPr>
        <p:grpSpPr>
          <a:xfrm>
            <a:off x="8519688" y="3078541"/>
            <a:ext cx="2576480" cy="982050"/>
            <a:chOff x="921156" y="4601827"/>
            <a:chExt cx="2576480" cy="982050"/>
          </a:xfrm>
        </p:grpSpPr>
        <p:sp>
          <p:nvSpPr>
            <p:cNvPr id="23" name="矩形 22"/>
            <p:cNvSpPr/>
            <p:nvPr/>
          </p:nvSpPr>
          <p:spPr>
            <a:xfrm>
              <a:off x="921156" y="5123502"/>
              <a:ext cx="2576480" cy="460375"/>
            </a:xfrm>
            <a:prstGeom prst="rect">
              <a:avLst/>
            </a:prstGeom>
          </p:spPr>
          <p:txBody>
            <a:bodyPr wrap="square">
              <a:spAutoFit/>
            </a:bodyPr>
            <a:lstStyle/>
            <a:p>
              <a:pPr>
                <a:lnSpc>
                  <a:spcPct val="150000"/>
                </a:lnSpc>
              </a:pPr>
              <a:r>
                <a:rPr lang="zh-CN" altLang="en-US" sz="800" dirty="0">
                  <a:solidFill>
                    <a:schemeClr val="tx1">
                      <a:lumMod val="95000"/>
                      <a:lumOff val="5000"/>
                    </a:schemeClr>
                  </a:solidFill>
                </a:rPr>
                <a:t>设置提醒标识以及尽快在事故发生后调派人手有利于降低交通事故风险</a:t>
              </a:r>
              <a:r>
                <a:rPr lang="zh-CN" altLang="en-US" sz="800" dirty="0">
                  <a:solidFill>
                    <a:schemeClr val="tx1">
                      <a:lumMod val="95000"/>
                      <a:lumOff val="5000"/>
                    </a:schemeClr>
                  </a:solidFill>
                </a:rPr>
                <a:t>或者避免二次</a:t>
              </a:r>
              <a:r>
                <a:rPr lang="zh-CN" altLang="en-US" sz="800" dirty="0">
                  <a:solidFill>
                    <a:schemeClr val="tx1">
                      <a:lumMod val="95000"/>
                      <a:lumOff val="5000"/>
                    </a:schemeClr>
                  </a:solidFill>
                </a:rPr>
                <a:t>事故</a:t>
              </a:r>
              <a:endParaRPr lang="zh-CN" altLang="en-US" sz="800" dirty="0">
                <a:solidFill>
                  <a:schemeClr val="tx1">
                    <a:lumMod val="95000"/>
                    <a:lumOff val="5000"/>
                  </a:schemeClr>
                </a:solidFill>
              </a:endParaRPr>
            </a:p>
          </p:txBody>
        </p:sp>
        <p:sp>
          <p:nvSpPr>
            <p:cNvPr id="24" name="文本框 23"/>
            <p:cNvSpPr txBox="1"/>
            <p:nvPr/>
          </p:nvSpPr>
          <p:spPr>
            <a:xfrm>
              <a:off x="951796" y="4601827"/>
              <a:ext cx="1371526" cy="52197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交通标志以及交通管制</a:t>
              </a:r>
              <a:r>
                <a:rPr lang="zh-CN" altLang="en-US" sz="1400" dirty="0">
                  <a:latin typeface="微软雅黑" panose="020B0503020204020204" pitchFamily="34" charset="-122"/>
                  <a:ea typeface="微软雅黑" panose="020B0503020204020204" pitchFamily="34" charset="-122"/>
                </a:rPr>
                <a:t>人员</a:t>
              </a:r>
              <a:endParaRPr lang="zh-CN" altLang="en-US" sz="1400" dirty="0">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050093" y="5051880"/>
            <a:ext cx="2576480" cy="839810"/>
            <a:chOff x="951636" y="4601827"/>
            <a:chExt cx="2576480" cy="839810"/>
          </a:xfrm>
        </p:grpSpPr>
        <p:sp>
          <p:nvSpPr>
            <p:cNvPr id="26" name="矩形 25"/>
            <p:cNvSpPr/>
            <p:nvPr/>
          </p:nvSpPr>
          <p:spPr>
            <a:xfrm>
              <a:off x="951636" y="4981262"/>
              <a:ext cx="2576480" cy="460375"/>
            </a:xfrm>
            <a:prstGeom prst="rect">
              <a:avLst/>
            </a:prstGeom>
          </p:spPr>
          <p:txBody>
            <a:bodyPr wrap="square">
              <a:spAutoFit/>
            </a:bodyPr>
            <a:lstStyle/>
            <a:p>
              <a:pPr>
                <a:lnSpc>
                  <a:spcPct val="150000"/>
                </a:lnSpc>
              </a:pPr>
              <a:r>
                <a:rPr lang="zh-CN" altLang="en-US" sz="800" dirty="0">
                  <a:solidFill>
                    <a:schemeClr val="tx1">
                      <a:lumMod val="95000"/>
                      <a:lumOff val="5000"/>
                    </a:schemeClr>
                  </a:solidFill>
                </a:rPr>
                <a:t>不管是在交通事故发生前还是后，交管资源的均衡能够大程度缓解不利</a:t>
              </a:r>
              <a:r>
                <a:rPr lang="zh-CN" altLang="en-US" sz="800" dirty="0">
                  <a:solidFill>
                    <a:schemeClr val="tx1">
                      <a:lumMod val="95000"/>
                      <a:lumOff val="5000"/>
                    </a:schemeClr>
                  </a:solidFill>
                </a:rPr>
                <a:t>情状</a:t>
              </a:r>
              <a:endParaRPr lang="zh-CN" altLang="en-US" sz="800" dirty="0">
                <a:solidFill>
                  <a:schemeClr val="tx1">
                    <a:lumMod val="95000"/>
                    <a:lumOff val="5000"/>
                  </a:schemeClr>
                </a:solidFill>
              </a:endParaRPr>
            </a:p>
          </p:txBody>
        </p:sp>
        <p:sp>
          <p:nvSpPr>
            <p:cNvPr id="27" name="文本框 26"/>
            <p:cNvSpPr txBox="1"/>
            <p:nvPr/>
          </p:nvSpPr>
          <p:spPr>
            <a:xfrm>
              <a:off x="951636" y="4601827"/>
              <a:ext cx="1603375"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交管资源</a:t>
              </a:r>
              <a:r>
                <a:rPr lang="zh-CN" altLang="en-US" sz="1400" dirty="0">
                  <a:latin typeface="微软雅黑" panose="020B0503020204020204" pitchFamily="34" charset="-122"/>
                  <a:ea typeface="微软雅黑" panose="020B0503020204020204" pitchFamily="34" charset="-122"/>
                </a:rPr>
                <a:t>平均化</a:t>
              </a:r>
              <a:endParaRPr lang="zh-CN" altLang="en-US" sz="14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948008" y="3078541"/>
            <a:ext cx="2576480" cy="1116670"/>
            <a:chOff x="945921" y="4601827"/>
            <a:chExt cx="2576480" cy="1116670"/>
          </a:xfrm>
        </p:grpSpPr>
        <p:sp>
          <p:nvSpPr>
            <p:cNvPr id="29" name="矩形 28"/>
            <p:cNvSpPr/>
            <p:nvPr/>
          </p:nvSpPr>
          <p:spPr>
            <a:xfrm>
              <a:off x="945921" y="5258122"/>
              <a:ext cx="2576480" cy="460375"/>
            </a:xfrm>
            <a:prstGeom prst="rect">
              <a:avLst/>
            </a:prstGeom>
          </p:spPr>
          <p:txBody>
            <a:bodyPr wrap="square">
              <a:spAutoFit/>
            </a:bodyPr>
            <a:lstStyle/>
            <a:p>
              <a:pPr algn="r">
                <a:lnSpc>
                  <a:spcPct val="150000"/>
                </a:lnSpc>
              </a:pPr>
              <a:r>
                <a:rPr lang="zh-CN" altLang="en-US" sz="800" dirty="0">
                  <a:solidFill>
                    <a:schemeClr val="tx1">
                      <a:lumMod val="95000"/>
                      <a:lumOff val="5000"/>
                    </a:schemeClr>
                  </a:solidFill>
                </a:rPr>
                <a:t>固然自然气候会影响汽车驾驶等，但不是事故发生的</a:t>
              </a:r>
              <a:r>
                <a:rPr lang="zh-CN" altLang="en-US" sz="800" dirty="0">
                  <a:solidFill>
                    <a:schemeClr val="tx1">
                      <a:lumMod val="95000"/>
                      <a:lumOff val="5000"/>
                    </a:schemeClr>
                  </a:solidFill>
                </a:rPr>
                <a:t>必然因素</a:t>
              </a:r>
              <a:endParaRPr lang="zh-CN" altLang="en-US" sz="800" dirty="0">
                <a:solidFill>
                  <a:schemeClr val="tx1">
                    <a:lumMod val="95000"/>
                    <a:lumOff val="5000"/>
                  </a:schemeClr>
                </a:solidFill>
              </a:endParaRPr>
            </a:p>
          </p:txBody>
        </p:sp>
        <p:sp>
          <p:nvSpPr>
            <p:cNvPr id="30" name="文本框 29"/>
            <p:cNvSpPr txBox="1"/>
            <p:nvPr/>
          </p:nvSpPr>
          <p:spPr>
            <a:xfrm>
              <a:off x="1975256" y="4601827"/>
              <a:ext cx="1532890" cy="521970"/>
            </a:xfrm>
            <a:prstGeom prst="rect">
              <a:avLst/>
            </a:prstGeom>
            <a:noFill/>
          </p:spPr>
          <p:txBody>
            <a:bodyPr wrap="square" rtlCol="0">
              <a:spAutoFit/>
            </a:bodyPr>
            <a:lstStyle/>
            <a:p>
              <a:pPr algn="r"/>
              <a:r>
                <a:rPr lang="zh-CN" altLang="en-US" sz="1400" dirty="0">
                  <a:latin typeface="微软雅黑" panose="020B0503020204020204" pitchFamily="34" charset="-122"/>
                  <a:ea typeface="微软雅黑" panose="020B0503020204020204" pitchFamily="34" charset="-122"/>
                </a:rPr>
                <a:t>自然气候条件不是决定性</a:t>
              </a:r>
              <a:r>
                <a:rPr lang="zh-CN" altLang="en-US" sz="1400" dirty="0">
                  <a:latin typeface="微软雅黑" panose="020B0503020204020204" pitchFamily="34" charset="-122"/>
                  <a:ea typeface="微软雅黑" panose="020B0503020204020204" pitchFamily="34" charset="-122"/>
                </a:rPr>
                <a:t>因素</a:t>
              </a:r>
              <a:endParaRPr lang="zh-CN" altLang="en-US" sz="140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2329491" y="1568930"/>
            <a:ext cx="2576480" cy="1079840"/>
            <a:chOff x="941476" y="4601827"/>
            <a:chExt cx="2576480" cy="1079840"/>
          </a:xfrm>
        </p:grpSpPr>
        <p:sp>
          <p:nvSpPr>
            <p:cNvPr id="32" name="矩形 31"/>
            <p:cNvSpPr/>
            <p:nvPr/>
          </p:nvSpPr>
          <p:spPr>
            <a:xfrm>
              <a:off x="941476" y="5221292"/>
              <a:ext cx="2576480" cy="460375"/>
            </a:xfrm>
            <a:prstGeom prst="rect">
              <a:avLst/>
            </a:prstGeom>
          </p:spPr>
          <p:txBody>
            <a:bodyPr wrap="square">
              <a:spAutoFit/>
            </a:bodyPr>
            <a:lstStyle/>
            <a:p>
              <a:pPr algn="r">
                <a:lnSpc>
                  <a:spcPct val="150000"/>
                </a:lnSpc>
              </a:pPr>
              <a:r>
                <a:rPr lang="zh-CN" altLang="en-US" sz="800" dirty="0">
                  <a:solidFill>
                    <a:schemeClr val="tx1">
                      <a:lumMod val="95000"/>
                      <a:lumOff val="5000"/>
                    </a:schemeClr>
                  </a:solidFill>
                </a:rPr>
                <a:t>虽然轻型占所有数据的大部分，但实际数量下严重和致命性交通事故仍然有</a:t>
              </a:r>
              <a:r>
                <a:rPr lang="zh-CN" altLang="en-US" sz="800" dirty="0">
                  <a:solidFill>
                    <a:schemeClr val="tx1">
                      <a:lumMod val="95000"/>
                      <a:lumOff val="5000"/>
                    </a:schemeClr>
                  </a:solidFill>
                </a:rPr>
                <a:t>很大数量</a:t>
              </a:r>
              <a:endParaRPr lang="zh-CN" altLang="en-US" sz="800" dirty="0">
                <a:solidFill>
                  <a:schemeClr val="tx1">
                    <a:lumMod val="95000"/>
                    <a:lumOff val="5000"/>
                  </a:schemeClr>
                </a:solidFill>
              </a:endParaRPr>
            </a:p>
          </p:txBody>
        </p:sp>
        <p:sp>
          <p:nvSpPr>
            <p:cNvPr id="33" name="文本框 32"/>
            <p:cNvSpPr txBox="1"/>
            <p:nvPr/>
          </p:nvSpPr>
          <p:spPr>
            <a:xfrm>
              <a:off x="2136270" y="4601827"/>
              <a:ext cx="1371526" cy="521970"/>
            </a:xfrm>
            <a:prstGeom prst="rect">
              <a:avLst/>
            </a:prstGeom>
            <a:noFill/>
          </p:spPr>
          <p:txBody>
            <a:bodyPr wrap="square" rtlCol="0">
              <a:spAutoFit/>
            </a:bodyPr>
            <a:lstStyle/>
            <a:p>
              <a:pPr algn="r"/>
              <a:r>
                <a:rPr lang="zh-CN" altLang="en-US" sz="1400" dirty="0">
                  <a:latin typeface="微软雅黑" panose="020B0503020204020204" pitchFamily="34" charset="-122"/>
                  <a:ea typeface="微软雅黑" panose="020B0503020204020204" pitchFamily="34" charset="-122"/>
                </a:rPr>
                <a:t>关注严重及致命性</a:t>
              </a:r>
              <a:r>
                <a:rPr lang="zh-CN" altLang="en-US" sz="1400" dirty="0">
                  <a:latin typeface="微软雅黑" panose="020B0503020204020204" pitchFamily="34" charset="-122"/>
                  <a:ea typeface="微软雅黑" panose="020B0503020204020204" pitchFamily="34" charset="-122"/>
                </a:rPr>
                <a:t>交通事故</a:t>
              </a:r>
              <a:endParaRPr lang="zh-CN" altLang="en-US" sz="1400"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grpSp>
        <p:nvGrpSpPr>
          <p:cNvPr id="13" name="组合 12"/>
          <p:cNvGrpSpPr/>
          <p:nvPr/>
        </p:nvGrpSpPr>
        <p:grpSpPr>
          <a:xfrm>
            <a:off x="3944127" y="2659054"/>
            <a:ext cx="5396014" cy="1200329"/>
            <a:chOff x="2643447" y="2659054"/>
            <a:chExt cx="5396014" cy="1200329"/>
          </a:xfrm>
        </p:grpSpPr>
        <p:sp>
          <p:nvSpPr>
            <p:cNvPr id="14" name="文本框 13"/>
            <p:cNvSpPr txBox="1"/>
            <p:nvPr/>
          </p:nvSpPr>
          <p:spPr>
            <a:xfrm>
              <a:off x="4656181" y="2816995"/>
              <a:ext cx="3383280" cy="645160"/>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实验总结及</a:t>
              </a:r>
              <a:r>
                <a:rPr lang="zh-CN" altLang="en-US" sz="3600" dirty="0">
                  <a:latin typeface="微软雅黑" panose="020B0503020204020204" pitchFamily="34" charset="-122"/>
                  <a:ea typeface="微软雅黑" panose="020B0503020204020204" pitchFamily="34" charset="-122"/>
                </a:rPr>
                <a:t>后续</a:t>
              </a:r>
              <a:endParaRPr lang="zh-CN" altLang="en-US" sz="3600" dirty="0">
                <a:latin typeface="微软雅黑" panose="020B0503020204020204" pitchFamily="34" charset="-122"/>
                <a:ea typeface="微软雅黑" panose="020B0503020204020204" pitchFamily="34" charset="-122"/>
              </a:endParaRPr>
            </a:p>
          </p:txBody>
        </p:sp>
        <p:sp>
          <p:nvSpPr>
            <p:cNvPr id="15" name="矩形 14"/>
            <p:cNvSpPr/>
            <p:nvPr/>
          </p:nvSpPr>
          <p:spPr>
            <a:xfrm>
              <a:off x="4656181" y="3380111"/>
              <a:ext cx="229101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Summary of paper</a:t>
              </a:r>
              <a:endParaRPr lang="en-US" altLang="zh-CN" sz="2000" dirty="0">
                <a:latin typeface="Arial" panose="020B0604020202020204" pitchFamily="34" charset="0"/>
                <a:cs typeface="Arial" panose="020B0604020202020204" pitchFamily="34" charset="0"/>
              </a:endParaRPr>
            </a:p>
          </p:txBody>
        </p:sp>
        <p:sp>
          <p:nvSpPr>
            <p:cNvPr id="16" name="文本框 15"/>
            <p:cNvSpPr txBox="1"/>
            <p:nvPr/>
          </p:nvSpPr>
          <p:spPr>
            <a:xfrm>
              <a:off x="2643447" y="2659054"/>
              <a:ext cx="2220552" cy="1200329"/>
            </a:xfrm>
            <a:prstGeom prst="rect">
              <a:avLst/>
            </a:prstGeom>
            <a:noFill/>
          </p:spPr>
          <p:txBody>
            <a:bodyPr wrap="square" rtlCol="0">
              <a:spAutoFit/>
            </a:bodyPr>
            <a:lstStyle/>
            <a:p>
              <a:r>
                <a:rPr lang="en-US" altLang="zh-CN" sz="7200" dirty="0" smtClean="0"/>
                <a:t>04 /</a:t>
              </a:r>
              <a:endParaRPr lang="zh-CN" altLang="en-US" sz="7200" dirty="0"/>
            </a:p>
          </p:txBody>
        </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grpSp>
        <p:nvGrpSpPr>
          <p:cNvPr id="14" name="组合 13"/>
          <p:cNvGrpSpPr/>
          <p:nvPr/>
        </p:nvGrpSpPr>
        <p:grpSpPr>
          <a:xfrm>
            <a:off x="1571105" y="2847850"/>
            <a:ext cx="3985095" cy="576323"/>
            <a:chOff x="1571105" y="2174520"/>
            <a:chExt cx="3985095" cy="576323"/>
          </a:xfrm>
        </p:grpSpPr>
        <p:grpSp>
          <p:nvGrpSpPr>
            <p:cNvPr id="15" name="组合 14"/>
            <p:cNvGrpSpPr/>
            <p:nvPr/>
          </p:nvGrpSpPr>
          <p:grpSpPr>
            <a:xfrm>
              <a:off x="2277738" y="2174520"/>
              <a:ext cx="3278462" cy="576323"/>
              <a:chOff x="6470247" y="1317846"/>
              <a:chExt cx="3278462" cy="576323"/>
            </a:xfrm>
          </p:grpSpPr>
          <p:sp>
            <p:nvSpPr>
              <p:cNvPr id="17" name="文本框 16"/>
              <p:cNvSpPr txBox="1"/>
              <p:nvPr/>
            </p:nvSpPr>
            <p:spPr>
              <a:xfrm>
                <a:off x="6470247" y="1317846"/>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选题的背景与意义</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6470247" y="1632559"/>
                <a:ext cx="3278462" cy="261610"/>
              </a:xfrm>
              <a:prstGeom prst="rect">
                <a:avLst/>
              </a:prstGeom>
            </p:spPr>
            <p:txBody>
              <a:bodyPr wrap="none">
                <a:spAutoFit/>
              </a:bodyPr>
              <a:lstStyle/>
              <a:p>
                <a:r>
                  <a:rPr lang="en-US" altLang="zh-CN" sz="1100" dirty="0">
                    <a:latin typeface="微软雅黑" panose="020B0503020204020204" pitchFamily="34" charset="-122"/>
                    <a:ea typeface="微软雅黑" panose="020B0503020204020204" pitchFamily="34" charset="-122"/>
                    <a:cs typeface="Arial" panose="020B0604020202020204" pitchFamily="34" charset="0"/>
                  </a:rPr>
                  <a:t>The background and significance of the topic </a:t>
                </a:r>
                <a:endParaRPr lang="zh-CN" altLang="en-US" sz="110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6" name="文本框 15"/>
            <p:cNvSpPr txBox="1"/>
            <p:nvPr/>
          </p:nvSpPr>
          <p:spPr>
            <a:xfrm>
              <a:off x="1571105" y="2187731"/>
              <a:ext cx="706633"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6777643" y="2847850"/>
            <a:ext cx="3271759" cy="576323"/>
            <a:chOff x="1571105" y="2174520"/>
            <a:chExt cx="3271759" cy="576323"/>
          </a:xfrm>
        </p:grpSpPr>
        <p:grpSp>
          <p:nvGrpSpPr>
            <p:cNvPr id="20" name="组合 19"/>
            <p:cNvGrpSpPr/>
            <p:nvPr/>
          </p:nvGrpSpPr>
          <p:grpSpPr>
            <a:xfrm>
              <a:off x="2277738" y="2174520"/>
              <a:ext cx="2565126" cy="576323"/>
              <a:chOff x="6470247" y="1317846"/>
              <a:chExt cx="2565126" cy="576323"/>
            </a:xfrm>
          </p:grpSpPr>
          <p:sp>
            <p:nvSpPr>
              <p:cNvPr id="22" name="文本框 21"/>
              <p:cNvSpPr txBox="1"/>
              <p:nvPr/>
            </p:nvSpPr>
            <p:spPr>
              <a:xfrm>
                <a:off x="6470247" y="1317846"/>
                <a:ext cx="17830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实验方法及过程</a:t>
                </a: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6470247" y="1632559"/>
                <a:ext cx="2565126" cy="261610"/>
              </a:xfrm>
              <a:prstGeom prst="rect">
                <a:avLst/>
              </a:prstGeom>
            </p:spPr>
            <p:txBody>
              <a:bodyPr wrap="none">
                <a:spAutoFit/>
              </a:bodyPr>
              <a:lstStyle/>
              <a:p>
                <a:r>
                  <a:rPr lang="en-US" altLang="zh-CN" sz="1100" dirty="0">
                    <a:latin typeface="微软雅黑" panose="020B0503020204020204" pitchFamily="34" charset="-122"/>
                    <a:ea typeface="微软雅黑" panose="020B0503020204020204" pitchFamily="34" charset="-122"/>
                    <a:cs typeface="Arial" panose="020B0604020202020204" pitchFamily="34" charset="0"/>
                  </a:rPr>
                  <a:t>Research methods and processes </a:t>
                </a:r>
                <a:endParaRPr lang="zh-CN" altLang="en-US" sz="110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1" name="文本框 20"/>
            <p:cNvSpPr txBox="1"/>
            <p:nvPr/>
          </p:nvSpPr>
          <p:spPr>
            <a:xfrm>
              <a:off x="1571105" y="2187731"/>
              <a:ext cx="706633"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02.</a:t>
              </a:r>
              <a:endParaRPr lang="zh-CN" altLang="en-US" sz="2800" dirty="0">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571105" y="4072591"/>
            <a:ext cx="3645258" cy="576323"/>
            <a:chOff x="1571105" y="2174520"/>
            <a:chExt cx="3645258" cy="576323"/>
          </a:xfrm>
        </p:grpSpPr>
        <p:grpSp>
          <p:nvGrpSpPr>
            <p:cNvPr id="25" name="组合 24"/>
            <p:cNvGrpSpPr/>
            <p:nvPr/>
          </p:nvGrpSpPr>
          <p:grpSpPr>
            <a:xfrm>
              <a:off x="2277738" y="2174520"/>
              <a:ext cx="2938625" cy="576323"/>
              <a:chOff x="6470247" y="1317846"/>
              <a:chExt cx="2938625" cy="576323"/>
            </a:xfrm>
          </p:grpSpPr>
          <p:sp>
            <p:nvSpPr>
              <p:cNvPr id="27" name="文本框 26"/>
              <p:cNvSpPr txBox="1"/>
              <p:nvPr/>
            </p:nvSpPr>
            <p:spPr>
              <a:xfrm>
                <a:off x="6470247" y="1317846"/>
                <a:ext cx="20116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数据分析成果展示</a:t>
                </a:r>
                <a:endParaRPr lang="zh-CN" altLang="en-US" dirty="0">
                  <a:latin typeface="微软雅黑" panose="020B0503020204020204" pitchFamily="34" charset="-122"/>
                  <a:ea typeface="微软雅黑" panose="020B0503020204020204" pitchFamily="34" charset="-122"/>
                </a:endParaRPr>
              </a:p>
            </p:txBody>
          </p:sp>
          <p:sp>
            <p:nvSpPr>
              <p:cNvPr id="28" name="矩形 27"/>
              <p:cNvSpPr/>
              <p:nvPr/>
            </p:nvSpPr>
            <p:spPr>
              <a:xfrm>
                <a:off x="6470247" y="1632559"/>
                <a:ext cx="2938625" cy="261610"/>
              </a:xfrm>
              <a:prstGeom prst="rect">
                <a:avLst/>
              </a:prstGeom>
            </p:spPr>
            <p:txBody>
              <a:bodyPr wrap="none">
                <a:spAutoFit/>
              </a:bodyPr>
              <a:lstStyle/>
              <a:p>
                <a:r>
                  <a:rPr lang="en-US" altLang="zh-CN" sz="1100" dirty="0">
                    <a:latin typeface="微软雅黑" panose="020B0503020204020204" pitchFamily="34" charset="-122"/>
                    <a:ea typeface="微软雅黑" panose="020B0503020204020204" pitchFamily="34" charset="-122"/>
                    <a:cs typeface="Arial" panose="020B0604020202020204" pitchFamily="34" charset="0"/>
                  </a:rPr>
                  <a:t>Research results display and Application </a:t>
                </a:r>
                <a:endParaRPr lang="en-US" altLang="zh-CN" sz="110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6" name="文本框 25"/>
            <p:cNvSpPr txBox="1"/>
            <p:nvPr/>
          </p:nvSpPr>
          <p:spPr>
            <a:xfrm>
              <a:off x="1571105" y="2187731"/>
              <a:ext cx="706633"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6777643" y="4072591"/>
            <a:ext cx="2489713" cy="576323"/>
            <a:chOff x="1571105" y="2174520"/>
            <a:chExt cx="2489713" cy="576323"/>
          </a:xfrm>
        </p:grpSpPr>
        <p:grpSp>
          <p:nvGrpSpPr>
            <p:cNvPr id="30" name="组合 29"/>
            <p:cNvGrpSpPr/>
            <p:nvPr/>
          </p:nvGrpSpPr>
          <p:grpSpPr>
            <a:xfrm>
              <a:off x="2277738" y="2174520"/>
              <a:ext cx="1783080" cy="576323"/>
              <a:chOff x="6470247" y="1317846"/>
              <a:chExt cx="1783080" cy="576323"/>
            </a:xfrm>
          </p:grpSpPr>
          <p:sp>
            <p:nvSpPr>
              <p:cNvPr id="32" name="文本框 31"/>
              <p:cNvSpPr txBox="1"/>
              <p:nvPr/>
            </p:nvSpPr>
            <p:spPr>
              <a:xfrm>
                <a:off x="6470247" y="1317846"/>
                <a:ext cx="17830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实验总结及</a:t>
                </a:r>
                <a:r>
                  <a:rPr lang="zh-CN" altLang="en-US" dirty="0">
                    <a:latin typeface="微软雅黑" panose="020B0503020204020204" pitchFamily="34" charset="-122"/>
                    <a:ea typeface="微软雅黑" panose="020B0503020204020204" pitchFamily="34" charset="-122"/>
                  </a:rPr>
                  <a:t>后续</a:t>
                </a:r>
                <a:endParaRPr lang="zh-CN" altLang="en-US" dirty="0">
                  <a:latin typeface="微软雅黑" panose="020B0503020204020204" pitchFamily="34" charset="-122"/>
                  <a:ea typeface="微软雅黑" panose="020B0503020204020204" pitchFamily="34" charset="-122"/>
                </a:endParaRPr>
              </a:p>
            </p:txBody>
          </p:sp>
          <p:sp>
            <p:nvSpPr>
              <p:cNvPr id="33" name="矩形 32"/>
              <p:cNvSpPr/>
              <p:nvPr/>
            </p:nvSpPr>
            <p:spPr>
              <a:xfrm>
                <a:off x="6470247" y="1632559"/>
                <a:ext cx="1439818" cy="261610"/>
              </a:xfrm>
              <a:prstGeom prst="rect">
                <a:avLst/>
              </a:prstGeom>
            </p:spPr>
            <p:txBody>
              <a:bodyPr wrap="none">
                <a:spAutoFit/>
              </a:bodyPr>
              <a:lstStyle/>
              <a:p>
                <a:r>
                  <a:rPr lang="en-US" altLang="zh-CN" sz="1100" dirty="0">
                    <a:latin typeface="微软雅黑" panose="020B0503020204020204" pitchFamily="34" charset="-122"/>
                    <a:ea typeface="微软雅黑" panose="020B0503020204020204" pitchFamily="34" charset="-122"/>
                    <a:cs typeface="Arial" panose="020B0604020202020204" pitchFamily="34" charset="0"/>
                  </a:rPr>
                  <a:t>Summary of paper</a:t>
                </a:r>
                <a:endParaRPr lang="zh-CN" altLang="en-US" sz="110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1" name="文本框 30"/>
            <p:cNvSpPr txBox="1"/>
            <p:nvPr/>
          </p:nvSpPr>
          <p:spPr>
            <a:xfrm>
              <a:off x="1571105" y="2187731"/>
              <a:ext cx="706633"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4925568" y="1447233"/>
            <a:ext cx="2340864" cy="1107996"/>
          </a:xfrm>
          <a:prstGeom prst="rect">
            <a:avLst/>
          </a:prstGeom>
          <a:noFill/>
        </p:spPr>
        <p:txBody>
          <a:bodyPr wrap="square" rtlCol="0">
            <a:spAutoFit/>
          </a:bodyPr>
          <a:lstStyle/>
          <a:p>
            <a:pPr algn="ctr"/>
            <a:r>
              <a:rPr lang="zh-CN" altLang="en-US" sz="6600" dirty="0">
                <a:latin typeface="微软雅黑" panose="020B0503020204020204" pitchFamily="34" charset="-122"/>
                <a:ea typeface="微软雅黑" panose="020B0503020204020204" pitchFamily="34" charset="-122"/>
              </a:rPr>
              <a:t>目录</a:t>
            </a:r>
            <a:endParaRPr lang="zh-CN" altLang="en-US" sz="6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379175" y="-130514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sp>
        <p:nvSpPr>
          <p:cNvPr id="3" name="流程图: 过程 2"/>
          <p:cNvSpPr/>
          <p:nvPr/>
        </p:nvSpPr>
        <p:spPr>
          <a:xfrm>
            <a:off x="2512695" y="1503680"/>
            <a:ext cx="6900545" cy="4049395"/>
          </a:xfrm>
          <a:prstGeom prst="flowChartProcess">
            <a:avLst/>
          </a:prstGeom>
          <a:gradFill>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 pos="50000">
                <a:srgbClr val="EDDADE"/>
              </a:gs>
              <a:gs pos="0">
                <a:srgbClr val="F3E6E9"/>
              </a:gs>
              <a:gs pos="100000">
                <a:srgbClr val="E6CDD3"/>
              </a:gs>
            </a:gsLst>
            <a:lin scaled="1"/>
          </a:gradFill>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1" name="文本框 10"/>
          <p:cNvSpPr txBox="1"/>
          <p:nvPr/>
        </p:nvSpPr>
        <p:spPr>
          <a:xfrm>
            <a:off x="3169920" y="1739900"/>
            <a:ext cx="4064000" cy="1689100"/>
          </a:xfrm>
          <a:prstGeom prst="rect">
            <a:avLst/>
          </a:prstGeom>
          <a:noFill/>
        </p:spPr>
        <p:txBody>
          <a:bodyPr wrap="square" rtlCol="0">
            <a:noAutofit/>
          </a:bodyPr>
          <a:p>
            <a:r>
              <a:rPr lang="zh-CN" altLang="en-US" b="1"/>
              <a:t>一、</a:t>
            </a:r>
            <a:r>
              <a:rPr lang="zh-CN" altLang="en-US" b="1"/>
              <a:t>总结</a:t>
            </a:r>
            <a:endParaRPr lang="zh-CN" altLang="en-US" b="1"/>
          </a:p>
          <a:p>
            <a:endParaRPr lang="zh-CN" altLang="en-US" b="1"/>
          </a:p>
          <a:p>
            <a:r>
              <a:rPr lang="zh-CN" altLang="en-US" b="1"/>
              <a:t>了解和应用数据分析和可视化</a:t>
            </a:r>
            <a:endParaRPr lang="zh-CN" altLang="en-US" b="1"/>
          </a:p>
          <a:p>
            <a:endParaRPr lang="zh-CN" altLang="en-US" b="1"/>
          </a:p>
          <a:p>
            <a:r>
              <a:rPr lang="zh-CN" altLang="en-US" b="1"/>
              <a:t>自学一些制图库的图表绘制操作</a:t>
            </a:r>
            <a:endParaRPr lang="zh-CN" altLang="en-US" b="1"/>
          </a:p>
        </p:txBody>
      </p:sp>
      <p:sp>
        <p:nvSpPr>
          <p:cNvPr id="12" name="文本框 11"/>
          <p:cNvSpPr txBox="1"/>
          <p:nvPr/>
        </p:nvSpPr>
        <p:spPr>
          <a:xfrm>
            <a:off x="3372485" y="3924300"/>
            <a:ext cx="4064000" cy="1198880"/>
          </a:xfrm>
          <a:prstGeom prst="rect">
            <a:avLst/>
          </a:prstGeom>
          <a:noFill/>
        </p:spPr>
        <p:txBody>
          <a:bodyPr wrap="square" rtlCol="0">
            <a:spAutoFit/>
          </a:bodyPr>
          <a:p>
            <a:r>
              <a:rPr lang="zh-CN" altLang="en-US" b="1"/>
              <a:t>二、后续</a:t>
            </a:r>
            <a:r>
              <a:rPr lang="en-US" altLang="zh-CN" b="1"/>
              <a:t>   </a:t>
            </a:r>
            <a:endParaRPr lang="en-US" altLang="zh-CN" b="1"/>
          </a:p>
          <a:p>
            <a:endParaRPr lang="en-US" altLang="zh-CN" b="1"/>
          </a:p>
          <a:p>
            <a:r>
              <a:rPr lang="zh-CN" altLang="en-US" b="1"/>
              <a:t>剩余特征值进行相关性分析，探索更多的影响</a:t>
            </a:r>
            <a:r>
              <a:rPr lang="zh-CN" altLang="en-US" b="1"/>
              <a:t>效果</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52390"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sp>
        <p:nvSpPr>
          <p:cNvPr id="11" name="文本框 10"/>
          <p:cNvSpPr txBox="1"/>
          <p:nvPr/>
        </p:nvSpPr>
        <p:spPr>
          <a:xfrm>
            <a:off x="2402966" y="2321878"/>
            <a:ext cx="7386065" cy="1107996"/>
          </a:xfrm>
          <a:prstGeom prst="rect">
            <a:avLst/>
          </a:prstGeom>
          <a:noFill/>
        </p:spPr>
        <p:txBody>
          <a:bodyPr wrap="square" rtlCol="0">
            <a:spAutoFit/>
          </a:bodyPr>
          <a:lstStyle/>
          <a:p>
            <a:pPr algn="dist"/>
            <a:r>
              <a:rPr lang="zh-CN" altLang="en-US" sz="6600" b="1" dirty="0" smtClean="0">
                <a:latin typeface="微软雅黑 Light" panose="020B0502040204020203" pitchFamily="34" charset="-122"/>
                <a:ea typeface="微软雅黑 Light" panose="020B0502040204020203" pitchFamily="34" charset="-122"/>
              </a:rPr>
              <a:t>感谢观赏</a:t>
            </a:r>
            <a:endParaRPr lang="zh-CN" altLang="en-US" sz="6600" b="1"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2647950" y="3578257"/>
            <a:ext cx="6896100" cy="460375"/>
          </a:xfrm>
          <a:prstGeom prst="rect">
            <a:avLst/>
          </a:prstGeom>
          <a:noFill/>
        </p:spPr>
        <p:txBody>
          <a:bodyPr wrap="square" rtlCol="0">
            <a:spAutoFit/>
          </a:bodyPr>
          <a:lstStyle/>
          <a:p>
            <a:pPr algn="ctr">
              <a:lnSpc>
                <a:spcPct val="150000"/>
              </a:lnSpc>
            </a:pPr>
            <a:r>
              <a:rPr lang="zh-CN" altLang="en-US" sz="1600" dirty="0" smtClean="0"/>
              <a:t>汇报人：李芳</a:t>
            </a:r>
            <a:r>
              <a:rPr lang="en-US" altLang="zh-CN" sz="1600" dirty="0" smtClean="0"/>
              <a:t>10214602404                   </a:t>
            </a:r>
            <a:r>
              <a:rPr lang="zh-CN" altLang="en-US" sz="1600" dirty="0" smtClean="0"/>
              <a:t>汇报日期：</a:t>
            </a:r>
            <a:r>
              <a:rPr lang="en-US" altLang="zh-CN" sz="1600" dirty="0" smtClean="0"/>
              <a:t>2022.12.26</a:t>
            </a:r>
            <a:endParaRPr lang="en-US" altLang="zh-CN" sz="1600" dirty="0" smtClean="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grpSp>
        <p:nvGrpSpPr>
          <p:cNvPr id="35" name="组合 34"/>
          <p:cNvGrpSpPr/>
          <p:nvPr/>
        </p:nvGrpSpPr>
        <p:grpSpPr>
          <a:xfrm>
            <a:off x="2418870" y="2659054"/>
            <a:ext cx="7354261" cy="1200329"/>
            <a:chOff x="2643447" y="2659054"/>
            <a:chExt cx="7354261" cy="1200329"/>
          </a:xfrm>
        </p:grpSpPr>
        <p:sp>
          <p:nvSpPr>
            <p:cNvPr id="36" name="文本框 35"/>
            <p:cNvSpPr txBox="1"/>
            <p:nvPr/>
          </p:nvSpPr>
          <p:spPr>
            <a:xfrm>
              <a:off x="4656181" y="2816995"/>
              <a:ext cx="387798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选题的背景与意义</a:t>
              </a:r>
              <a:endParaRPr lang="zh-CN" altLang="en-US" sz="3600" dirty="0">
                <a:latin typeface="微软雅黑" panose="020B0503020204020204" pitchFamily="34" charset="-122"/>
                <a:ea typeface="微软雅黑" panose="020B0503020204020204" pitchFamily="34" charset="-122"/>
              </a:endParaRPr>
            </a:p>
          </p:txBody>
        </p:sp>
        <p:sp>
          <p:nvSpPr>
            <p:cNvPr id="37" name="矩形 36"/>
            <p:cNvSpPr/>
            <p:nvPr/>
          </p:nvSpPr>
          <p:spPr>
            <a:xfrm>
              <a:off x="4656181" y="3380111"/>
              <a:ext cx="5341527"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The background and significance of the topic </a:t>
              </a:r>
              <a:endParaRPr lang="zh-CN" altLang="en-US" sz="2000" dirty="0">
                <a:latin typeface="Arial" panose="020B0604020202020204" pitchFamily="34" charset="0"/>
                <a:cs typeface="Arial" panose="020B0604020202020204" pitchFamily="34" charset="0"/>
              </a:endParaRPr>
            </a:p>
          </p:txBody>
        </p:sp>
        <p:sp>
          <p:nvSpPr>
            <p:cNvPr id="38" name="文本框 37"/>
            <p:cNvSpPr txBox="1"/>
            <p:nvPr/>
          </p:nvSpPr>
          <p:spPr>
            <a:xfrm>
              <a:off x="2643447" y="2659054"/>
              <a:ext cx="2220552" cy="1200329"/>
            </a:xfrm>
            <a:prstGeom prst="rect">
              <a:avLst/>
            </a:prstGeom>
            <a:noFill/>
          </p:spPr>
          <p:txBody>
            <a:bodyPr wrap="square" rtlCol="0">
              <a:spAutoFit/>
            </a:bodyPr>
            <a:lstStyle/>
            <a:p>
              <a:r>
                <a:rPr lang="en-US" altLang="zh-CN" sz="7200" dirty="0" smtClean="0"/>
                <a:t>01 /</a:t>
              </a:r>
              <a:endParaRPr lang="zh-CN" altLang="en-US" sz="7200" dirty="0"/>
            </a:p>
          </p:txBody>
        </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10922000" y="0"/>
            <a:ext cx="1554452" cy="1581187"/>
          </a:xfrm>
          <a:prstGeom prst="rect">
            <a:avLst/>
          </a:prstGeom>
        </p:spPr>
      </p:pic>
      <p:pic>
        <p:nvPicPr>
          <p:cNvPr id="6" name="图片 5"/>
          <p:cNvPicPr>
            <a:picLocks noChangeAspect="1"/>
          </p:cNvPicPr>
          <p:nvPr/>
        </p:nvPicPr>
        <p:blipFill>
          <a:blip r:embed="rId2"/>
          <a:stretch>
            <a:fillRect/>
          </a:stretch>
        </p:blipFill>
        <p:spPr>
          <a:xfrm>
            <a:off x="-755072" y="-676147"/>
            <a:ext cx="3566542" cy="3562566"/>
          </a:xfrm>
          <a:prstGeom prst="rect">
            <a:avLst/>
          </a:prstGeom>
        </p:spPr>
      </p:pic>
      <p:pic>
        <p:nvPicPr>
          <p:cNvPr id="7" name="图片 6"/>
          <p:cNvPicPr>
            <a:picLocks noChangeAspect="1"/>
          </p:cNvPicPr>
          <p:nvPr/>
        </p:nvPicPr>
        <p:blipFill>
          <a:blip r:embed="rId3"/>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4"/>
          <a:srcRect l="25962" b="24550"/>
          <a:stretch>
            <a:fillRect/>
          </a:stretch>
        </p:blipFill>
        <p:spPr>
          <a:xfrm>
            <a:off x="-1" y="5175071"/>
            <a:ext cx="1896534" cy="1693946"/>
          </a:xfrm>
          <a:prstGeom prst="rect">
            <a:avLst/>
          </a:prstGeom>
        </p:spPr>
      </p:pic>
      <p:pic>
        <p:nvPicPr>
          <p:cNvPr id="10" name="图片 9"/>
          <p:cNvPicPr>
            <a:picLocks noChangeAspect="1"/>
          </p:cNvPicPr>
          <p:nvPr/>
        </p:nvPicPr>
        <p:blipFill>
          <a:blip r:embed="rId5"/>
          <a:stretch>
            <a:fillRect/>
          </a:stretch>
        </p:blipFill>
        <p:spPr>
          <a:xfrm>
            <a:off x="2706627" y="6134405"/>
            <a:ext cx="7770263" cy="2217600"/>
          </a:xfrm>
          <a:prstGeom prst="rect">
            <a:avLst/>
          </a:prstGeom>
        </p:spPr>
      </p:pic>
      <p:sp>
        <p:nvSpPr>
          <p:cNvPr id="8" name="形状"/>
          <p:cNvSpPr/>
          <p:nvPr/>
        </p:nvSpPr>
        <p:spPr>
          <a:xfrm>
            <a:off x="951796" y="4335724"/>
            <a:ext cx="2556000" cy="144016"/>
          </a:xfrm>
          <a:prstGeom prst="rect">
            <a:avLst/>
          </a:prstGeom>
          <a:solidFill>
            <a:srgbClr val="629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形状"/>
          <p:cNvSpPr/>
          <p:nvPr/>
        </p:nvSpPr>
        <p:spPr>
          <a:xfrm>
            <a:off x="1064178" y="3617473"/>
            <a:ext cx="620627" cy="620627"/>
          </a:xfrm>
          <a:prstGeom prst="ellipse">
            <a:avLst/>
          </a:prstGeom>
          <a:solidFill>
            <a:srgbClr val="629E9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形状"/>
          <p:cNvSpPr/>
          <p:nvPr/>
        </p:nvSpPr>
        <p:spPr>
          <a:xfrm>
            <a:off x="3541999" y="3753756"/>
            <a:ext cx="2556000" cy="144016"/>
          </a:xfrm>
          <a:prstGeom prst="rect">
            <a:avLst/>
          </a:prstGeom>
          <a:solidFill>
            <a:srgbClr val="F0E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 name="形状"/>
          <p:cNvSpPr/>
          <p:nvPr/>
        </p:nvSpPr>
        <p:spPr>
          <a:xfrm>
            <a:off x="3647160" y="3017603"/>
            <a:ext cx="620627" cy="620627"/>
          </a:xfrm>
          <a:prstGeom prst="ellipse">
            <a:avLst/>
          </a:prstGeom>
          <a:solidFill>
            <a:srgbClr val="F0E5C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形状"/>
          <p:cNvSpPr/>
          <p:nvPr/>
        </p:nvSpPr>
        <p:spPr>
          <a:xfrm>
            <a:off x="6133311" y="3143865"/>
            <a:ext cx="2556000" cy="144016"/>
          </a:xfrm>
          <a:prstGeom prst="rect">
            <a:avLst/>
          </a:prstGeom>
          <a:solidFill>
            <a:srgbClr val="629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形状"/>
          <p:cNvSpPr/>
          <p:nvPr/>
        </p:nvSpPr>
        <p:spPr>
          <a:xfrm flipV="1">
            <a:off x="6231030" y="2397760"/>
            <a:ext cx="620627" cy="620627"/>
          </a:xfrm>
          <a:prstGeom prst="ellipse">
            <a:avLst/>
          </a:prstGeom>
          <a:solidFill>
            <a:srgbClr val="629E9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形状"/>
          <p:cNvSpPr/>
          <p:nvPr/>
        </p:nvSpPr>
        <p:spPr>
          <a:xfrm>
            <a:off x="8725733" y="2528787"/>
            <a:ext cx="2556000" cy="144016"/>
          </a:xfrm>
          <a:prstGeom prst="rect">
            <a:avLst/>
          </a:prstGeom>
          <a:solidFill>
            <a:srgbClr val="F0E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Oval 25"/>
          <p:cNvSpPr/>
          <p:nvPr/>
        </p:nvSpPr>
        <p:spPr>
          <a:xfrm>
            <a:off x="8735546" y="1754510"/>
            <a:ext cx="620627" cy="620627"/>
          </a:xfrm>
          <a:prstGeom prst="ellipse">
            <a:avLst/>
          </a:prstGeom>
          <a:solidFill>
            <a:srgbClr val="F0E5C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Freeform 53"/>
          <p:cNvSpPr/>
          <p:nvPr/>
        </p:nvSpPr>
        <p:spPr>
          <a:xfrm>
            <a:off x="1239154" y="3774689"/>
            <a:ext cx="323381" cy="33155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1" fmla="*/ 0 w 2305050"/>
              <a:gd name="connsiteY0-2" fmla="*/ 0 h 2352675"/>
              <a:gd name="connsiteX1-3" fmla="*/ 771525 w 2305050"/>
              <a:gd name="connsiteY1-4" fmla="*/ 561975 h 2352675"/>
              <a:gd name="connsiteX2-5" fmla="*/ 2019300 w 2305050"/>
              <a:gd name="connsiteY2-6" fmla="*/ 428625 h 2352675"/>
              <a:gd name="connsiteX3-7" fmla="*/ 2266950 w 2305050"/>
              <a:gd name="connsiteY3-8" fmla="*/ 657225 h 2352675"/>
              <a:gd name="connsiteX4-9" fmla="*/ 1143000 w 2305050"/>
              <a:gd name="connsiteY4-10" fmla="*/ 1009650 h 2352675"/>
              <a:gd name="connsiteX5-11" fmla="*/ 1628775 w 2305050"/>
              <a:gd name="connsiteY5-12" fmla="*/ 1533525 h 2352675"/>
              <a:gd name="connsiteX6-13" fmla="*/ 2076450 w 2305050"/>
              <a:gd name="connsiteY6-14" fmla="*/ 1533525 h 2352675"/>
              <a:gd name="connsiteX7-15" fmla="*/ 2305050 w 2305050"/>
              <a:gd name="connsiteY7-16" fmla="*/ 1724025 h 2352675"/>
              <a:gd name="connsiteX8-17" fmla="*/ 1838325 w 2305050"/>
              <a:gd name="connsiteY8-18" fmla="*/ 1857375 h 2352675"/>
              <a:gd name="connsiteX9-19" fmla="*/ 2009775 w 2305050"/>
              <a:gd name="connsiteY9-20" fmla="*/ 2105025 h 2352675"/>
              <a:gd name="connsiteX10-21" fmla="*/ 1733550 w 2305050"/>
              <a:gd name="connsiteY10-22" fmla="*/ 1971675 h 2352675"/>
              <a:gd name="connsiteX11-23" fmla="*/ 1543050 w 2305050"/>
              <a:gd name="connsiteY11-24" fmla="*/ 2352675 h 2352675"/>
              <a:gd name="connsiteX12-25" fmla="*/ 1314450 w 2305050"/>
              <a:gd name="connsiteY12-26" fmla="*/ 2133600 h 2352675"/>
              <a:gd name="connsiteX13-27" fmla="*/ 1447800 w 2305050"/>
              <a:gd name="connsiteY13-28" fmla="*/ 1771650 h 2352675"/>
              <a:gd name="connsiteX14-29" fmla="*/ 923925 w 2305050"/>
              <a:gd name="connsiteY14-30" fmla="*/ 1190625 h 2352675"/>
              <a:gd name="connsiteX15-31" fmla="*/ 447675 w 2305050"/>
              <a:gd name="connsiteY15-32" fmla="*/ 2276475 h 2352675"/>
              <a:gd name="connsiteX16-33" fmla="*/ 260071 w 2305050"/>
              <a:gd name="connsiteY16-34" fmla="*/ 2087575 h 2352675"/>
              <a:gd name="connsiteX17-35" fmla="*/ 523875 w 2305050"/>
              <a:gd name="connsiteY17-36" fmla="*/ 714375 h 2352675"/>
              <a:gd name="connsiteX18-37" fmla="*/ 0 w 2305050"/>
              <a:gd name="connsiteY18-38" fmla="*/ 0 h 2352675"/>
              <a:gd name="connsiteX0-39" fmla="*/ 0 w 2305050"/>
              <a:gd name="connsiteY0-40" fmla="*/ 0 h 2352675"/>
              <a:gd name="connsiteX1-41" fmla="*/ 771525 w 2305050"/>
              <a:gd name="connsiteY1-42" fmla="*/ 561975 h 2352675"/>
              <a:gd name="connsiteX2-43" fmla="*/ 2019300 w 2305050"/>
              <a:gd name="connsiteY2-44" fmla="*/ 428625 h 2352675"/>
              <a:gd name="connsiteX3-45" fmla="*/ 2266950 w 2305050"/>
              <a:gd name="connsiteY3-46" fmla="*/ 657225 h 2352675"/>
              <a:gd name="connsiteX4-47" fmla="*/ 1143000 w 2305050"/>
              <a:gd name="connsiteY4-48" fmla="*/ 1009650 h 2352675"/>
              <a:gd name="connsiteX5-49" fmla="*/ 1628775 w 2305050"/>
              <a:gd name="connsiteY5-50" fmla="*/ 1533525 h 2352675"/>
              <a:gd name="connsiteX6-51" fmla="*/ 2076450 w 2305050"/>
              <a:gd name="connsiteY6-52" fmla="*/ 1533525 h 2352675"/>
              <a:gd name="connsiteX7-53" fmla="*/ 2305050 w 2305050"/>
              <a:gd name="connsiteY7-54" fmla="*/ 1724025 h 2352675"/>
              <a:gd name="connsiteX8-55" fmla="*/ 1838325 w 2305050"/>
              <a:gd name="connsiteY8-56" fmla="*/ 1857375 h 2352675"/>
              <a:gd name="connsiteX9-57" fmla="*/ 2009775 w 2305050"/>
              <a:gd name="connsiteY9-58" fmla="*/ 2105025 h 2352675"/>
              <a:gd name="connsiteX10-59" fmla="*/ 1733550 w 2305050"/>
              <a:gd name="connsiteY10-60" fmla="*/ 1971675 h 2352675"/>
              <a:gd name="connsiteX11-61" fmla="*/ 1543050 w 2305050"/>
              <a:gd name="connsiteY11-62" fmla="*/ 2352675 h 2352675"/>
              <a:gd name="connsiteX12-63" fmla="*/ 1314450 w 2305050"/>
              <a:gd name="connsiteY12-64" fmla="*/ 2133600 h 2352675"/>
              <a:gd name="connsiteX13-65" fmla="*/ 1447800 w 2305050"/>
              <a:gd name="connsiteY13-66" fmla="*/ 1771650 h 2352675"/>
              <a:gd name="connsiteX14-67" fmla="*/ 923925 w 2305050"/>
              <a:gd name="connsiteY14-68" fmla="*/ 1190625 h 2352675"/>
              <a:gd name="connsiteX15-69" fmla="*/ 447675 w 2305050"/>
              <a:gd name="connsiteY15-70" fmla="*/ 2276475 h 2352675"/>
              <a:gd name="connsiteX16-71" fmla="*/ 296647 w 2305050"/>
              <a:gd name="connsiteY16-72" fmla="*/ 2094890 h 2352675"/>
              <a:gd name="connsiteX17-73" fmla="*/ 523875 w 2305050"/>
              <a:gd name="connsiteY17-74" fmla="*/ 714375 h 2352675"/>
              <a:gd name="connsiteX18-75" fmla="*/ 0 w 2305050"/>
              <a:gd name="connsiteY18-76" fmla="*/ 0 h 2352675"/>
              <a:gd name="connsiteX0-77" fmla="*/ 0 w 2305050"/>
              <a:gd name="connsiteY0-78" fmla="*/ 0 h 2352675"/>
              <a:gd name="connsiteX1-79" fmla="*/ 771525 w 2305050"/>
              <a:gd name="connsiteY1-80" fmla="*/ 561975 h 2352675"/>
              <a:gd name="connsiteX2-81" fmla="*/ 2019300 w 2305050"/>
              <a:gd name="connsiteY2-82" fmla="*/ 428625 h 2352675"/>
              <a:gd name="connsiteX3-83" fmla="*/ 2266950 w 2305050"/>
              <a:gd name="connsiteY3-84" fmla="*/ 657225 h 2352675"/>
              <a:gd name="connsiteX4-85" fmla="*/ 1143000 w 2305050"/>
              <a:gd name="connsiteY4-86" fmla="*/ 1009650 h 2352675"/>
              <a:gd name="connsiteX5-87" fmla="*/ 1628775 w 2305050"/>
              <a:gd name="connsiteY5-88" fmla="*/ 1533525 h 2352675"/>
              <a:gd name="connsiteX6-89" fmla="*/ 2076450 w 2305050"/>
              <a:gd name="connsiteY6-90" fmla="*/ 1533525 h 2352675"/>
              <a:gd name="connsiteX7-91" fmla="*/ 2305050 w 2305050"/>
              <a:gd name="connsiteY7-92" fmla="*/ 1724025 h 2352675"/>
              <a:gd name="connsiteX8-93" fmla="*/ 1838325 w 2305050"/>
              <a:gd name="connsiteY8-94" fmla="*/ 1857375 h 2352675"/>
              <a:gd name="connsiteX9-95" fmla="*/ 2009775 w 2305050"/>
              <a:gd name="connsiteY9-96" fmla="*/ 2105025 h 2352675"/>
              <a:gd name="connsiteX10-97" fmla="*/ 1733550 w 2305050"/>
              <a:gd name="connsiteY10-98" fmla="*/ 1971675 h 2352675"/>
              <a:gd name="connsiteX11-99" fmla="*/ 1543050 w 2305050"/>
              <a:gd name="connsiteY11-100" fmla="*/ 2352675 h 2352675"/>
              <a:gd name="connsiteX12-101" fmla="*/ 1314450 w 2305050"/>
              <a:gd name="connsiteY12-102" fmla="*/ 2133600 h 2352675"/>
              <a:gd name="connsiteX13-103" fmla="*/ 1447800 w 2305050"/>
              <a:gd name="connsiteY13-104" fmla="*/ 1771650 h 2352675"/>
              <a:gd name="connsiteX14-105" fmla="*/ 923925 w 2305050"/>
              <a:gd name="connsiteY14-106" fmla="*/ 1190625 h 2352675"/>
              <a:gd name="connsiteX15-107" fmla="*/ 447675 w 2305050"/>
              <a:gd name="connsiteY15-108" fmla="*/ 2276475 h 2352675"/>
              <a:gd name="connsiteX16-109" fmla="*/ 292990 w 2305050"/>
              <a:gd name="connsiteY16-110" fmla="*/ 2036368 h 2352675"/>
              <a:gd name="connsiteX17-111" fmla="*/ 523875 w 2305050"/>
              <a:gd name="connsiteY17-112" fmla="*/ 714375 h 2352675"/>
              <a:gd name="connsiteX18-113" fmla="*/ 0 w 2305050"/>
              <a:gd name="connsiteY18-114" fmla="*/ 0 h 2352675"/>
              <a:gd name="connsiteX0-115" fmla="*/ 0 w 2305050"/>
              <a:gd name="connsiteY0-116" fmla="*/ 0 h 2352675"/>
              <a:gd name="connsiteX1-117" fmla="*/ 771525 w 2305050"/>
              <a:gd name="connsiteY1-118" fmla="*/ 561975 h 2352675"/>
              <a:gd name="connsiteX2-119" fmla="*/ 2019300 w 2305050"/>
              <a:gd name="connsiteY2-120" fmla="*/ 428625 h 2352675"/>
              <a:gd name="connsiteX3-121" fmla="*/ 2266950 w 2305050"/>
              <a:gd name="connsiteY3-122" fmla="*/ 657225 h 2352675"/>
              <a:gd name="connsiteX4-123" fmla="*/ 1143000 w 2305050"/>
              <a:gd name="connsiteY4-124" fmla="*/ 1009650 h 2352675"/>
              <a:gd name="connsiteX5-125" fmla="*/ 1628775 w 2305050"/>
              <a:gd name="connsiteY5-126" fmla="*/ 1533525 h 2352675"/>
              <a:gd name="connsiteX6-127" fmla="*/ 2076450 w 2305050"/>
              <a:gd name="connsiteY6-128" fmla="*/ 1533525 h 2352675"/>
              <a:gd name="connsiteX7-129" fmla="*/ 2305050 w 2305050"/>
              <a:gd name="connsiteY7-130" fmla="*/ 1724025 h 2352675"/>
              <a:gd name="connsiteX8-131" fmla="*/ 1838325 w 2305050"/>
              <a:gd name="connsiteY8-132" fmla="*/ 1857375 h 2352675"/>
              <a:gd name="connsiteX9-133" fmla="*/ 2009775 w 2305050"/>
              <a:gd name="connsiteY9-134" fmla="*/ 2105025 h 2352675"/>
              <a:gd name="connsiteX10-135" fmla="*/ 1733550 w 2305050"/>
              <a:gd name="connsiteY10-136" fmla="*/ 1971675 h 2352675"/>
              <a:gd name="connsiteX11-137" fmla="*/ 1543050 w 2305050"/>
              <a:gd name="connsiteY11-138" fmla="*/ 2352675 h 2352675"/>
              <a:gd name="connsiteX12-139" fmla="*/ 1314450 w 2305050"/>
              <a:gd name="connsiteY12-140" fmla="*/ 2133600 h 2352675"/>
              <a:gd name="connsiteX13-141" fmla="*/ 1447800 w 2305050"/>
              <a:gd name="connsiteY13-142" fmla="*/ 1771650 h 2352675"/>
              <a:gd name="connsiteX14-143" fmla="*/ 923925 w 2305050"/>
              <a:gd name="connsiteY14-144" fmla="*/ 1190625 h 2352675"/>
              <a:gd name="connsiteX15-145" fmla="*/ 414757 w 2305050"/>
              <a:gd name="connsiteY15-146" fmla="*/ 2305735 h 2352675"/>
              <a:gd name="connsiteX16-147" fmla="*/ 292990 w 2305050"/>
              <a:gd name="connsiteY16-148" fmla="*/ 2036368 h 2352675"/>
              <a:gd name="connsiteX17-149" fmla="*/ 523875 w 2305050"/>
              <a:gd name="connsiteY17-150" fmla="*/ 714375 h 2352675"/>
              <a:gd name="connsiteX18-151" fmla="*/ 0 w 2305050"/>
              <a:gd name="connsiteY18-152" fmla="*/ 0 h 2352675"/>
              <a:gd name="connsiteX0-153" fmla="*/ 0 w 2305050"/>
              <a:gd name="connsiteY0-154" fmla="*/ 0 h 2352675"/>
              <a:gd name="connsiteX1-155" fmla="*/ 771525 w 2305050"/>
              <a:gd name="connsiteY1-156" fmla="*/ 561975 h 2352675"/>
              <a:gd name="connsiteX2-157" fmla="*/ 2019300 w 2305050"/>
              <a:gd name="connsiteY2-158" fmla="*/ 428625 h 2352675"/>
              <a:gd name="connsiteX3-159" fmla="*/ 2292554 w 2305050"/>
              <a:gd name="connsiteY3-160" fmla="*/ 627964 h 2352675"/>
              <a:gd name="connsiteX4-161" fmla="*/ 1143000 w 2305050"/>
              <a:gd name="connsiteY4-162" fmla="*/ 1009650 h 2352675"/>
              <a:gd name="connsiteX5-163" fmla="*/ 1628775 w 2305050"/>
              <a:gd name="connsiteY5-164" fmla="*/ 1533525 h 2352675"/>
              <a:gd name="connsiteX6-165" fmla="*/ 2076450 w 2305050"/>
              <a:gd name="connsiteY6-166" fmla="*/ 1533525 h 2352675"/>
              <a:gd name="connsiteX7-167" fmla="*/ 2305050 w 2305050"/>
              <a:gd name="connsiteY7-168" fmla="*/ 1724025 h 2352675"/>
              <a:gd name="connsiteX8-169" fmla="*/ 1838325 w 2305050"/>
              <a:gd name="connsiteY8-170" fmla="*/ 1857375 h 2352675"/>
              <a:gd name="connsiteX9-171" fmla="*/ 2009775 w 2305050"/>
              <a:gd name="connsiteY9-172" fmla="*/ 2105025 h 2352675"/>
              <a:gd name="connsiteX10-173" fmla="*/ 1733550 w 2305050"/>
              <a:gd name="connsiteY10-174" fmla="*/ 1971675 h 2352675"/>
              <a:gd name="connsiteX11-175" fmla="*/ 1543050 w 2305050"/>
              <a:gd name="connsiteY11-176" fmla="*/ 2352675 h 2352675"/>
              <a:gd name="connsiteX12-177" fmla="*/ 1314450 w 2305050"/>
              <a:gd name="connsiteY12-178" fmla="*/ 2133600 h 2352675"/>
              <a:gd name="connsiteX13-179" fmla="*/ 1447800 w 2305050"/>
              <a:gd name="connsiteY13-180" fmla="*/ 1771650 h 2352675"/>
              <a:gd name="connsiteX14-181" fmla="*/ 923925 w 2305050"/>
              <a:gd name="connsiteY14-182" fmla="*/ 1190625 h 2352675"/>
              <a:gd name="connsiteX15-183" fmla="*/ 414757 w 2305050"/>
              <a:gd name="connsiteY15-184" fmla="*/ 2305735 h 2352675"/>
              <a:gd name="connsiteX16-185" fmla="*/ 292990 w 2305050"/>
              <a:gd name="connsiteY16-186" fmla="*/ 2036368 h 2352675"/>
              <a:gd name="connsiteX17-187" fmla="*/ 523875 w 2305050"/>
              <a:gd name="connsiteY17-188" fmla="*/ 714375 h 2352675"/>
              <a:gd name="connsiteX18-189" fmla="*/ 0 w 2305050"/>
              <a:gd name="connsiteY18-190" fmla="*/ 0 h 2352675"/>
              <a:gd name="connsiteX0-191" fmla="*/ 0 w 2305050"/>
              <a:gd name="connsiteY0-192" fmla="*/ 0 h 2352675"/>
              <a:gd name="connsiteX1-193" fmla="*/ 771525 w 2305050"/>
              <a:gd name="connsiteY1-194" fmla="*/ 561975 h 2352675"/>
              <a:gd name="connsiteX2-195" fmla="*/ 2081480 w 2305050"/>
              <a:gd name="connsiteY2-196" fmla="*/ 476174 h 2352675"/>
              <a:gd name="connsiteX3-197" fmla="*/ 2292554 w 2305050"/>
              <a:gd name="connsiteY3-198" fmla="*/ 627964 h 2352675"/>
              <a:gd name="connsiteX4-199" fmla="*/ 1143000 w 2305050"/>
              <a:gd name="connsiteY4-200" fmla="*/ 1009650 h 2352675"/>
              <a:gd name="connsiteX5-201" fmla="*/ 1628775 w 2305050"/>
              <a:gd name="connsiteY5-202" fmla="*/ 1533525 h 2352675"/>
              <a:gd name="connsiteX6-203" fmla="*/ 2076450 w 2305050"/>
              <a:gd name="connsiteY6-204" fmla="*/ 1533525 h 2352675"/>
              <a:gd name="connsiteX7-205" fmla="*/ 2305050 w 2305050"/>
              <a:gd name="connsiteY7-206" fmla="*/ 1724025 h 2352675"/>
              <a:gd name="connsiteX8-207" fmla="*/ 1838325 w 2305050"/>
              <a:gd name="connsiteY8-208" fmla="*/ 1857375 h 2352675"/>
              <a:gd name="connsiteX9-209" fmla="*/ 2009775 w 2305050"/>
              <a:gd name="connsiteY9-210" fmla="*/ 2105025 h 2352675"/>
              <a:gd name="connsiteX10-211" fmla="*/ 1733550 w 2305050"/>
              <a:gd name="connsiteY10-212" fmla="*/ 1971675 h 2352675"/>
              <a:gd name="connsiteX11-213" fmla="*/ 1543050 w 2305050"/>
              <a:gd name="connsiteY11-214" fmla="*/ 2352675 h 2352675"/>
              <a:gd name="connsiteX12-215" fmla="*/ 1314450 w 2305050"/>
              <a:gd name="connsiteY12-216" fmla="*/ 2133600 h 2352675"/>
              <a:gd name="connsiteX13-217" fmla="*/ 1447800 w 2305050"/>
              <a:gd name="connsiteY13-218" fmla="*/ 1771650 h 2352675"/>
              <a:gd name="connsiteX14-219" fmla="*/ 923925 w 2305050"/>
              <a:gd name="connsiteY14-220" fmla="*/ 1190625 h 2352675"/>
              <a:gd name="connsiteX15-221" fmla="*/ 414757 w 2305050"/>
              <a:gd name="connsiteY15-222" fmla="*/ 2305735 h 2352675"/>
              <a:gd name="connsiteX16-223" fmla="*/ 292990 w 2305050"/>
              <a:gd name="connsiteY16-224" fmla="*/ 2036368 h 2352675"/>
              <a:gd name="connsiteX17-225" fmla="*/ 523875 w 2305050"/>
              <a:gd name="connsiteY17-226" fmla="*/ 714375 h 2352675"/>
              <a:gd name="connsiteX18-227" fmla="*/ 0 w 2305050"/>
              <a:gd name="connsiteY18-228" fmla="*/ 0 h 2352675"/>
              <a:gd name="connsiteX0-229" fmla="*/ 0 w 2305050"/>
              <a:gd name="connsiteY0-230" fmla="*/ 0 h 2352675"/>
              <a:gd name="connsiteX1-231" fmla="*/ 771525 w 2305050"/>
              <a:gd name="connsiteY1-232" fmla="*/ 561975 h 2352675"/>
              <a:gd name="connsiteX2-233" fmla="*/ 2004671 w 2305050"/>
              <a:gd name="connsiteY2-234" fmla="*/ 468859 h 2352675"/>
              <a:gd name="connsiteX3-235" fmla="*/ 2292554 w 2305050"/>
              <a:gd name="connsiteY3-236" fmla="*/ 627964 h 2352675"/>
              <a:gd name="connsiteX4-237" fmla="*/ 1143000 w 2305050"/>
              <a:gd name="connsiteY4-238" fmla="*/ 1009650 h 2352675"/>
              <a:gd name="connsiteX5-239" fmla="*/ 1628775 w 2305050"/>
              <a:gd name="connsiteY5-240" fmla="*/ 1533525 h 2352675"/>
              <a:gd name="connsiteX6-241" fmla="*/ 2076450 w 2305050"/>
              <a:gd name="connsiteY6-242" fmla="*/ 1533525 h 2352675"/>
              <a:gd name="connsiteX7-243" fmla="*/ 2305050 w 2305050"/>
              <a:gd name="connsiteY7-244" fmla="*/ 1724025 h 2352675"/>
              <a:gd name="connsiteX8-245" fmla="*/ 1838325 w 2305050"/>
              <a:gd name="connsiteY8-246" fmla="*/ 1857375 h 2352675"/>
              <a:gd name="connsiteX9-247" fmla="*/ 2009775 w 2305050"/>
              <a:gd name="connsiteY9-248" fmla="*/ 2105025 h 2352675"/>
              <a:gd name="connsiteX10-249" fmla="*/ 1733550 w 2305050"/>
              <a:gd name="connsiteY10-250" fmla="*/ 1971675 h 2352675"/>
              <a:gd name="connsiteX11-251" fmla="*/ 1543050 w 2305050"/>
              <a:gd name="connsiteY11-252" fmla="*/ 2352675 h 2352675"/>
              <a:gd name="connsiteX12-253" fmla="*/ 1314450 w 2305050"/>
              <a:gd name="connsiteY12-254" fmla="*/ 2133600 h 2352675"/>
              <a:gd name="connsiteX13-255" fmla="*/ 1447800 w 2305050"/>
              <a:gd name="connsiteY13-256" fmla="*/ 1771650 h 2352675"/>
              <a:gd name="connsiteX14-257" fmla="*/ 923925 w 2305050"/>
              <a:gd name="connsiteY14-258" fmla="*/ 1190625 h 2352675"/>
              <a:gd name="connsiteX15-259" fmla="*/ 414757 w 2305050"/>
              <a:gd name="connsiteY15-260" fmla="*/ 2305735 h 2352675"/>
              <a:gd name="connsiteX16-261" fmla="*/ 292990 w 2305050"/>
              <a:gd name="connsiteY16-262" fmla="*/ 2036368 h 2352675"/>
              <a:gd name="connsiteX17-263" fmla="*/ 523875 w 2305050"/>
              <a:gd name="connsiteY17-264" fmla="*/ 714375 h 2352675"/>
              <a:gd name="connsiteX18-265" fmla="*/ 0 w 2305050"/>
              <a:gd name="connsiteY18-266" fmla="*/ 0 h 2352675"/>
              <a:gd name="connsiteX0-267" fmla="*/ 0 w 2305050"/>
              <a:gd name="connsiteY0-268" fmla="*/ 0 h 2352675"/>
              <a:gd name="connsiteX1-269" fmla="*/ 771525 w 2305050"/>
              <a:gd name="connsiteY1-270" fmla="*/ 561975 h 2352675"/>
              <a:gd name="connsiteX2-271" fmla="*/ 1960779 w 2305050"/>
              <a:gd name="connsiteY2-272" fmla="*/ 472517 h 2352675"/>
              <a:gd name="connsiteX3-273" fmla="*/ 2292554 w 2305050"/>
              <a:gd name="connsiteY3-274" fmla="*/ 627964 h 2352675"/>
              <a:gd name="connsiteX4-275" fmla="*/ 1143000 w 2305050"/>
              <a:gd name="connsiteY4-276" fmla="*/ 1009650 h 2352675"/>
              <a:gd name="connsiteX5-277" fmla="*/ 1628775 w 2305050"/>
              <a:gd name="connsiteY5-278" fmla="*/ 1533525 h 2352675"/>
              <a:gd name="connsiteX6-279" fmla="*/ 2076450 w 2305050"/>
              <a:gd name="connsiteY6-280" fmla="*/ 1533525 h 2352675"/>
              <a:gd name="connsiteX7-281" fmla="*/ 2305050 w 2305050"/>
              <a:gd name="connsiteY7-282" fmla="*/ 1724025 h 2352675"/>
              <a:gd name="connsiteX8-283" fmla="*/ 1838325 w 2305050"/>
              <a:gd name="connsiteY8-284" fmla="*/ 1857375 h 2352675"/>
              <a:gd name="connsiteX9-285" fmla="*/ 2009775 w 2305050"/>
              <a:gd name="connsiteY9-286" fmla="*/ 2105025 h 2352675"/>
              <a:gd name="connsiteX10-287" fmla="*/ 1733550 w 2305050"/>
              <a:gd name="connsiteY10-288" fmla="*/ 1971675 h 2352675"/>
              <a:gd name="connsiteX11-289" fmla="*/ 1543050 w 2305050"/>
              <a:gd name="connsiteY11-290" fmla="*/ 2352675 h 2352675"/>
              <a:gd name="connsiteX12-291" fmla="*/ 1314450 w 2305050"/>
              <a:gd name="connsiteY12-292" fmla="*/ 2133600 h 2352675"/>
              <a:gd name="connsiteX13-293" fmla="*/ 1447800 w 2305050"/>
              <a:gd name="connsiteY13-294" fmla="*/ 1771650 h 2352675"/>
              <a:gd name="connsiteX14-295" fmla="*/ 923925 w 2305050"/>
              <a:gd name="connsiteY14-296" fmla="*/ 1190625 h 2352675"/>
              <a:gd name="connsiteX15-297" fmla="*/ 414757 w 2305050"/>
              <a:gd name="connsiteY15-298" fmla="*/ 2305735 h 2352675"/>
              <a:gd name="connsiteX16-299" fmla="*/ 292990 w 2305050"/>
              <a:gd name="connsiteY16-300" fmla="*/ 2036368 h 2352675"/>
              <a:gd name="connsiteX17-301" fmla="*/ 523875 w 2305050"/>
              <a:gd name="connsiteY17-302" fmla="*/ 714375 h 2352675"/>
              <a:gd name="connsiteX18-303" fmla="*/ 0 w 2305050"/>
              <a:gd name="connsiteY18-304" fmla="*/ 0 h 2352675"/>
              <a:gd name="connsiteX0-305" fmla="*/ 0 w 2305050"/>
              <a:gd name="connsiteY0-306" fmla="*/ 0 h 2352675"/>
              <a:gd name="connsiteX1-307" fmla="*/ 771525 w 2305050"/>
              <a:gd name="connsiteY1-308" fmla="*/ 561975 h 2352675"/>
              <a:gd name="connsiteX2-309" fmla="*/ 1960779 w 2305050"/>
              <a:gd name="connsiteY2-310" fmla="*/ 472517 h 2352675"/>
              <a:gd name="connsiteX3-311" fmla="*/ 2270609 w 2305050"/>
              <a:gd name="connsiteY3-312" fmla="*/ 649910 h 2352675"/>
              <a:gd name="connsiteX4-313" fmla="*/ 1143000 w 2305050"/>
              <a:gd name="connsiteY4-314" fmla="*/ 1009650 h 2352675"/>
              <a:gd name="connsiteX5-315" fmla="*/ 1628775 w 2305050"/>
              <a:gd name="connsiteY5-316" fmla="*/ 1533525 h 2352675"/>
              <a:gd name="connsiteX6-317" fmla="*/ 2076450 w 2305050"/>
              <a:gd name="connsiteY6-318" fmla="*/ 1533525 h 2352675"/>
              <a:gd name="connsiteX7-319" fmla="*/ 2305050 w 2305050"/>
              <a:gd name="connsiteY7-320" fmla="*/ 1724025 h 2352675"/>
              <a:gd name="connsiteX8-321" fmla="*/ 1838325 w 2305050"/>
              <a:gd name="connsiteY8-322" fmla="*/ 1857375 h 2352675"/>
              <a:gd name="connsiteX9-323" fmla="*/ 2009775 w 2305050"/>
              <a:gd name="connsiteY9-324" fmla="*/ 2105025 h 2352675"/>
              <a:gd name="connsiteX10-325" fmla="*/ 1733550 w 2305050"/>
              <a:gd name="connsiteY10-326" fmla="*/ 1971675 h 2352675"/>
              <a:gd name="connsiteX11-327" fmla="*/ 1543050 w 2305050"/>
              <a:gd name="connsiteY11-328" fmla="*/ 2352675 h 2352675"/>
              <a:gd name="connsiteX12-329" fmla="*/ 1314450 w 2305050"/>
              <a:gd name="connsiteY12-330" fmla="*/ 2133600 h 2352675"/>
              <a:gd name="connsiteX13-331" fmla="*/ 1447800 w 2305050"/>
              <a:gd name="connsiteY13-332" fmla="*/ 1771650 h 2352675"/>
              <a:gd name="connsiteX14-333" fmla="*/ 923925 w 2305050"/>
              <a:gd name="connsiteY14-334" fmla="*/ 1190625 h 2352675"/>
              <a:gd name="connsiteX15-335" fmla="*/ 414757 w 2305050"/>
              <a:gd name="connsiteY15-336" fmla="*/ 2305735 h 2352675"/>
              <a:gd name="connsiteX16-337" fmla="*/ 292990 w 2305050"/>
              <a:gd name="connsiteY16-338" fmla="*/ 2036368 h 2352675"/>
              <a:gd name="connsiteX17-339" fmla="*/ 523875 w 2305050"/>
              <a:gd name="connsiteY17-340" fmla="*/ 714375 h 2352675"/>
              <a:gd name="connsiteX18-341" fmla="*/ 0 w 2305050"/>
              <a:gd name="connsiteY18-342" fmla="*/ 0 h 2352675"/>
              <a:gd name="connsiteX0-343" fmla="*/ 0 w 2305050"/>
              <a:gd name="connsiteY0-344" fmla="*/ 0 h 2352675"/>
              <a:gd name="connsiteX1-345" fmla="*/ 771525 w 2305050"/>
              <a:gd name="connsiteY1-346" fmla="*/ 561975 h 2352675"/>
              <a:gd name="connsiteX2-347" fmla="*/ 1960779 w 2305050"/>
              <a:gd name="connsiteY2-348" fmla="*/ 472517 h 2352675"/>
              <a:gd name="connsiteX3-349" fmla="*/ 2296212 w 2305050"/>
              <a:gd name="connsiteY3-350" fmla="*/ 646252 h 2352675"/>
              <a:gd name="connsiteX4-351" fmla="*/ 1143000 w 2305050"/>
              <a:gd name="connsiteY4-352" fmla="*/ 1009650 h 2352675"/>
              <a:gd name="connsiteX5-353" fmla="*/ 1628775 w 2305050"/>
              <a:gd name="connsiteY5-354" fmla="*/ 1533525 h 2352675"/>
              <a:gd name="connsiteX6-355" fmla="*/ 2076450 w 2305050"/>
              <a:gd name="connsiteY6-356" fmla="*/ 1533525 h 2352675"/>
              <a:gd name="connsiteX7-357" fmla="*/ 2305050 w 2305050"/>
              <a:gd name="connsiteY7-358" fmla="*/ 1724025 h 2352675"/>
              <a:gd name="connsiteX8-359" fmla="*/ 1838325 w 2305050"/>
              <a:gd name="connsiteY8-360" fmla="*/ 1857375 h 2352675"/>
              <a:gd name="connsiteX9-361" fmla="*/ 2009775 w 2305050"/>
              <a:gd name="connsiteY9-362" fmla="*/ 2105025 h 2352675"/>
              <a:gd name="connsiteX10-363" fmla="*/ 1733550 w 2305050"/>
              <a:gd name="connsiteY10-364" fmla="*/ 1971675 h 2352675"/>
              <a:gd name="connsiteX11-365" fmla="*/ 1543050 w 2305050"/>
              <a:gd name="connsiteY11-366" fmla="*/ 2352675 h 2352675"/>
              <a:gd name="connsiteX12-367" fmla="*/ 1314450 w 2305050"/>
              <a:gd name="connsiteY12-368" fmla="*/ 2133600 h 2352675"/>
              <a:gd name="connsiteX13-369" fmla="*/ 1447800 w 2305050"/>
              <a:gd name="connsiteY13-370" fmla="*/ 1771650 h 2352675"/>
              <a:gd name="connsiteX14-371" fmla="*/ 923925 w 2305050"/>
              <a:gd name="connsiteY14-372" fmla="*/ 1190625 h 2352675"/>
              <a:gd name="connsiteX15-373" fmla="*/ 414757 w 2305050"/>
              <a:gd name="connsiteY15-374" fmla="*/ 2305735 h 2352675"/>
              <a:gd name="connsiteX16-375" fmla="*/ 292990 w 2305050"/>
              <a:gd name="connsiteY16-376" fmla="*/ 2036368 h 2352675"/>
              <a:gd name="connsiteX17-377" fmla="*/ 523875 w 2305050"/>
              <a:gd name="connsiteY17-378" fmla="*/ 714375 h 2352675"/>
              <a:gd name="connsiteX18-379" fmla="*/ 0 w 2305050"/>
              <a:gd name="connsiteY18-380" fmla="*/ 0 h 2352675"/>
              <a:gd name="connsiteX0-381" fmla="*/ 0 w 2305050"/>
              <a:gd name="connsiteY0-382" fmla="*/ 0 h 2352675"/>
              <a:gd name="connsiteX1-383" fmla="*/ 771525 w 2305050"/>
              <a:gd name="connsiteY1-384" fmla="*/ 561975 h 2352675"/>
              <a:gd name="connsiteX2-385" fmla="*/ 1982725 w 2305050"/>
              <a:gd name="connsiteY2-386" fmla="*/ 494463 h 2352675"/>
              <a:gd name="connsiteX3-387" fmla="*/ 2296212 w 2305050"/>
              <a:gd name="connsiteY3-388" fmla="*/ 646252 h 2352675"/>
              <a:gd name="connsiteX4-389" fmla="*/ 1143000 w 2305050"/>
              <a:gd name="connsiteY4-390" fmla="*/ 1009650 h 2352675"/>
              <a:gd name="connsiteX5-391" fmla="*/ 1628775 w 2305050"/>
              <a:gd name="connsiteY5-392" fmla="*/ 1533525 h 2352675"/>
              <a:gd name="connsiteX6-393" fmla="*/ 2076450 w 2305050"/>
              <a:gd name="connsiteY6-394" fmla="*/ 1533525 h 2352675"/>
              <a:gd name="connsiteX7-395" fmla="*/ 2305050 w 2305050"/>
              <a:gd name="connsiteY7-396" fmla="*/ 1724025 h 2352675"/>
              <a:gd name="connsiteX8-397" fmla="*/ 1838325 w 2305050"/>
              <a:gd name="connsiteY8-398" fmla="*/ 1857375 h 2352675"/>
              <a:gd name="connsiteX9-399" fmla="*/ 2009775 w 2305050"/>
              <a:gd name="connsiteY9-400" fmla="*/ 2105025 h 2352675"/>
              <a:gd name="connsiteX10-401" fmla="*/ 1733550 w 2305050"/>
              <a:gd name="connsiteY10-402" fmla="*/ 1971675 h 2352675"/>
              <a:gd name="connsiteX11-403" fmla="*/ 1543050 w 2305050"/>
              <a:gd name="connsiteY11-404" fmla="*/ 2352675 h 2352675"/>
              <a:gd name="connsiteX12-405" fmla="*/ 1314450 w 2305050"/>
              <a:gd name="connsiteY12-406" fmla="*/ 2133600 h 2352675"/>
              <a:gd name="connsiteX13-407" fmla="*/ 1447800 w 2305050"/>
              <a:gd name="connsiteY13-408" fmla="*/ 1771650 h 2352675"/>
              <a:gd name="connsiteX14-409" fmla="*/ 923925 w 2305050"/>
              <a:gd name="connsiteY14-410" fmla="*/ 1190625 h 2352675"/>
              <a:gd name="connsiteX15-411" fmla="*/ 414757 w 2305050"/>
              <a:gd name="connsiteY15-412" fmla="*/ 2305735 h 2352675"/>
              <a:gd name="connsiteX16-413" fmla="*/ 292990 w 2305050"/>
              <a:gd name="connsiteY16-414" fmla="*/ 2036368 h 2352675"/>
              <a:gd name="connsiteX17-415" fmla="*/ 523875 w 2305050"/>
              <a:gd name="connsiteY17-416" fmla="*/ 714375 h 2352675"/>
              <a:gd name="connsiteX18-417" fmla="*/ 0 w 2305050"/>
              <a:gd name="connsiteY18-418" fmla="*/ 0 h 2352675"/>
              <a:gd name="connsiteX0-419" fmla="*/ 0 w 2305050"/>
              <a:gd name="connsiteY0-420" fmla="*/ 0 h 2352675"/>
              <a:gd name="connsiteX1-421" fmla="*/ 771525 w 2305050"/>
              <a:gd name="connsiteY1-422" fmla="*/ 561975 h 2352675"/>
              <a:gd name="connsiteX2-423" fmla="*/ 2041246 w 2305050"/>
              <a:gd name="connsiteY2-424" fmla="*/ 498120 h 2352675"/>
              <a:gd name="connsiteX3-425" fmla="*/ 2296212 w 2305050"/>
              <a:gd name="connsiteY3-426" fmla="*/ 646252 h 2352675"/>
              <a:gd name="connsiteX4-427" fmla="*/ 1143000 w 2305050"/>
              <a:gd name="connsiteY4-428" fmla="*/ 1009650 h 2352675"/>
              <a:gd name="connsiteX5-429" fmla="*/ 1628775 w 2305050"/>
              <a:gd name="connsiteY5-430" fmla="*/ 1533525 h 2352675"/>
              <a:gd name="connsiteX6-431" fmla="*/ 2076450 w 2305050"/>
              <a:gd name="connsiteY6-432" fmla="*/ 1533525 h 2352675"/>
              <a:gd name="connsiteX7-433" fmla="*/ 2305050 w 2305050"/>
              <a:gd name="connsiteY7-434" fmla="*/ 1724025 h 2352675"/>
              <a:gd name="connsiteX8-435" fmla="*/ 1838325 w 2305050"/>
              <a:gd name="connsiteY8-436" fmla="*/ 1857375 h 2352675"/>
              <a:gd name="connsiteX9-437" fmla="*/ 2009775 w 2305050"/>
              <a:gd name="connsiteY9-438" fmla="*/ 2105025 h 2352675"/>
              <a:gd name="connsiteX10-439" fmla="*/ 1733550 w 2305050"/>
              <a:gd name="connsiteY10-440" fmla="*/ 1971675 h 2352675"/>
              <a:gd name="connsiteX11-441" fmla="*/ 1543050 w 2305050"/>
              <a:gd name="connsiteY11-442" fmla="*/ 2352675 h 2352675"/>
              <a:gd name="connsiteX12-443" fmla="*/ 1314450 w 2305050"/>
              <a:gd name="connsiteY12-444" fmla="*/ 2133600 h 2352675"/>
              <a:gd name="connsiteX13-445" fmla="*/ 1447800 w 2305050"/>
              <a:gd name="connsiteY13-446" fmla="*/ 1771650 h 2352675"/>
              <a:gd name="connsiteX14-447" fmla="*/ 923925 w 2305050"/>
              <a:gd name="connsiteY14-448" fmla="*/ 1190625 h 2352675"/>
              <a:gd name="connsiteX15-449" fmla="*/ 414757 w 2305050"/>
              <a:gd name="connsiteY15-450" fmla="*/ 2305735 h 2352675"/>
              <a:gd name="connsiteX16-451" fmla="*/ 292990 w 2305050"/>
              <a:gd name="connsiteY16-452" fmla="*/ 2036368 h 2352675"/>
              <a:gd name="connsiteX17-453" fmla="*/ 523875 w 2305050"/>
              <a:gd name="connsiteY17-454" fmla="*/ 714375 h 2352675"/>
              <a:gd name="connsiteX18-455" fmla="*/ 0 w 2305050"/>
              <a:gd name="connsiteY18-456" fmla="*/ 0 h 2352675"/>
              <a:gd name="connsiteX0-457" fmla="*/ 0 w 2305050"/>
              <a:gd name="connsiteY0-458" fmla="*/ 0 h 2352675"/>
              <a:gd name="connsiteX1-459" fmla="*/ 771525 w 2305050"/>
              <a:gd name="connsiteY1-460" fmla="*/ 561975 h 2352675"/>
              <a:gd name="connsiteX2-461" fmla="*/ 2041246 w 2305050"/>
              <a:gd name="connsiteY2-462" fmla="*/ 498120 h 2352675"/>
              <a:gd name="connsiteX3-463" fmla="*/ 2296212 w 2305050"/>
              <a:gd name="connsiteY3-464" fmla="*/ 646252 h 2352675"/>
              <a:gd name="connsiteX4-465" fmla="*/ 1143000 w 2305050"/>
              <a:gd name="connsiteY4-466" fmla="*/ 1009650 h 2352675"/>
              <a:gd name="connsiteX5-467" fmla="*/ 1628775 w 2305050"/>
              <a:gd name="connsiteY5-468" fmla="*/ 1533525 h 2352675"/>
              <a:gd name="connsiteX6-469" fmla="*/ 2076450 w 2305050"/>
              <a:gd name="connsiteY6-470" fmla="*/ 1533525 h 2352675"/>
              <a:gd name="connsiteX7-471" fmla="*/ 2305050 w 2305050"/>
              <a:gd name="connsiteY7-472" fmla="*/ 1724025 h 2352675"/>
              <a:gd name="connsiteX8-473" fmla="*/ 1838325 w 2305050"/>
              <a:gd name="connsiteY8-474" fmla="*/ 1857375 h 2352675"/>
              <a:gd name="connsiteX9-475" fmla="*/ 2009775 w 2305050"/>
              <a:gd name="connsiteY9-476" fmla="*/ 2105025 h 2352675"/>
              <a:gd name="connsiteX10-477" fmla="*/ 1733550 w 2305050"/>
              <a:gd name="connsiteY10-478" fmla="*/ 1971675 h 2352675"/>
              <a:gd name="connsiteX11-479" fmla="*/ 1543050 w 2305050"/>
              <a:gd name="connsiteY11-480" fmla="*/ 2352675 h 2352675"/>
              <a:gd name="connsiteX12-481" fmla="*/ 1314450 w 2305050"/>
              <a:gd name="connsiteY12-482" fmla="*/ 2133600 h 2352675"/>
              <a:gd name="connsiteX13-483" fmla="*/ 1447800 w 2305050"/>
              <a:gd name="connsiteY13-484" fmla="*/ 1771650 h 2352675"/>
              <a:gd name="connsiteX14-485" fmla="*/ 923925 w 2305050"/>
              <a:gd name="connsiteY14-486" fmla="*/ 1190625 h 2352675"/>
              <a:gd name="connsiteX15-487" fmla="*/ 414757 w 2305050"/>
              <a:gd name="connsiteY15-488" fmla="*/ 2305735 h 2352675"/>
              <a:gd name="connsiteX16-489" fmla="*/ 292990 w 2305050"/>
              <a:gd name="connsiteY16-490" fmla="*/ 2036368 h 2352675"/>
              <a:gd name="connsiteX17-491" fmla="*/ 520217 w 2305050"/>
              <a:gd name="connsiteY17-492" fmla="*/ 750951 h 2352675"/>
              <a:gd name="connsiteX18-493" fmla="*/ 0 w 2305050"/>
              <a:gd name="connsiteY18-494" fmla="*/ 0 h 2352675"/>
              <a:gd name="connsiteX0-495" fmla="*/ 0 w 2305050"/>
              <a:gd name="connsiteY0-496" fmla="*/ 0 h 2352675"/>
              <a:gd name="connsiteX1-497" fmla="*/ 771525 w 2305050"/>
              <a:gd name="connsiteY1-498" fmla="*/ 561975 h 2352675"/>
              <a:gd name="connsiteX2-499" fmla="*/ 2041246 w 2305050"/>
              <a:gd name="connsiteY2-500" fmla="*/ 498120 h 2352675"/>
              <a:gd name="connsiteX3-501" fmla="*/ 2296212 w 2305050"/>
              <a:gd name="connsiteY3-502" fmla="*/ 646252 h 2352675"/>
              <a:gd name="connsiteX4-503" fmla="*/ 1143000 w 2305050"/>
              <a:gd name="connsiteY4-504" fmla="*/ 1009650 h 2352675"/>
              <a:gd name="connsiteX5-505" fmla="*/ 1628775 w 2305050"/>
              <a:gd name="connsiteY5-506" fmla="*/ 1533525 h 2352675"/>
              <a:gd name="connsiteX6-507" fmla="*/ 2076450 w 2305050"/>
              <a:gd name="connsiteY6-508" fmla="*/ 1533525 h 2352675"/>
              <a:gd name="connsiteX7-509" fmla="*/ 2305050 w 2305050"/>
              <a:gd name="connsiteY7-510" fmla="*/ 1724025 h 2352675"/>
              <a:gd name="connsiteX8-511" fmla="*/ 1838325 w 2305050"/>
              <a:gd name="connsiteY8-512" fmla="*/ 1857375 h 2352675"/>
              <a:gd name="connsiteX9-513" fmla="*/ 2009775 w 2305050"/>
              <a:gd name="connsiteY9-514" fmla="*/ 2105025 h 2352675"/>
              <a:gd name="connsiteX10-515" fmla="*/ 1733550 w 2305050"/>
              <a:gd name="connsiteY10-516" fmla="*/ 1971675 h 2352675"/>
              <a:gd name="connsiteX11-517" fmla="*/ 1543050 w 2305050"/>
              <a:gd name="connsiteY11-518" fmla="*/ 2352675 h 2352675"/>
              <a:gd name="connsiteX12-519" fmla="*/ 1314450 w 2305050"/>
              <a:gd name="connsiteY12-520" fmla="*/ 2133600 h 2352675"/>
              <a:gd name="connsiteX13-521" fmla="*/ 1447800 w 2305050"/>
              <a:gd name="connsiteY13-522" fmla="*/ 1771650 h 2352675"/>
              <a:gd name="connsiteX14-523" fmla="*/ 923925 w 2305050"/>
              <a:gd name="connsiteY14-524" fmla="*/ 1190625 h 2352675"/>
              <a:gd name="connsiteX15-525" fmla="*/ 414757 w 2305050"/>
              <a:gd name="connsiteY15-526" fmla="*/ 2305735 h 2352675"/>
              <a:gd name="connsiteX16-527" fmla="*/ 292990 w 2305050"/>
              <a:gd name="connsiteY16-528" fmla="*/ 2036368 h 2352675"/>
              <a:gd name="connsiteX17-529" fmla="*/ 520217 w 2305050"/>
              <a:gd name="connsiteY17-530" fmla="*/ 750951 h 2352675"/>
              <a:gd name="connsiteX18-531" fmla="*/ 0 w 2305050"/>
              <a:gd name="connsiteY18-532" fmla="*/ 0 h 2352675"/>
              <a:gd name="connsiteX0-533" fmla="*/ 0 w 2305050"/>
              <a:gd name="connsiteY0-534" fmla="*/ 0 h 2352675"/>
              <a:gd name="connsiteX1-535" fmla="*/ 771525 w 2305050"/>
              <a:gd name="connsiteY1-536" fmla="*/ 561975 h 2352675"/>
              <a:gd name="connsiteX2-537" fmla="*/ 2041246 w 2305050"/>
              <a:gd name="connsiteY2-538" fmla="*/ 498120 h 2352675"/>
              <a:gd name="connsiteX3-539" fmla="*/ 2296212 w 2305050"/>
              <a:gd name="connsiteY3-540" fmla="*/ 646252 h 2352675"/>
              <a:gd name="connsiteX4-541" fmla="*/ 1143000 w 2305050"/>
              <a:gd name="connsiteY4-542" fmla="*/ 1009650 h 2352675"/>
              <a:gd name="connsiteX5-543" fmla="*/ 1628775 w 2305050"/>
              <a:gd name="connsiteY5-544" fmla="*/ 1533525 h 2352675"/>
              <a:gd name="connsiteX6-545" fmla="*/ 2076450 w 2305050"/>
              <a:gd name="connsiteY6-546" fmla="*/ 1533525 h 2352675"/>
              <a:gd name="connsiteX7-547" fmla="*/ 2305050 w 2305050"/>
              <a:gd name="connsiteY7-548" fmla="*/ 1724025 h 2352675"/>
              <a:gd name="connsiteX8-549" fmla="*/ 1838325 w 2305050"/>
              <a:gd name="connsiteY8-550" fmla="*/ 1857375 h 2352675"/>
              <a:gd name="connsiteX9-551" fmla="*/ 2009775 w 2305050"/>
              <a:gd name="connsiteY9-552" fmla="*/ 2105025 h 2352675"/>
              <a:gd name="connsiteX10-553" fmla="*/ 1733550 w 2305050"/>
              <a:gd name="connsiteY10-554" fmla="*/ 1971675 h 2352675"/>
              <a:gd name="connsiteX11-555" fmla="*/ 1543050 w 2305050"/>
              <a:gd name="connsiteY11-556" fmla="*/ 2352675 h 2352675"/>
              <a:gd name="connsiteX12-557" fmla="*/ 1314450 w 2305050"/>
              <a:gd name="connsiteY12-558" fmla="*/ 2133600 h 2352675"/>
              <a:gd name="connsiteX13-559" fmla="*/ 1447800 w 2305050"/>
              <a:gd name="connsiteY13-560" fmla="*/ 1771650 h 2352675"/>
              <a:gd name="connsiteX14-561" fmla="*/ 923925 w 2305050"/>
              <a:gd name="connsiteY14-562" fmla="*/ 1190625 h 2352675"/>
              <a:gd name="connsiteX15-563" fmla="*/ 414757 w 2305050"/>
              <a:gd name="connsiteY15-564" fmla="*/ 2305735 h 2352675"/>
              <a:gd name="connsiteX16-565" fmla="*/ 292990 w 2305050"/>
              <a:gd name="connsiteY16-566" fmla="*/ 2036368 h 2352675"/>
              <a:gd name="connsiteX17-567" fmla="*/ 520217 w 2305050"/>
              <a:gd name="connsiteY17-568" fmla="*/ 750951 h 2352675"/>
              <a:gd name="connsiteX18-569" fmla="*/ 0 w 2305050"/>
              <a:gd name="connsiteY18-570" fmla="*/ 0 h 2352675"/>
              <a:gd name="connsiteX0-571" fmla="*/ 0 w 2305050"/>
              <a:gd name="connsiteY0-572" fmla="*/ 0 h 2352675"/>
              <a:gd name="connsiteX1-573" fmla="*/ 771525 w 2305050"/>
              <a:gd name="connsiteY1-574" fmla="*/ 561975 h 2352675"/>
              <a:gd name="connsiteX2-575" fmla="*/ 2041246 w 2305050"/>
              <a:gd name="connsiteY2-576" fmla="*/ 498120 h 2352675"/>
              <a:gd name="connsiteX3-577" fmla="*/ 2296212 w 2305050"/>
              <a:gd name="connsiteY3-578" fmla="*/ 646252 h 2352675"/>
              <a:gd name="connsiteX4-579" fmla="*/ 1143000 w 2305050"/>
              <a:gd name="connsiteY4-580" fmla="*/ 1009650 h 2352675"/>
              <a:gd name="connsiteX5-581" fmla="*/ 1628775 w 2305050"/>
              <a:gd name="connsiteY5-582" fmla="*/ 1533525 h 2352675"/>
              <a:gd name="connsiteX6-583" fmla="*/ 2076450 w 2305050"/>
              <a:gd name="connsiteY6-584" fmla="*/ 1533525 h 2352675"/>
              <a:gd name="connsiteX7-585" fmla="*/ 2305050 w 2305050"/>
              <a:gd name="connsiteY7-586" fmla="*/ 1724025 h 2352675"/>
              <a:gd name="connsiteX8-587" fmla="*/ 1838325 w 2305050"/>
              <a:gd name="connsiteY8-588" fmla="*/ 1857375 h 2352675"/>
              <a:gd name="connsiteX9-589" fmla="*/ 2009775 w 2305050"/>
              <a:gd name="connsiteY9-590" fmla="*/ 2105025 h 2352675"/>
              <a:gd name="connsiteX10-591" fmla="*/ 1733550 w 2305050"/>
              <a:gd name="connsiteY10-592" fmla="*/ 1971675 h 2352675"/>
              <a:gd name="connsiteX11-593" fmla="*/ 1543050 w 2305050"/>
              <a:gd name="connsiteY11-594" fmla="*/ 2352675 h 2352675"/>
              <a:gd name="connsiteX12-595" fmla="*/ 1314450 w 2305050"/>
              <a:gd name="connsiteY12-596" fmla="*/ 2133600 h 2352675"/>
              <a:gd name="connsiteX13-597" fmla="*/ 1447800 w 2305050"/>
              <a:gd name="connsiteY13-598" fmla="*/ 1771650 h 2352675"/>
              <a:gd name="connsiteX14-599" fmla="*/ 923925 w 2305050"/>
              <a:gd name="connsiteY14-600" fmla="*/ 1190625 h 2352675"/>
              <a:gd name="connsiteX15-601" fmla="*/ 414757 w 2305050"/>
              <a:gd name="connsiteY15-602" fmla="*/ 2305735 h 2352675"/>
              <a:gd name="connsiteX16-603" fmla="*/ 292990 w 2305050"/>
              <a:gd name="connsiteY16-604" fmla="*/ 2036368 h 2352675"/>
              <a:gd name="connsiteX17-605" fmla="*/ 520217 w 2305050"/>
              <a:gd name="connsiteY17-606" fmla="*/ 750951 h 2352675"/>
              <a:gd name="connsiteX18-607" fmla="*/ 0 w 2305050"/>
              <a:gd name="connsiteY18-608" fmla="*/ 0 h 2352675"/>
              <a:gd name="connsiteX0-609" fmla="*/ 0 w 2294077"/>
              <a:gd name="connsiteY0-610" fmla="*/ 0 h 2363647"/>
              <a:gd name="connsiteX1-611" fmla="*/ 760552 w 2294077"/>
              <a:gd name="connsiteY1-612" fmla="*/ 572947 h 2363647"/>
              <a:gd name="connsiteX2-613" fmla="*/ 2030273 w 2294077"/>
              <a:gd name="connsiteY2-614" fmla="*/ 509092 h 2363647"/>
              <a:gd name="connsiteX3-615" fmla="*/ 2285239 w 2294077"/>
              <a:gd name="connsiteY3-616" fmla="*/ 657224 h 2363647"/>
              <a:gd name="connsiteX4-617" fmla="*/ 1132027 w 2294077"/>
              <a:gd name="connsiteY4-618" fmla="*/ 1020622 h 2363647"/>
              <a:gd name="connsiteX5-619" fmla="*/ 1617802 w 2294077"/>
              <a:gd name="connsiteY5-620" fmla="*/ 1544497 h 2363647"/>
              <a:gd name="connsiteX6-621" fmla="*/ 2065477 w 2294077"/>
              <a:gd name="connsiteY6-622" fmla="*/ 1544497 h 2363647"/>
              <a:gd name="connsiteX7-623" fmla="*/ 2294077 w 2294077"/>
              <a:gd name="connsiteY7-624" fmla="*/ 1734997 h 2363647"/>
              <a:gd name="connsiteX8-625" fmla="*/ 1827352 w 2294077"/>
              <a:gd name="connsiteY8-626" fmla="*/ 1868347 h 2363647"/>
              <a:gd name="connsiteX9-627" fmla="*/ 1998802 w 2294077"/>
              <a:gd name="connsiteY9-628" fmla="*/ 2115997 h 2363647"/>
              <a:gd name="connsiteX10-629" fmla="*/ 1722577 w 2294077"/>
              <a:gd name="connsiteY10-630" fmla="*/ 1982647 h 2363647"/>
              <a:gd name="connsiteX11-631" fmla="*/ 1532077 w 2294077"/>
              <a:gd name="connsiteY11-632" fmla="*/ 2363647 h 2363647"/>
              <a:gd name="connsiteX12-633" fmla="*/ 1303477 w 2294077"/>
              <a:gd name="connsiteY12-634" fmla="*/ 2144572 h 2363647"/>
              <a:gd name="connsiteX13-635" fmla="*/ 1436827 w 2294077"/>
              <a:gd name="connsiteY13-636" fmla="*/ 1782622 h 2363647"/>
              <a:gd name="connsiteX14-637" fmla="*/ 912952 w 2294077"/>
              <a:gd name="connsiteY14-638" fmla="*/ 1201597 h 2363647"/>
              <a:gd name="connsiteX15-639" fmla="*/ 403784 w 2294077"/>
              <a:gd name="connsiteY15-640" fmla="*/ 2316707 h 2363647"/>
              <a:gd name="connsiteX16-641" fmla="*/ 282017 w 2294077"/>
              <a:gd name="connsiteY16-642" fmla="*/ 2047340 h 2363647"/>
              <a:gd name="connsiteX17-643" fmla="*/ 509244 w 2294077"/>
              <a:gd name="connsiteY17-644" fmla="*/ 761923 h 2363647"/>
              <a:gd name="connsiteX18-645" fmla="*/ 0 w 2294077"/>
              <a:gd name="connsiteY18-646" fmla="*/ 0 h 2363647"/>
              <a:gd name="connsiteX0-647" fmla="*/ 6569 w 2300646"/>
              <a:gd name="connsiteY0-648" fmla="*/ 0 h 2363647"/>
              <a:gd name="connsiteX1-649" fmla="*/ 767121 w 2300646"/>
              <a:gd name="connsiteY1-650" fmla="*/ 572947 h 2363647"/>
              <a:gd name="connsiteX2-651" fmla="*/ 2036842 w 2300646"/>
              <a:gd name="connsiteY2-652" fmla="*/ 509092 h 2363647"/>
              <a:gd name="connsiteX3-653" fmla="*/ 2291808 w 2300646"/>
              <a:gd name="connsiteY3-654" fmla="*/ 657224 h 2363647"/>
              <a:gd name="connsiteX4-655" fmla="*/ 1138596 w 2300646"/>
              <a:gd name="connsiteY4-656" fmla="*/ 1020622 h 2363647"/>
              <a:gd name="connsiteX5-657" fmla="*/ 1624371 w 2300646"/>
              <a:gd name="connsiteY5-658" fmla="*/ 1544497 h 2363647"/>
              <a:gd name="connsiteX6-659" fmla="*/ 2072046 w 2300646"/>
              <a:gd name="connsiteY6-660" fmla="*/ 1544497 h 2363647"/>
              <a:gd name="connsiteX7-661" fmla="*/ 2300646 w 2300646"/>
              <a:gd name="connsiteY7-662" fmla="*/ 1734997 h 2363647"/>
              <a:gd name="connsiteX8-663" fmla="*/ 1833921 w 2300646"/>
              <a:gd name="connsiteY8-664" fmla="*/ 1868347 h 2363647"/>
              <a:gd name="connsiteX9-665" fmla="*/ 2005371 w 2300646"/>
              <a:gd name="connsiteY9-666" fmla="*/ 2115997 h 2363647"/>
              <a:gd name="connsiteX10-667" fmla="*/ 1729146 w 2300646"/>
              <a:gd name="connsiteY10-668" fmla="*/ 1982647 h 2363647"/>
              <a:gd name="connsiteX11-669" fmla="*/ 1538646 w 2300646"/>
              <a:gd name="connsiteY11-670" fmla="*/ 2363647 h 2363647"/>
              <a:gd name="connsiteX12-671" fmla="*/ 1310046 w 2300646"/>
              <a:gd name="connsiteY12-672" fmla="*/ 2144572 h 2363647"/>
              <a:gd name="connsiteX13-673" fmla="*/ 1443396 w 2300646"/>
              <a:gd name="connsiteY13-674" fmla="*/ 1782622 h 2363647"/>
              <a:gd name="connsiteX14-675" fmla="*/ 919521 w 2300646"/>
              <a:gd name="connsiteY14-676" fmla="*/ 1201597 h 2363647"/>
              <a:gd name="connsiteX15-677" fmla="*/ 410353 w 2300646"/>
              <a:gd name="connsiteY15-678" fmla="*/ 2316707 h 2363647"/>
              <a:gd name="connsiteX16-679" fmla="*/ 288586 w 2300646"/>
              <a:gd name="connsiteY16-680" fmla="*/ 2047340 h 2363647"/>
              <a:gd name="connsiteX17-681" fmla="*/ 515813 w 2300646"/>
              <a:gd name="connsiteY17-682" fmla="*/ 761923 h 2363647"/>
              <a:gd name="connsiteX18-683" fmla="*/ 6569 w 2300646"/>
              <a:gd name="connsiteY18-684" fmla="*/ 0 h 2363647"/>
              <a:gd name="connsiteX0-685" fmla="*/ 6569 w 2300646"/>
              <a:gd name="connsiteY0-686" fmla="*/ 5505 h 2369152"/>
              <a:gd name="connsiteX1-687" fmla="*/ 767121 w 2300646"/>
              <a:gd name="connsiteY1-688" fmla="*/ 578452 h 2369152"/>
              <a:gd name="connsiteX2-689" fmla="*/ 2036842 w 2300646"/>
              <a:gd name="connsiteY2-690" fmla="*/ 514597 h 2369152"/>
              <a:gd name="connsiteX3-691" fmla="*/ 2291808 w 2300646"/>
              <a:gd name="connsiteY3-692" fmla="*/ 662729 h 2369152"/>
              <a:gd name="connsiteX4-693" fmla="*/ 1138596 w 2300646"/>
              <a:gd name="connsiteY4-694" fmla="*/ 1026127 h 2369152"/>
              <a:gd name="connsiteX5-695" fmla="*/ 1624371 w 2300646"/>
              <a:gd name="connsiteY5-696" fmla="*/ 1550002 h 2369152"/>
              <a:gd name="connsiteX6-697" fmla="*/ 2072046 w 2300646"/>
              <a:gd name="connsiteY6-698" fmla="*/ 1550002 h 2369152"/>
              <a:gd name="connsiteX7-699" fmla="*/ 2300646 w 2300646"/>
              <a:gd name="connsiteY7-700" fmla="*/ 1740502 h 2369152"/>
              <a:gd name="connsiteX8-701" fmla="*/ 1833921 w 2300646"/>
              <a:gd name="connsiteY8-702" fmla="*/ 1873852 h 2369152"/>
              <a:gd name="connsiteX9-703" fmla="*/ 2005371 w 2300646"/>
              <a:gd name="connsiteY9-704" fmla="*/ 2121502 h 2369152"/>
              <a:gd name="connsiteX10-705" fmla="*/ 1729146 w 2300646"/>
              <a:gd name="connsiteY10-706" fmla="*/ 1988152 h 2369152"/>
              <a:gd name="connsiteX11-707" fmla="*/ 1538646 w 2300646"/>
              <a:gd name="connsiteY11-708" fmla="*/ 2369152 h 2369152"/>
              <a:gd name="connsiteX12-709" fmla="*/ 1310046 w 2300646"/>
              <a:gd name="connsiteY12-710" fmla="*/ 2150077 h 2369152"/>
              <a:gd name="connsiteX13-711" fmla="*/ 1443396 w 2300646"/>
              <a:gd name="connsiteY13-712" fmla="*/ 1788127 h 2369152"/>
              <a:gd name="connsiteX14-713" fmla="*/ 919521 w 2300646"/>
              <a:gd name="connsiteY14-714" fmla="*/ 1207102 h 2369152"/>
              <a:gd name="connsiteX15-715" fmla="*/ 410353 w 2300646"/>
              <a:gd name="connsiteY15-716" fmla="*/ 2322212 h 2369152"/>
              <a:gd name="connsiteX16-717" fmla="*/ 288586 w 2300646"/>
              <a:gd name="connsiteY16-718" fmla="*/ 2052845 h 2369152"/>
              <a:gd name="connsiteX17-719" fmla="*/ 515813 w 2300646"/>
              <a:gd name="connsiteY17-720" fmla="*/ 767428 h 2369152"/>
              <a:gd name="connsiteX18-721" fmla="*/ 6569 w 2300646"/>
              <a:gd name="connsiteY18-722" fmla="*/ 5505 h 2369152"/>
              <a:gd name="connsiteX0-723" fmla="*/ 11167 w 2305244"/>
              <a:gd name="connsiteY0-724" fmla="*/ 5505 h 2369152"/>
              <a:gd name="connsiteX1-725" fmla="*/ 771719 w 2305244"/>
              <a:gd name="connsiteY1-726" fmla="*/ 578452 h 2369152"/>
              <a:gd name="connsiteX2-727" fmla="*/ 2041440 w 2305244"/>
              <a:gd name="connsiteY2-728" fmla="*/ 514597 h 2369152"/>
              <a:gd name="connsiteX3-729" fmla="*/ 2296406 w 2305244"/>
              <a:gd name="connsiteY3-730" fmla="*/ 662729 h 2369152"/>
              <a:gd name="connsiteX4-731" fmla="*/ 1143194 w 2305244"/>
              <a:gd name="connsiteY4-732" fmla="*/ 1026127 h 2369152"/>
              <a:gd name="connsiteX5-733" fmla="*/ 1628969 w 2305244"/>
              <a:gd name="connsiteY5-734" fmla="*/ 1550002 h 2369152"/>
              <a:gd name="connsiteX6-735" fmla="*/ 2076644 w 2305244"/>
              <a:gd name="connsiteY6-736" fmla="*/ 1550002 h 2369152"/>
              <a:gd name="connsiteX7-737" fmla="*/ 2305244 w 2305244"/>
              <a:gd name="connsiteY7-738" fmla="*/ 1740502 h 2369152"/>
              <a:gd name="connsiteX8-739" fmla="*/ 1838519 w 2305244"/>
              <a:gd name="connsiteY8-740" fmla="*/ 1873852 h 2369152"/>
              <a:gd name="connsiteX9-741" fmla="*/ 2009969 w 2305244"/>
              <a:gd name="connsiteY9-742" fmla="*/ 2121502 h 2369152"/>
              <a:gd name="connsiteX10-743" fmla="*/ 1733744 w 2305244"/>
              <a:gd name="connsiteY10-744" fmla="*/ 1988152 h 2369152"/>
              <a:gd name="connsiteX11-745" fmla="*/ 1543244 w 2305244"/>
              <a:gd name="connsiteY11-746" fmla="*/ 2369152 h 2369152"/>
              <a:gd name="connsiteX12-747" fmla="*/ 1314644 w 2305244"/>
              <a:gd name="connsiteY12-748" fmla="*/ 2150077 h 2369152"/>
              <a:gd name="connsiteX13-749" fmla="*/ 1447994 w 2305244"/>
              <a:gd name="connsiteY13-750" fmla="*/ 1788127 h 2369152"/>
              <a:gd name="connsiteX14-751" fmla="*/ 924119 w 2305244"/>
              <a:gd name="connsiteY14-752" fmla="*/ 1207102 h 2369152"/>
              <a:gd name="connsiteX15-753" fmla="*/ 414951 w 2305244"/>
              <a:gd name="connsiteY15-754" fmla="*/ 2322212 h 2369152"/>
              <a:gd name="connsiteX16-755" fmla="*/ 293184 w 2305244"/>
              <a:gd name="connsiteY16-756" fmla="*/ 2052845 h 2369152"/>
              <a:gd name="connsiteX17-757" fmla="*/ 520411 w 2305244"/>
              <a:gd name="connsiteY17-758" fmla="*/ 767428 h 2369152"/>
              <a:gd name="connsiteX18-759" fmla="*/ 11167 w 2305244"/>
              <a:gd name="connsiteY18-760" fmla="*/ 5505 h 2369152"/>
              <a:gd name="connsiteX0-761" fmla="*/ 11167 w 2305244"/>
              <a:gd name="connsiteY0-762" fmla="*/ 5505 h 2369152"/>
              <a:gd name="connsiteX1-763" fmla="*/ 771719 w 2305244"/>
              <a:gd name="connsiteY1-764" fmla="*/ 578452 h 2369152"/>
              <a:gd name="connsiteX2-765" fmla="*/ 2041440 w 2305244"/>
              <a:gd name="connsiteY2-766" fmla="*/ 514597 h 2369152"/>
              <a:gd name="connsiteX3-767" fmla="*/ 2296406 w 2305244"/>
              <a:gd name="connsiteY3-768" fmla="*/ 662729 h 2369152"/>
              <a:gd name="connsiteX4-769" fmla="*/ 1143194 w 2305244"/>
              <a:gd name="connsiteY4-770" fmla="*/ 1026127 h 2369152"/>
              <a:gd name="connsiteX5-771" fmla="*/ 1628969 w 2305244"/>
              <a:gd name="connsiteY5-772" fmla="*/ 1550002 h 2369152"/>
              <a:gd name="connsiteX6-773" fmla="*/ 2076644 w 2305244"/>
              <a:gd name="connsiteY6-774" fmla="*/ 1550002 h 2369152"/>
              <a:gd name="connsiteX7-775" fmla="*/ 2305244 w 2305244"/>
              <a:gd name="connsiteY7-776" fmla="*/ 1740502 h 2369152"/>
              <a:gd name="connsiteX8-777" fmla="*/ 1838519 w 2305244"/>
              <a:gd name="connsiteY8-778" fmla="*/ 1873852 h 2369152"/>
              <a:gd name="connsiteX9-779" fmla="*/ 2009969 w 2305244"/>
              <a:gd name="connsiteY9-780" fmla="*/ 2121502 h 2369152"/>
              <a:gd name="connsiteX10-781" fmla="*/ 1733744 w 2305244"/>
              <a:gd name="connsiteY10-782" fmla="*/ 1988152 h 2369152"/>
              <a:gd name="connsiteX11-783" fmla="*/ 1543244 w 2305244"/>
              <a:gd name="connsiteY11-784" fmla="*/ 2369152 h 2369152"/>
              <a:gd name="connsiteX12-785" fmla="*/ 1314644 w 2305244"/>
              <a:gd name="connsiteY12-786" fmla="*/ 2150077 h 2369152"/>
              <a:gd name="connsiteX13-787" fmla="*/ 1447994 w 2305244"/>
              <a:gd name="connsiteY13-788" fmla="*/ 1788127 h 2369152"/>
              <a:gd name="connsiteX14-789" fmla="*/ 909489 w 2305244"/>
              <a:gd name="connsiteY14-790" fmla="*/ 1185156 h 2369152"/>
              <a:gd name="connsiteX15-791" fmla="*/ 414951 w 2305244"/>
              <a:gd name="connsiteY15-792" fmla="*/ 2322212 h 2369152"/>
              <a:gd name="connsiteX16-793" fmla="*/ 293184 w 2305244"/>
              <a:gd name="connsiteY16-794" fmla="*/ 2052845 h 2369152"/>
              <a:gd name="connsiteX17-795" fmla="*/ 520411 w 2305244"/>
              <a:gd name="connsiteY17-796" fmla="*/ 767428 h 2369152"/>
              <a:gd name="connsiteX18-797" fmla="*/ 11167 w 2305244"/>
              <a:gd name="connsiteY18-798" fmla="*/ 5505 h 2369152"/>
              <a:gd name="connsiteX0-799" fmla="*/ 11167 w 2305244"/>
              <a:gd name="connsiteY0-800" fmla="*/ 5505 h 2369152"/>
              <a:gd name="connsiteX1-801" fmla="*/ 771719 w 2305244"/>
              <a:gd name="connsiteY1-802" fmla="*/ 578452 h 2369152"/>
              <a:gd name="connsiteX2-803" fmla="*/ 2041440 w 2305244"/>
              <a:gd name="connsiteY2-804" fmla="*/ 514597 h 2369152"/>
              <a:gd name="connsiteX3-805" fmla="*/ 2296406 w 2305244"/>
              <a:gd name="connsiteY3-806" fmla="*/ 662729 h 2369152"/>
              <a:gd name="connsiteX4-807" fmla="*/ 1106618 w 2305244"/>
              <a:gd name="connsiteY4-808" fmla="*/ 1004182 h 2369152"/>
              <a:gd name="connsiteX5-809" fmla="*/ 1628969 w 2305244"/>
              <a:gd name="connsiteY5-810" fmla="*/ 1550002 h 2369152"/>
              <a:gd name="connsiteX6-811" fmla="*/ 2076644 w 2305244"/>
              <a:gd name="connsiteY6-812" fmla="*/ 1550002 h 2369152"/>
              <a:gd name="connsiteX7-813" fmla="*/ 2305244 w 2305244"/>
              <a:gd name="connsiteY7-814" fmla="*/ 1740502 h 2369152"/>
              <a:gd name="connsiteX8-815" fmla="*/ 1838519 w 2305244"/>
              <a:gd name="connsiteY8-816" fmla="*/ 1873852 h 2369152"/>
              <a:gd name="connsiteX9-817" fmla="*/ 2009969 w 2305244"/>
              <a:gd name="connsiteY9-818" fmla="*/ 2121502 h 2369152"/>
              <a:gd name="connsiteX10-819" fmla="*/ 1733744 w 2305244"/>
              <a:gd name="connsiteY10-820" fmla="*/ 1988152 h 2369152"/>
              <a:gd name="connsiteX11-821" fmla="*/ 1543244 w 2305244"/>
              <a:gd name="connsiteY11-822" fmla="*/ 2369152 h 2369152"/>
              <a:gd name="connsiteX12-823" fmla="*/ 1314644 w 2305244"/>
              <a:gd name="connsiteY12-824" fmla="*/ 2150077 h 2369152"/>
              <a:gd name="connsiteX13-825" fmla="*/ 1447994 w 2305244"/>
              <a:gd name="connsiteY13-826" fmla="*/ 1788127 h 2369152"/>
              <a:gd name="connsiteX14-827" fmla="*/ 909489 w 2305244"/>
              <a:gd name="connsiteY14-828" fmla="*/ 1185156 h 2369152"/>
              <a:gd name="connsiteX15-829" fmla="*/ 414951 w 2305244"/>
              <a:gd name="connsiteY15-830" fmla="*/ 2322212 h 2369152"/>
              <a:gd name="connsiteX16-831" fmla="*/ 293184 w 2305244"/>
              <a:gd name="connsiteY16-832" fmla="*/ 2052845 h 2369152"/>
              <a:gd name="connsiteX17-833" fmla="*/ 520411 w 2305244"/>
              <a:gd name="connsiteY17-834" fmla="*/ 767428 h 2369152"/>
              <a:gd name="connsiteX18-835" fmla="*/ 11167 w 2305244"/>
              <a:gd name="connsiteY18-836" fmla="*/ 5505 h 2369152"/>
              <a:gd name="connsiteX0-837" fmla="*/ 11167 w 2305244"/>
              <a:gd name="connsiteY0-838" fmla="*/ 5505 h 2369152"/>
              <a:gd name="connsiteX1-839" fmla="*/ 771719 w 2305244"/>
              <a:gd name="connsiteY1-840" fmla="*/ 578452 h 2369152"/>
              <a:gd name="connsiteX2-841" fmla="*/ 2041440 w 2305244"/>
              <a:gd name="connsiteY2-842" fmla="*/ 514597 h 2369152"/>
              <a:gd name="connsiteX3-843" fmla="*/ 2296406 w 2305244"/>
              <a:gd name="connsiteY3-844" fmla="*/ 662729 h 2369152"/>
              <a:gd name="connsiteX4-845" fmla="*/ 1106618 w 2305244"/>
              <a:gd name="connsiteY4-846" fmla="*/ 1004182 h 2369152"/>
              <a:gd name="connsiteX5-847" fmla="*/ 1628969 w 2305244"/>
              <a:gd name="connsiteY5-848" fmla="*/ 1550002 h 2369152"/>
              <a:gd name="connsiteX6-849" fmla="*/ 2076644 w 2305244"/>
              <a:gd name="connsiteY6-850" fmla="*/ 1550002 h 2369152"/>
              <a:gd name="connsiteX7-851" fmla="*/ 2305244 w 2305244"/>
              <a:gd name="connsiteY7-852" fmla="*/ 1740502 h 2369152"/>
              <a:gd name="connsiteX8-853" fmla="*/ 1838519 w 2305244"/>
              <a:gd name="connsiteY8-854" fmla="*/ 1873852 h 2369152"/>
              <a:gd name="connsiteX9-855" fmla="*/ 2009969 w 2305244"/>
              <a:gd name="connsiteY9-856" fmla="*/ 2121502 h 2369152"/>
              <a:gd name="connsiteX10-857" fmla="*/ 1733744 w 2305244"/>
              <a:gd name="connsiteY10-858" fmla="*/ 1988152 h 2369152"/>
              <a:gd name="connsiteX11-859" fmla="*/ 1543244 w 2305244"/>
              <a:gd name="connsiteY11-860" fmla="*/ 2369152 h 2369152"/>
              <a:gd name="connsiteX12-861" fmla="*/ 1314644 w 2305244"/>
              <a:gd name="connsiteY12-862" fmla="*/ 2150077 h 2369152"/>
              <a:gd name="connsiteX13-863" fmla="*/ 1447994 w 2305244"/>
              <a:gd name="connsiteY13-864" fmla="*/ 1788127 h 2369152"/>
              <a:gd name="connsiteX14-865" fmla="*/ 898516 w 2305244"/>
              <a:gd name="connsiteY14-866" fmla="*/ 1196129 h 2369152"/>
              <a:gd name="connsiteX15-867" fmla="*/ 414951 w 2305244"/>
              <a:gd name="connsiteY15-868" fmla="*/ 2322212 h 2369152"/>
              <a:gd name="connsiteX16-869" fmla="*/ 293184 w 2305244"/>
              <a:gd name="connsiteY16-870" fmla="*/ 2052845 h 2369152"/>
              <a:gd name="connsiteX17-871" fmla="*/ 520411 w 2305244"/>
              <a:gd name="connsiteY17-872" fmla="*/ 767428 h 2369152"/>
              <a:gd name="connsiteX18-873" fmla="*/ 11167 w 2305244"/>
              <a:gd name="connsiteY18-874" fmla="*/ 5505 h 2369152"/>
              <a:gd name="connsiteX0-875" fmla="*/ 11167 w 2305244"/>
              <a:gd name="connsiteY0-876" fmla="*/ 5505 h 2369152"/>
              <a:gd name="connsiteX1-877" fmla="*/ 771719 w 2305244"/>
              <a:gd name="connsiteY1-878" fmla="*/ 578452 h 2369152"/>
              <a:gd name="connsiteX2-879" fmla="*/ 2041440 w 2305244"/>
              <a:gd name="connsiteY2-880" fmla="*/ 514597 h 2369152"/>
              <a:gd name="connsiteX3-881" fmla="*/ 2296406 w 2305244"/>
              <a:gd name="connsiteY3-882" fmla="*/ 662729 h 2369152"/>
              <a:gd name="connsiteX4-883" fmla="*/ 1124906 w 2305244"/>
              <a:gd name="connsiteY4-884" fmla="*/ 1004182 h 2369152"/>
              <a:gd name="connsiteX5-885" fmla="*/ 1628969 w 2305244"/>
              <a:gd name="connsiteY5-886" fmla="*/ 1550002 h 2369152"/>
              <a:gd name="connsiteX6-887" fmla="*/ 2076644 w 2305244"/>
              <a:gd name="connsiteY6-888" fmla="*/ 1550002 h 2369152"/>
              <a:gd name="connsiteX7-889" fmla="*/ 2305244 w 2305244"/>
              <a:gd name="connsiteY7-890" fmla="*/ 1740502 h 2369152"/>
              <a:gd name="connsiteX8-891" fmla="*/ 1838519 w 2305244"/>
              <a:gd name="connsiteY8-892" fmla="*/ 1873852 h 2369152"/>
              <a:gd name="connsiteX9-893" fmla="*/ 2009969 w 2305244"/>
              <a:gd name="connsiteY9-894" fmla="*/ 2121502 h 2369152"/>
              <a:gd name="connsiteX10-895" fmla="*/ 1733744 w 2305244"/>
              <a:gd name="connsiteY10-896" fmla="*/ 1988152 h 2369152"/>
              <a:gd name="connsiteX11-897" fmla="*/ 1543244 w 2305244"/>
              <a:gd name="connsiteY11-898" fmla="*/ 2369152 h 2369152"/>
              <a:gd name="connsiteX12-899" fmla="*/ 1314644 w 2305244"/>
              <a:gd name="connsiteY12-900" fmla="*/ 2150077 h 2369152"/>
              <a:gd name="connsiteX13-901" fmla="*/ 1447994 w 2305244"/>
              <a:gd name="connsiteY13-902" fmla="*/ 1788127 h 2369152"/>
              <a:gd name="connsiteX14-903" fmla="*/ 898516 w 2305244"/>
              <a:gd name="connsiteY14-904" fmla="*/ 1196129 h 2369152"/>
              <a:gd name="connsiteX15-905" fmla="*/ 414951 w 2305244"/>
              <a:gd name="connsiteY15-906" fmla="*/ 2322212 h 2369152"/>
              <a:gd name="connsiteX16-907" fmla="*/ 293184 w 2305244"/>
              <a:gd name="connsiteY16-908" fmla="*/ 2052845 h 2369152"/>
              <a:gd name="connsiteX17-909" fmla="*/ 520411 w 2305244"/>
              <a:gd name="connsiteY17-910" fmla="*/ 767428 h 2369152"/>
              <a:gd name="connsiteX18-911" fmla="*/ 11167 w 2305244"/>
              <a:gd name="connsiteY18-912" fmla="*/ 5505 h 2369152"/>
              <a:gd name="connsiteX0-913" fmla="*/ 11167 w 2305244"/>
              <a:gd name="connsiteY0-914" fmla="*/ 5505 h 2369152"/>
              <a:gd name="connsiteX1-915" fmla="*/ 771719 w 2305244"/>
              <a:gd name="connsiteY1-916" fmla="*/ 578452 h 2369152"/>
              <a:gd name="connsiteX2-917" fmla="*/ 2041440 w 2305244"/>
              <a:gd name="connsiteY2-918" fmla="*/ 514597 h 2369152"/>
              <a:gd name="connsiteX3-919" fmla="*/ 2296406 w 2305244"/>
              <a:gd name="connsiteY3-920" fmla="*/ 662729 h 2369152"/>
              <a:gd name="connsiteX4-921" fmla="*/ 1124906 w 2305244"/>
              <a:gd name="connsiteY4-922" fmla="*/ 1004182 h 2369152"/>
              <a:gd name="connsiteX5-923" fmla="*/ 1628969 w 2305244"/>
              <a:gd name="connsiteY5-924" fmla="*/ 1550002 h 2369152"/>
              <a:gd name="connsiteX6-925" fmla="*/ 2076644 w 2305244"/>
              <a:gd name="connsiteY6-926" fmla="*/ 1550002 h 2369152"/>
              <a:gd name="connsiteX7-927" fmla="*/ 2305244 w 2305244"/>
              <a:gd name="connsiteY7-928" fmla="*/ 1740502 h 2369152"/>
              <a:gd name="connsiteX8-929" fmla="*/ 1838519 w 2305244"/>
              <a:gd name="connsiteY8-930" fmla="*/ 1873852 h 2369152"/>
              <a:gd name="connsiteX9-931" fmla="*/ 2009969 w 2305244"/>
              <a:gd name="connsiteY9-932" fmla="*/ 2121502 h 2369152"/>
              <a:gd name="connsiteX10-933" fmla="*/ 1733744 w 2305244"/>
              <a:gd name="connsiteY10-934" fmla="*/ 1988152 h 2369152"/>
              <a:gd name="connsiteX11-935" fmla="*/ 1543244 w 2305244"/>
              <a:gd name="connsiteY11-936" fmla="*/ 2369152 h 2369152"/>
              <a:gd name="connsiteX12-937" fmla="*/ 1314644 w 2305244"/>
              <a:gd name="connsiteY12-938" fmla="*/ 2150077 h 2369152"/>
              <a:gd name="connsiteX13-939" fmla="*/ 1447994 w 2305244"/>
              <a:gd name="connsiteY13-940" fmla="*/ 1788127 h 2369152"/>
              <a:gd name="connsiteX14-941" fmla="*/ 909489 w 2305244"/>
              <a:gd name="connsiteY14-942" fmla="*/ 1225390 h 2369152"/>
              <a:gd name="connsiteX15-943" fmla="*/ 414951 w 2305244"/>
              <a:gd name="connsiteY15-944" fmla="*/ 2322212 h 2369152"/>
              <a:gd name="connsiteX16-945" fmla="*/ 293184 w 2305244"/>
              <a:gd name="connsiteY16-946" fmla="*/ 2052845 h 2369152"/>
              <a:gd name="connsiteX17-947" fmla="*/ 520411 w 2305244"/>
              <a:gd name="connsiteY17-948" fmla="*/ 767428 h 2369152"/>
              <a:gd name="connsiteX18-949" fmla="*/ 11167 w 2305244"/>
              <a:gd name="connsiteY18-950" fmla="*/ 5505 h 2369152"/>
              <a:gd name="connsiteX0-951" fmla="*/ 11167 w 2305244"/>
              <a:gd name="connsiteY0-952" fmla="*/ 5505 h 2369152"/>
              <a:gd name="connsiteX1-953" fmla="*/ 771719 w 2305244"/>
              <a:gd name="connsiteY1-954" fmla="*/ 578452 h 2369152"/>
              <a:gd name="connsiteX2-955" fmla="*/ 2041440 w 2305244"/>
              <a:gd name="connsiteY2-956" fmla="*/ 514597 h 2369152"/>
              <a:gd name="connsiteX3-957" fmla="*/ 2296406 w 2305244"/>
              <a:gd name="connsiteY3-958" fmla="*/ 662729 h 2369152"/>
              <a:gd name="connsiteX4-959" fmla="*/ 1124906 w 2305244"/>
              <a:gd name="connsiteY4-960" fmla="*/ 1004182 h 2369152"/>
              <a:gd name="connsiteX5-961" fmla="*/ 1628969 w 2305244"/>
              <a:gd name="connsiteY5-962" fmla="*/ 1550002 h 2369152"/>
              <a:gd name="connsiteX6-963" fmla="*/ 2076644 w 2305244"/>
              <a:gd name="connsiteY6-964" fmla="*/ 1550002 h 2369152"/>
              <a:gd name="connsiteX7-965" fmla="*/ 2305244 w 2305244"/>
              <a:gd name="connsiteY7-966" fmla="*/ 1740502 h 2369152"/>
              <a:gd name="connsiteX8-967" fmla="*/ 1838519 w 2305244"/>
              <a:gd name="connsiteY8-968" fmla="*/ 1873852 h 2369152"/>
              <a:gd name="connsiteX9-969" fmla="*/ 2009969 w 2305244"/>
              <a:gd name="connsiteY9-970" fmla="*/ 2121502 h 2369152"/>
              <a:gd name="connsiteX10-971" fmla="*/ 1733744 w 2305244"/>
              <a:gd name="connsiteY10-972" fmla="*/ 1988152 h 2369152"/>
              <a:gd name="connsiteX11-973" fmla="*/ 1543244 w 2305244"/>
              <a:gd name="connsiteY11-974" fmla="*/ 2369152 h 2369152"/>
              <a:gd name="connsiteX12-975" fmla="*/ 1314644 w 2305244"/>
              <a:gd name="connsiteY12-976" fmla="*/ 2150077 h 2369152"/>
              <a:gd name="connsiteX13-977" fmla="*/ 1473597 w 2305244"/>
              <a:gd name="connsiteY13-978" fmla="*/ 1788127 h 2369152"/>
              <a:gd name="connsiteX14-979" fmla="*/ 909489 w 2305244"/>
              <a:gd name="connsiteY14-980" fmla="*/ 1225390 h 2369152"/>
              <a:gd name="connsiteX15-981" fmla="*/ 414951 w 2305244"/>
              <a:gd name="connsiteY15-982" fmla="*/ 2322212 h 2369152"/>
              <a:gd name="connsiteX16-983" fmla="*/ 293184 w 2305244"/>
              <a:gd name="connsiteY16-984" fmla="*/ 2052845 h 2369152"/>
              <a:gd name="connsiteX17-985" fmla="*/ 520411 w 2305244"/>
              <a:gd name="connsiteY17-986" fmla="*/ 767428 h 2369152"/>
              <a:gd name="connsiteX18-987" fmla="*/ 11167 w 2305244"/>
              <a:gd name="connsiteY18-988" fmla="*/ 5505 h 2369152"/>
              <a:gd name="connsiteX0-989" fmla="*/ 11167 w 2305244"/>
              <a:gd name="connsiteY0-990" fmla="*/ 5505 h 2369152"/>
              <a:gd name="connsiteX1-991" fmla="*/ 771719 w 2305244"/>
              <a:gd name="connsiteY1-992" fmla="*/ 578452 h 2369152"/>
              <a:gd name="connsiteX2-993" fmla="*/ 2041440 w 2305244"/>
              <a:gd name="connsiteY2-994" fmla="*/ 514597 h 2369152"/>
              <a:gd name="connsiteX3-995" fmla="*/ 2296406 w 2305244"/>
              <a:gd name="connsiteY3-996" fmla="*/ 662729 h 2369152"/>
              <a:gd name="connsiteX4-997" fmla="*/ 1124906 w 2305244"/>
              <a:gd name="connsiteY4-998" fmla="*/ 1004182 h 2369152"/>
              <a:gd name="connsiteX5-999" fmla="*/ 1628969 w 2305244"/>
              <a:gd name="connsiteY5-1000" fmla="*/ 1550002 h 2369152"/>
              <a:gd name="connsiteX6-1001" fmla="*/ 2076644 w 2305244"/>
              <a:gd name="connsiteY6-1002" fmla="*/ 1550002 h 2369152"/>
              <a:gd name="connsiteX7-1003" fmla="*/ 2305244 w 2305244"/>
              <a:gd name="connsiteY7-1004" fmla="*/ 1740502 h 2369152"/>
              <a:gd name="connsiteX8-1005" fmla="*/ 1838519 w 2305244"/>
              <a:gd name="connsiteY8-1006" fmla="*/ 1873852 h 2369152"/>
              <a:gd name="connsiteX9-1007" fmla="*/ 2009969 w 2305244"/>
              <a:gd name="connsiteY9-1008" fmla="*/ 2121502 h 2369152"/>
              <a:gd name="connsiteX10-1009" fmla="*/ 1733744 w 2305244"/>
              <a:gd name="connsiteY10-1010" fmla="*/ 1988152 h 2369152"/>
              <a:gd name="connsiteX11-1011" fmla="*/ 1543244 w 2305244"/>
              <a:gd name="connsiteY11-1012" fmla="*/ 2369152 h 2369152"/>
              <a:gd name="connsiteX12-1013" fmla="*/ 1314644 w 2305244"/>
              <a:gd name="connsiteY12-1014" fmla="*/ 2150077 h 2369152"/>
              <a:gd name="connsiteX13-1015" fmla="*/ 1513830 w 2305244"/>
              <a:gd name="connsiteY13-1016" fmla="*/ 1784469 h 2369152"/>
              <a:gd name="connsiteX14-1017" fmla="*/ 909489 w 2305244"/>
              <a:gd name="connsiteY14-1018" fmla="*/ 1225390 h 2369152"/>
              <a:gd name="connsiteX15-1019" fmla="*/ 414951 w 2305244"/>
              <a:gd name="connsiteY15-1020" fmla="*/ 2322212 h 2369152"/>
              <a:gd name="connsiteX16-1021" fmla="*/ 293184 w 2305244"/>
              <a:gd name="connsiteY16-1022" fmla="*/ 2052845 h 2369152"/>
              <a:gd name="connsiteX17-1023" fmla="*/ 520411 w 2305244"/>
              <a:gd name="connsiteY17-1024" fmla="*/ 767428 h 2369152"/>
              <a:gd name="connsiteX18-1025" fmla="*/ 11167 w 2305244"/>
              <a:gd name="connsiteY18-1026" fmla="*/ 5505 h 2369152"/>
              <a:gd name="connsiteX0-1027" fmla="*/ 11167 w 2305244"/>
              <a:gd name="connsiteY0-1028" fmla="*/ 5505 h 2369152"/>
              <a:gd name="connsiteX1-1029" fmla="*/ 771719 w 2305244"/>
              <a:gd name="connsiteY1-1030" fmla="*/ 578452 h 2369152"/>
              <a:gd name="connsiteX2-1031" fmla="*/ 2041440 w 2305244"/>
              <a:gd name="connsiteY2-1032" fmla="*/ 514597 h 2369152"/>
              <a:gd name="connsiteX3-1033" fmla="*/ 2296406 w 2305244"/>
              <a:gd name="connsiteY3-1034" fmla="*/ 662729 h 2369152"/>
              <a:gd name="connsiteX4-1035" fmla="*/ 1124906 w 2305244"/>
              <a:gd name="connsiteY4-1036" fmla="*/ 1004182 h 2369152"/>
              <a:gd name="connsiteX5-1037" fmla="*/ 1628969 w 2305244"/>
              <a:gd name="connsiteY5-1038" fmla="*/ 1550002 h 2369152"/>
              <a:gd name="connsiteX6-1039" fmla="*/ 2076644 w 2305244"/>
              <a:gd name="connsiteY6-1040" fmla="*/ 1550002 h 2369152"/>
              <a:gd name="connsiteX7-1041" fmla="*/ 2305244 w 2305244"/>
              <a:gd name="connsiteY7-1042" fmla="*/ 1740502 h 2369152"/>
              <a:gd name="connsiteX8-1043" fmla="*/ 1838519 w 2305244"/>
              <a:gd name="connsiteY8-1044" fmla="*/ 1873852 h 2369152"/>
              <a:gd name="connsiteX9-1045" fmla="*/ 2009969 w 2305244"/>
              <a:gd name="connsiteY9-1046" fmla="*/ 2121502 h 2369152"/>
              <a:gd name="connsiteX10-1047" fmla="*/ 1733744 w 2305244"/>
              <a:gd name="connsiteY10-1048" fmla="*/ 1988152 h 2369152"/>
              <a:gd name="connsiteX11-1049" fmla="*/ 1543244 w 2305244"/>
              <a:gd name="connsiteY11-1050" fmla="*/ 2369152 h 2369152"/>
              <a:gd name="connsiteX12-1051" fmla="*/ 1314644 w 2305244"/>
              <a:gd name="connsiteY12-1052" fmla="*/ 2150077 h 2369152"/>
              <a:gd name="connsiteX13-1053" fmla="*/ 1495542 w 2305244"/>
              <a:gd name="connsiteY13-1054" fmla="*/ 1788127 h 2369152"/>
              <a:gd name="connsiteX14-1055" fmla="*/ 909489 w 2305244"/>
              <a:gd name="connsiteY14-1056" fmla="*/ 1225390 h 2369152"/>
              <a:gd name="connsiteX15-1057" fmla="*/ 414951 w 2305244"/>
              <a:gd name="connsiteY15-1058" fmla="*/ 2322212 h 2369152"/>
              <a:gd name="connsiteX16-1059" fmla="*/ 293184 w 2305244"/>
              <a:gd name="connsiteY16-1060" fmla="*/ 2052845 h 2369152"/>
              <a:gd name="connsiteX17-1061" fmla="*/ 520411 w 2305244"/>
              <a:gd name="connsiteY17-1062" fmla="*/ 767428 h 2369152"/>
              <a:gd name="connsiteX18-1063" fmla="*/ 11167 w 2305244"/>
              <a:gd name="connsiteY18-1064" fmla="*/ 5505 h 2369152"/>
              <a:gd name="connsiteX0-1065" fmla="*/ 11167 w 2305244"/>
              <a:gd name="connsiteY0-1066" fmla="*/ 5505 h 2369152"/>
              <a:gd name="connsiteX1-1067" fmla="*/ 771719 w 2305244"/>
              <a:gd name="connsiteY1-1068" fmla="*/ 578452 h 2369152"/>
              <a:gd name="connsiteX2-1069" fmla="*/ 2041440 w 2305244"/>
              <a:gd name="connsiteY2-1070" fmla="*/ 514597 h 2369152"/>
              <a:gd name="connsiteX3-1071" fmla="*/ 2296406 w 2305244"/>
              <a:gd name="connsiteY3-1072" fmla="*/ 662729 h 2369152"/>
              <a:gd name="connsiteX4-1073" fmla="*/ 1124906 w 2305244"/>
              <a:gd name="connsiteY4-1074" fmla="*/ 1004182 h 2369152"/>
              <a:gd name="connsiteX5-1075" fmla="*/ 1650914 w 2305244"/>
              <a:gd name="connsiteY5-1076" fmla="*/ 1597551 h 2369152"/>
              <a:gd name="connsiteX6-1077" fmla="*/ 2076644 w 2305244"/>
              <a:gd name="connsiteY6-1078" fmla="*/ 1550002 h 2369152"/>
              <a:gd name="connsiteX7-1079" fmla="*/ 2305244 w 2305244"/>
              <a:gd name="connsiteY7-1080" fmla="*/ 1740502 h 2369152"/>
              <a:gd name="connsiteX8-1081" fmla="*/ 1838519 w 2305244"/>
              <a:gd name="connsiteY8-1082" fmla="*/ 1873852 h 2369152"/>
              <a:gd name="connsiteX9-1083" fmla="*/ 2009969 w 2305244"/>
              <a:gd name="connsiteY9-1084" fmla="*/ 2121502 h 2369152"/>
              <a:gd name="connsiteX10-1085" fmla="*/ 1733744 w 2305244"/>
              <a:gd name="connsiteY10-1086" fmla="*/ 1988152 h 2369152"/>
              <a:gd name="connsiteX11-1087" fmla="*/ 1543244 w 2305244"/>
              <a:gd name="connsiteY11-1088" fmla="*/ 2369152 h 2369152"/>
              <a:gd name="connsiteX12-1089" fmla="*/ 1314644 w 2305244"/>
              <a:gd name="connsiteY12-1090" fmla="*/ 2150077 h 2369152"/>
              <a:gd name="connsiteX13-1091" fmla="*/ 1495542 w 2305244"/>
              <a:gd name="connsiteY13-1092" fmla="*/ 1788127 h 2369152"/>
              <a:gd name="connsiteX14-1093" fmla="*/ 909489 w 2305244"/>
              <a:gd name="connsiteY14-1094" fmla="*/ 1225390 h 2369152"/>
              <a:gd name="connsiteX15-1095" fmla="*/ 414951 w 2305244"/>
              <a:gd name="connsiteY15-1096" fmla="*/ 2322212 h 2369152"/>
              <a:gd name="connsiteX16-1097" fmla="*/ 293184 w 2305244"/>
              <a:gd name="connsiteY16-1098" fmla="*/ 2052845 h 2369152"/>
              <a:gd name="connsiteX17-1099" fmla="*/ 520411 w 2305244"/>
              <a:gd name="connsiteY17-1100" fmla="*/ 767428 h 2369152"/>
              <a:gd name="connsiteX18-1101" fmla="*/ 11167 w 2305244"/>
              <a:gd name="connsiteY18-1102" fmla="*/ 5505 h 2369152"/>
              <a:gd name="connsiteX0-1103" fmla="*/ 11167 w 2305244"/>
              <a:gd name="connsiteY0-1104" fmla="*/ 5505 h 2369152"/>
              <a:gd name="connsiteX1-1105" fmla="*/ 771719 w 2305244"/>
              <a:gd name="connsiteY1-1106" fmla="*/ 578452 h 2369152"/>
              <a:gd name="connsiteX2-1107" fmla="*/ 2041440 w 2305244"/>
              <a:gd name="connsiteY2-1108" fmla="*/ 514597 h 2369152"/>
              <a:gd name="connsiteX3-1109" fmla="*/ 2296406 w 2305244"/>
              <a:gd name="connsiteY3-1110" fmla="*/ 662729 h 2369152"/>
              <a:gd name="connsiteX4-1111" fmla="*/ 1124906 w 2305244"/>
              <a:gd name="connsiteY4-1112" fmla="*/ 1004182 h 2369152"/>
              <a:gd name="connsiteX5-1113" fmla="*/ 1676517 w 2305244"/>
              <a:gd name="connsiteY5-1114" fmla="*/ 1608523 h 2369152"/>
              <a:gd name="connsiteX6-1115" fmla="*/ 2076644 w 2305244"/>
              <a:gd name="connsiteY6-1116" fmla="*/ 1550002 h 2369152"/>
              <a:gd name="connsiteX7-1117" fmla="*/ 2305244 w 2305244"/>
              <a:gd name="connsiteY7-1118" fmla="*/ 1740502 h 2369152"/>
              <a:gd name="connsiteX8-1119" fmla="*/ 1838519 w 2305244"/>
              <a:gd name="connsiteY8-1120" fmla="*/ 1873852 h 2369152"/>
              <a:gd name="connsiteX9-1121" fmla="*/ 2009969 w 2305244"/>
              <a:gd name="connsiteY9-1122" fmla="*/ 2121502 h 2369152"/>
              <a:gd name="connsiteX10-1123" fmla="*/ 1733744 w 2305244"/>
              <a:gd name="connsiteY10-1124" fmla="*/ 1988152 h 2369152"/>
              <a:gd name="connsiteX11-1125" fmla="*/ 1543244 w 2305244"/>
              <a:gd name="connsiteY11-1126" fmla="*/ 2369152 h 2369152"/>
              <a:gd name="connsiteX12-1127" fmla="*/ 1314644 w 2305244"/>
              <a:gd name="connsiteY12-1128" fmla="*/ 2150077 h 2369152"/>
              <a:gd name="connsiteX13-1129" fmla="*/ 1495542 w 2305244"/>
              <a:gd name="connsiteY13-1130" fmla="*/ 1788127 h 2369152"/>
              <a:gd name="connsiteX14-1131" fmla="*/ 909489 w 2305244"/>
              <a:gd name="connsiteY14-1132" fmla="*/ 1225390 h 2369152"/>
              <a:gd name="connsiteX15-1133" fmla="*/ 414951 w 2305244"/>
              <a:gd name="connsiteY15-1134" fmla="*/ 2322212 h 2369152"/>
              <a:gd name="connsiteX16-1135" fmla="*/ 293184 w 2305244"/>
              <a:gd name="connsiteY16-1136" fmla="*/ 2052845 h 2369152"/>
              <a:gd name="connsiteX17-1137" fmla="*/ 520411 w 2305244"/>
              <a:gd name="connsiteY17-1138" fmla="*/ 767428 h 2369152"/>
              <a:gd name="connsiteX18-1139" fmla="*/ 11167 w 2305244"/>
              <a:gd name="connsiteY18-1140" fmla="*/ 5505 h 2369152"/>
              <a:gd name="connsiteX0-1141" fmla="*/ 11167 w 2305244"/>
              <a:gd name="connsiteY0-1142" fmla="*/ 5505 h 2369152"/>
              <a:gd name="connsiteX1-1143" fmla="*/ 771719 w 2305244"/>
              <a:gd name="connsiteY1-1144" fmla="*/ 578452 h 2369152"/>
              <a:gd name="connsiteX2-1145" fmla="*/ 2041440 w 2305244"/>
              <a:gd name="connsiteY2-1146" fmla="*/ 514597 h 2369152"/>
              <a:gd name="connsiteX3-1147" fmla="*/ 2296406 w 2305244"/>
              <a:gd name="connsiteY3-1148" fmla="*/ 662729 h 2369152"/>
              <a:gd name="connsiteX4-1149" fmla="*/ 1124906 w 2305244"/>
              <a:gd name="connsiteY4-1150" fmla="*/ 1004182 h 2369152"/>
              <a:gd name="connsiteX5-1151" fmla="*/ 1676517 w 2305244"/>
              <a:gd name="connsiteY5-1152" fmla="*/ 1608523 h 2369152"/>
              <a:gd name="connsiteX6-1153" fmla="*/ 2032752 w 2305244"/>
              <a:gd name="connsiteY6-1154" fmla="*/ 1550002 h 2369152"/>
              <a:gd name="connsiteX7-1155" fmla="*/ 2305244 w 2305244"/>
              <a:gd name="connsiteY7-1156" fmla="*/ 1740502 h 2369152"/>
              <a:gd name="connsiteX8-1157" fmla="*/ 1838519 w 2305244"/>
              <a:gd name="connsiteY8-1158" fmla="*/ 1873852 h 2369152"/>
              <a:gd name="connsiteX9-1159" fmla="*/ 2009969 w 2305244"/>
              <a:gd name="connsiteY9-1160" fmla="*/ 2121502 h 2369152"/>
              <a:gd name="connsiteX10-1161" fmla="*/ 1733744 w 2305244"/>
              <a:gd name="connsiteY10-1162" fmla="*/ 1988152 h 2369152"/>
              <a:gd name="connsiteX11-1163" fmla="*/ 1543244 w 2305244"/>
              <a:gd name="connsiteY11-1164" fmla="*/ 2369152 h 2369152"/>
              <a:gd name="connsiteX12-1165" fmla="*/ 1314644 w 2305244"/>
              <a:gd name="connsiteY12-1166" fmla="*/ 2150077 h 2369152"/>
              <a:gd name="connsiteX13-1167" fmla="*/ 1495542 w 2305244"/>
              <a:gd name="connsiteY13-1168" fmla="*/ 1788127 h 2369152"/>
              <a:gd name="connsiteX14-1169" fmla="*/ 909489 w 2305244"/>
              <a:gd name="connsiteY14-1170" fmla="*/ 1225390 h 2369152"/>
              <a:gd name="connsiteX15-1171" fmla="*/ 414951 w 2305244"/>
              <a:gd name="connsiteY15-1172" fmla="*/ 2322212 h 2369152"/>
              <a:gd name="connsiteX16-1173" fmla="*/ 293184 w 2305244"/>
              <a:gd name="connsiteY16-1174" fmla="*/ 2052845 h 2369152"/>
              <a:gd name="connsiteX17-1175" fmla="*/ 520411 w 2305244"/>
              <a:gd name="connsiteY17-1176" fmla="*/ 767428 h 2369152"/>
              <a:gd name="connsiteX18-1177" fmla="*/ 11167 w 2305244"/>
              <a:gd name="connsiteY18-1178" fmla="*/ 5505 h 2369152"/>
              <a:gd name="connsiteX0-1179" fmla="*/ 2305244 w 2305244"/>
              <a:gd name="connsiteY0-1180" fmla="*/ 1740502 h 2369152"/>
              <a:gd name="connsiteX1-1181" fmla="*/ 1838519 w 2305244"/>
              <a:gd name="connsiteY1-1182" fmla="*/ 1873852 h 2369152"/>
              <a:gd name="connsiteX2-1183" fmla="*/ 2009969 w 2305244"/>
              <a:gd name="connsiteY2-1184" fmla="*/ 2121502 h 2369152"/>
              <a:gd name="connsiteX3-1185" fmla="*/ 1733744 w 2305244"/>
              <a:gd name="connsiteY3-1186" fmla="*/ 1988152 h 2369152"/>
              <a:gd name="connsiteX4-1187" fmla="*/ 1543244 w 2305244"/>
              <a:gd name="connsiteY4-1188" fmla="*/ 2369152 h 2369152"/>
              <a:gd name="connsiteX5-1189" fmla="*/ 1314644 w 2305244"/>
              <a:gd name="connsiteY5-1190" fmla="*/ 2150077 h 2369152"/>
              <a:gd name="connsiteX6-1191" fmla="*/ 1495542 w 2305244"/>
              <a:gd name="connsiteY6-1192" fmla="*/ 1788127 h 2369152"/>
              <a:gd name="connsiteX7-1193" fmla="*/ 909489 w 2305244"/>
              <a:gd name="connsiteY7-1194" fmla="*/ 1225390 h 2369152"/>
              <a:gd name="connsiteX8-1195" fmla="*/ 414951 w 2305244"/>
              <a:gd name="connsiteY8-1196" fmla="*/ 2322212 h 2369152"/>
              <a:gd name="connsiteX9-1197" fmla="*/ 293184 w 2305244"/>
              <a:gd name="connsiteY9-1198" fmla="*/ 2052845 h 2369152"/>
              <a:gd name="connsiteX10-1199" fmla="*/ 520411 w 2305244"/>
              <a:gd name="connsiteY10-1200" fmla="*/ 767428 h 2369152"/>
              <a:gd name="connsiteX11-1201" fmla="*/ 11167 w 2305244"/>
              <a:gd name="connsiteY11-1202" fmla="*/ 5505 h 2369152"/>
              <a:gd name="connsiteX12-1203" fmla="*/ 771719 w 2305244"/>
              <a:gd name="connsiteY12-1204" fmla="*/ 578452 h 2369152"/>
              <a:gd name="connsiteX13-1205" fmla="*/ 2041440 w 2305244"/>
              <a:gd name="connsiteY13-1206" fmla="*/ 514597 h 2369152"/>
              <a:gd name="connsiteX14-1207" fmla="*/ 2296406 w 2305244"/>
              <a:gd name="connsiteY14-1208" fmla="*/ 662729 h 2369152"/>
              <a:gd name="connsiteX15-1209" fmla="*/ 1124906 w 2305244"/>
              <a:gd name="connsiteY15-1210" fmla="*/ 1004182 h 2369152"/>
              <a:gd name="connsiteX16-1211" fmla="*/ 1676517 w 2305244"/>
              <a:gd name="connsiteY16-1212" fmla="*/ 1608523 h 2369152"/>
              <a:gd name="connsiteX17-1213" fmla="*/ 2124192 w 2305244"/>
              <a:gd name="connsiteY17-1214" fmla="*/ 1641442 h 2369152"/>
              <a:gd name="connsiteX0-1215" fmla="*/ 2305244 w 2305244"/>
              <a:gd name="connsiteY0-1216" fmla="*/ 1740502 h 2369152"/>
              <a:gd name="connsiteX1-1217" fmla="*/ 1838519 w 2305244"/>
              <a:gd name="connsiteY1-1218" fmla="*/ 1873852 h 2369152"/>
              <a:gd name="connsiteX2-1219" fmla="*/ 2009969 w 2305244"/>
              <a:gd name="connsiteY2-1220" fmla="*/ 2121502 h 2369152"/>
              <a:gd name="connsiteX3-1221" fmla="*/ 1733744 w 2305244"/>
              <a:gd name="connsiteY3-1222" fmla="*/ 1988152 h 2369152"/>
              <a:gd name="connsiteX4-1223" fmla="*/ 1543244 w 2305244"/>
              <a:gd name="connsiteY4-1224" fmla="*/ 2369152 h 2369152"/>
              <a:gd name="connsiteX5-1225" fmla="*/ 1314644 w 2305244"/>
              <a:gd name="connsiteY5-1226" fmla="*/ 2150077 h 2369152"/>
              <a:gd name="connsiteX6-1227" fmla="*/ 1495542 w 2305244"/>
              <a:gd name="connsiteY6-1228" fmla="*/ 1788127 h 2369152"/>
              <a:gd name="connsiteX7-1229" fmla="*/ 909489 w 2305244"/>
              <a:gd name="connsiteY7-1230" fmla="*/ 1225390 h 2369152"/>
              <a:gd name="connsiteX8-1231" fmla="*/ 414951 w 2305244"/>
              <a:gd name="connsiteY8-1232" fmla="*/ 2322212 h 2369152"/>
              <a:gd name="connsiteX9-1233" fmla="*/ 293184 w 2305244"/>
              <a:gd name="connsiteY9-1234" fmla="*/ 2052845 h 2369152"/>
              <a:gd name="connsiteX10-1235" fmla="*/ 520411 w 2305244"/>
              <a:gd name="connsiteY10-1236" fmla="*/ 767428 h 2369152"/>
              <a:gd name="connsiteX11-1237" fmla="*/ 11167 w 2305244"/>
              <a:gd name="connsiteY11-1238" fmla="*/ 5505 h 2369152"/>
              <a:gd name="connsiteX12-1239" fmla="*/ 771719 w 2305244"/>
              <a:gd name="connsiteY12-1240" fmla="*/ 578452 h 2369152"/>
              <a:gd name="connsiteX13-1241" fmla="*/ 2041440 w 2305244"/>
              <a:gd name="connsiteY13-1242" fmla="*/ 514597 h 2369152"/>
              <a:gd name="connsiteX14-1243" fmla="*/ 2296406 w 2305244"/>
              <a:gd name="connsiteY14-1244" fmla="*/ 662729 h 2369152"/>
              <a:gd name="connsiteX15-1245" fmla="*/ 1124906 w 2305244"/>
              <a:gd name="connsiteY15-1246" fmla="*/ 1004182 h 2369152"/>
              <a:gd name="connsiteX16-1247" fmla="*/ 1676517 w 2305244"/>
              <a:gd name="connsiteY16-1248" fmla="*/ 1608523 h 2369152"/>
              <a:gd name="connsiteX17-1249" fmla="*/ 2102246 w 2305244"/>
              <a:gd name="connsiteY17-1250" fmla="*/ 1579262 h 2369152"/>
              <a:gd name="connsiteX0-1251" fmla="*/ 2275983 w 2296406"/>
              <a:gd name="connsiteY0-1252" fmla="*/ 1747817 h 2369152"/>
              <a:gd name="connsiteX1-1253" fmla="*/ 1838519 w 2296406"/>
              <a:gd name="connsiteY1-1254" fmla="*/ 1873852 h 2369152"/>
              <a:gd name="connsiteX2-1255" fmla="*/ 2009969 w 2296406"/>
              <a:gd name="connsiteY2-1256" fmla="*/ 2121502 h 2369152"/>
              <a:gd name="connsiteX3-1257" fmla="*/ 1733744 w 2296406"/>
              <a:gd name="connsiteY3-1258" fmla="*/ 1988152 h 2369152"/>
              <a:gd name="connsiteX4-1259" fmla="*/ 1543244 w 2296406"/>
              <a:gd name="connsiteY4-1260" fmla="*/ 2369152 h 2369152"/>
              <a:gd name="connsiteX5-1261" fmla="*/ 1314644 w 2296406"/>
              <a:gd name="connsiteY5-1262" fmla="*/ 2150077 h 2369152"/>
              <a:gd name="connsiteX6-1263" fmla="*/ 1495542 w 2296406"/>
              <a:gd name="connsiteY6-1264" fmla="*/ 1788127 h 2369152"/>
              <a:gd name="connsiteX7-1265" fmla="*/ 909489 w 2296406"/>
              <a:gd name="connsiteY7-1266" fmla="*/ 1225390 h 2369152"/>
              <a:gd name="connsiteX8-1267" fmla="*/ 414951 w 2296406"/>
              <a:gd name="connsiteY8-1268" fmla="*/ 2322212 h 2369152"/>
              <a:gd name="connsiteX9-1269" fmla="*/ 293184 w 2296406"/>
              <a:gd name="connsiteY9-1270" fmla="*/ 2052845 h 2369152"/>
              <a:gd name="connsiteX10-1271" fmla="*/ 520411 w 2296406"/>
              <a:gd name="connsiteY10-1272" fmla="*/ 767428 h 2369152"/>
              <a:gd name="connsiteX11-1273" fmla="*/ 11167 w 2296406"/>
              <a:gd name="connsiteY11-1274" fmla="*/ 5505 h 2369152"/>
              <a:gd name="connsiteX12-1275" fmla="*/ 771719 w 2296406"/>
              <a:gd name="connsiteY12-1276" fmla="*/ 578452 h 2369152"/>
              <a:gd name="connsiteX13-1277" fmla="*/ 2041440 w 2296406"/>
              <a:gd name="connsiteY13-1278" fmla="*/ 514597 h 2369152"/>
              <a:gd name="connsiteX14-1279" fmla="*/ 2296406 w 2296406"/>
              <a:gd name="connsiteY14-1280" fmla="*/ 662729 h 2369152"/>
              <a:gd name="connsiteX15-1281" fmla="*/ 1124906 w 2296406"/>
              <a:gd name="connsiteY15-1282" fmla="*/ 1004182 h 2369152"/>
              <a:gd name="connsiteX16-1283" fmla="*/ 1676517 w 2296406"/>
              <a:gd name="connsiteY16-1284" fmla="*/ 1608523 h 2369152"/>
              <a:gd name="connsiteX17-1285" fmla="*/ 2102246 w 2296406"/>
              <a:gd name="connsiteY17-1286" fmla="*/ 1579262 h 2369152"/>
              <a:gd name="connsiteX0-1287" fmla="*/ 2290614 w 2296406"/>
              <a:gd name="connsiteY0-1288" fmla="*/ 1777078 h 2369152"/>
              <a:gd name="connsiteX1-1289" fmla="*/ 1838519 w 2296406"/>
              <a:gd name="connsiteY1-1290" fmla="*/ 1873852 h 2369152"/>
              <a:gd name="connsiteX2-1291" fmla="*/ 2009969 w 2296406"/>
              <a:gd name="connsiteY2-1292" fmla="*/ 2121502 h 2369152"/>
              <a:gd name="connsiteX3-1293" fmla="*/ 1733744 w 2296406"/>
              <a:gd name="connsiteY3-1294" fmla="*/ 1988152 h 2369152"/>
              <a:gd name="connsiteX4-1295" fmla="*/ 1543244 w 2296406"/>
              <a:gd name="connsiteY4-1296" fmla="*/ 2369152 h 2369152"/>
              <a:gd name="connsiteX5-1297" fmla="*/ 1314644 w 2296406"/>
              <a:gd name="connsiteY5-1298" fmla="*/ 2150077 h 2369152"/>
              <a:gd name="connsiteX6-1299" fmla="*/ 1495542 w 2296406"/>
              <a:gd name="connsiteY6-1300" fmla="*/ 1788127 h 2369152"/>
              <a:gd name="connsiteX7-1301" fmla="*/ 909489 w 2296406"/>
              <a:gd name="connsiteY7-1302" fmla="*/ 1225390 h 2369152"/>
              <a:gd name="connsiteX8-1303" fmla="*/ 414951 w 2296406"/>
              <a:gd name="connsiteY8-1304" fmla="*/ 2322212 h 2369152"/>
              <a:gd name="connsiteX9-1305" fmla="*/ 293184 w 2296406"/>
              <a:gd name="connsiteY9-1306" fmla="*/ 2052845 h 2369152"/>
              <a:gd name="connsiteX10-1307" fmla="*/ 520411 w 2296406"/>
              <a:gd name="connsiteY10-1308" fmla="*/ 767428 h 2369152"/>
              <a:gd name="connsiteX11-1309" fmla="*/ 11167 w 2296406"/>
              <a:gd name="connsiteY11-1310" fmla="*/ 5505 h 2369152"/>
              <a:gd name="connsiteX12-1311" fmla="*/ 771719 w 2296406"/>
              <a:gd name="connsiteY12-1312" fmla="*/ 578452 h 2369152"/>
              <a:gd name="connsiteX13-1313" fmla="*/ 2041440 w 2296406"/>
              <a:gd name="connsiteY13-1314" fmla="*/ 514597 h 2369152"/>
              <a:gd name="connsiteX14-1315" fmla="*/ 2296406 w 2296406"/>
              <a:gd name="connsiteY14-1316" fmla="*/ 662729 h 2369152"/>
              <a:gd name="connsiteX15-1317" fmla="*/ 1124906 w 2296406"/>
              <a:gd name="connsiteY15-1318" fmla="*/ 1004182 h 2369152"/>
              <a:gd name="connsiteX16-1319" fmla="*/ 1676517 w 2296406"/>
              <a:gd name="connsiteY16-1320" fmla="*/ 1608523 h 2369152"/>
              <a:gd name="connsiteX17-1321" fmla="*/ 2102246 w 2296406"/>
              <a:gd name="connsiteY17-1322" fmla="*/ 1579262 h 2369152"/>
              <a:gd name="connsiteX0-1323" fmla="*/ 2290614 w 2296406"/>
              <a:gd name="connsiteY0-1324" fmla="*/ 1740502 h 2369152"/>
              <a:gd name="connsiteX1-1325" fmla="*/ 1838519 w 2296406"/>
              <a:gd name="connsiteY1-1326" fmla="*/ 1873852 h 2369152"/>
              <a:gd name="connsiteX2-1327" fmla="*/ 2009969 w 2296406"/>
              <a:gd name="connsiteY2-1328" fmla="*/ 2121502 h 2369152"/>
              <a:gd name="connsiteX3-1329" fmla="*/ 1733744 w 2296406"/>
              <a:gd name="connsiteY3-1330" fmla="*/ 1988152 h 2369152"/>
              <a:gd name="connsiteX4-1331" fmla="*/ 1543244 w 2296406"/>
              <a:gd name="connsiteY4-1332" fmla="*/ 2369152 h 2369152"/>
              <a:gd name="connsiteX5-1333" fmla="*/ 1314644 w 2296406"/>
              <a:gd name="connsiteY5-1334" fmla="*/ 2150077 h 2369152"/>
              <a:gd name="connsiteX6-1335" fmla="*/ 1495542 w 2296406"/>
              <a:gd name="connsiteY6-1336" fmla="*/ 1788127 h 2369152"/>
              <a:gd name="connsiteX7-1337" fmla="*/ 909489 w 2296406"/>
              <a:gd name="connsiteY7-1338" fmla="*/ 1225390 h 2369152"/>
              <a:gd name="connsiteX8-1339" fmla="*/ 414951 w 2296406"/>
              <a:gd name="connsiteY8-1340" fmla="*/ 2322212 h 2369152"/>
              <a:gd name="connsiteX9-1341" fmla="*/ 293184 w 2296406"/>
              <a:gd name="connsiteY9-1342" fmla="*/ 2052845 h 2369152"/>
              <a:gd name="connsiteX10-1343" fmla="*/ 520411 w 2296406"/>
              <a:gd name="connsiteY10-1344" fmla="*/ 767428 h 2369152"/>
              <a:gd name="connsiteX11-1345" fmla="*/ 11167 w 2296406"/>
              <a:gd name="connsiteY11-1346" fmla="*/ 5505 h 2369152"/>
              <a:gd name="connsiteX12-1347" fmla="*/ 771719 w 2296406"/>
              <a:gd name="connsiteY12-1348" fmla="*/ 578452 h 2369152"/>
              <a:gd name="connsiteX13-1349" fmla="*/ 2041440 w 2296406"/>
              <a:gd name="connsiteY13-1350" fmla="*/ 514597 h 2369152"/>
              <a:gd name="connsiteX14-1351" fmla="*/ 2296406 w 2296406"/>
              <a:gd name="connsiteY14-1352" fmla="*/ 662729 h 2369152"/>
              <a:gd name="connsiteX15-1353" fmla="*/ 1124906 w 2296406"/>
              <a:gd name="connsiteY15-1354" fmla="*/ 1004182 h 2369152"/>
              <a:gd name="connsiteX16-1355" fmla="*/ 1676517 w 2296406"/>
              <a:gd name="connsiteY16-1356" fmla="*/ 1608523 h 2369152"/>
              <a:gd name="connsiteX17-1357" fmla="*/ 2102246 w 2296406"/>
              <a:gd name="connsiteY17-1358" fmla="*/ 1579262 h 2369152"/>
              <a:gd name="connsiteX0-1359" fmla="*/ 2290614 w 2296406"/>
              <a:gd name="connsiteY0-1360" fmla="*/ 1740502 h 2369152"/>
              <a:gd name="connsiteX1-1361" fmla="*/ 1838519 w 2296406"/>
              <a:gd name="connsiteY1-1362" fmla="*/ 1873852 h 2369152"/>
              <a:gd name="connsiteX2-1363" fmla="*/ 2009969 w 2296406"/>
              <a:gd name="connsiteY2-1364" fmla="*/ 2121502 h 2369152"/>
              <a:gd name="connsiteX3-1365" fmla="*/ 1733744 w 2296406"/>
              <a:gd name="connsiteY3-1366" fmla="*/ 1988152 h 2369152"/>
              <a:gd name="connsiteX4-1367" fmla="*/ 1543244 w 2296406"/>
              <a:gd name="connsiteY4-1368" fmla="*/ 2369152 h 2369152"/>
              <a:gd name="connsiteX5-1369" fmla="*/ 1314644 w 2296406"/>
              <a:gd name="connsiteY5-1370" fmla="*/ 2150077 h 2369152"/>
              <a:gd name="connsiteX6-1371" fmla="*/ 1495542 w 2296406"/>
              <a:gd name="connsiteY6-1372" fmla="*/ 1788127 h 2369152"/>
              <a:gd name="connsiteX7-1373" fmla="*/ 909489 w 2296406"/>
              <a:gd name="connsiteY7-1374" fmla="*/ 1225390 h 2369152"/>
              <a:gd name="connsiteX8-1375" fmla="*/ 414951 w 2296406"/>
              <a:gd name="connsiteY8-1376" fmla="*/ 2322212 h 2369152"/>
              <a:gd name="connsiteX9-1377" fmla="*/ 293184 w 2296406"/>
              <a:gd name="connsiteY9-1378" fmla="*/ 2052845 h 2369152"/>
              <a:gd name="connsiteX10-1379" fmla="*/ 520411 w 2296406"/>
              <a:gd name="connsiteY10-1380" fmla="*/ 767428 h 2369152"/>
              <a:gd name="connsiteX11-1381" fmla="*/ 11167 w 2296406"/>
              <a:gd name="connsiteY11-1382" fmla="*/ 5505 h 2369152"/>
              <a:gd name="connsiteX12-1383" fmla="*/ 771719 w 2296406"/>
              <a:gd name="connsiteY12-1384" fmla="*/ 578452 h 2369152"/>
              <a:gd name="connsiteX13-1385" fmla="*/ 2041440 w 2296406"/>
              <a:gd name="connsiteY13-1386" fmla="*/ 514597 h 2369152"/>
              <a:gd name="connsiteX14-1387" fmla="*/ 2296406 w 2296406"/>
              <a:gd name="connsiteY14-1388" fmla="*/ 662729 h 2369152"/>
              <a:gd name="connsiteX15-1389" fmla="*/ 1124906 w 2296406"/>
              <a:gd name="connsiteY15-1390" fmla="*/ 1004182 h 2369152"/>
              <a:gd name="connsiteX16-1391" fmla="*/ 1676517 w 2296406"/>
              <a:gd name="connsiteY16-1392" fmla="*/ 1608523 h 2369152"/>
              <a:gd name="connsiteX17-1393" fmla="*/ 2062012 w 2296406"/>
              <a:gd name="connsiteY17-1394" fmla="*/ 1560974 h 2369152"/>
              <a:gd name="connsiteX0-1395" fmla="*/ 2257695 w 2296406"/>
              <a:gd name="connsiteY0-1396" fmla="*/ 1755133 h 2369152"/>
              <a:gd name="connsiteX1-1397" fmla="*/ 1838519 w 2296406"/>
              <a:gd name="connsiteY1-1398" fmla="*/ 1873852 h 2369152"/>
              <a:gd name="connsiteX2-1399" fmla="*/ 2009969 w 2296406"/>
              <a:gd name="connsiteY2-1400" fmla="*/ 2121502 h 2369152"/>
              <a:gd name="connsiteX3-1401" fmla="*/ 1733744 w 2296406"/>
              <a:gd name="connsiteY3-1402" fmla="*/ 1988152 h 2369152"/>
              <a:gd name="connsiteX4-1403" fmla="*/ 1543244 w 2296406"/>
              <a:gd name="connsiteY4-1404" fmla="*/ 2369152 h 2369152"/>
              <a:gd name="connsiteX5-1405" fmla="*/ 1314644 w 2296406"/>
              <a:gd name="connsiteY5-1406" fmla="*/ 2150077 h 2369152"/>
              <a:gd name="connsiteX6-1407" fmla="*/ 1495542 w 2296406"/>
              <a:gd name="connsiteY6-1408" fmla="*/ 1788127 h 2369152"/>
              <a:gd name="connsiteX7-1409" fmla="*/ 909489 w 2296406"/>
              <a:gd name="connsiteY7-1410" fmla="*/ 1225390 h 2369152"/>
              <a:gd name="connsiteX8-1411" fmla="*/ 414951 w 2296406"/>
              <a:gd name="connsiteY8-1412" fmla="*/ 2322212 h 2369152"/>
              <a:gd name="connsiteX9-1413" fmla="*/ 293184 w 2296406"/>
              <a:gd name="connsiteY9-1414" fmla="*/ 2052845 h 2369152"/>
              <a:gd name="connsiteX10-1415" fmla="*/ 520411 w 2296406"/>
              <a:gd name="connsiteY10-1416" fmla="*/ 767428 h 2369152"/>
              <a:gd name="connsiteX11-1417" fmla="*/ 11167 w 2296406"/>
              <a:gd name="connsiteY11-1418" fmla="*/ 5505 h 2369152"/>
              <a:gd name="connsiteX12-1419" fmla="*/ 771719 w 2296406"/>
              <a:gd name="connsiteY12-1420" fmla="*/ 578452 h 2369152"/>
              <a:gd name="connsiteX13-1421" fmla="*/ 2041440 w 2296406"/>
              <a:gd name="connsiteY13-1422" fmla="*/ 514597 h 2369152"/>
              <a:gd name="connsiteX14-1423" fmla="*/ 2296406 w 2296406"/>
              <a:gd name="connsiteY14-1424" fmla="*/ 662729 h 2369152"/>
              <a:gd name="connsiteX15-1425" fmla="*/ 1124906 w 2296406"/>
              <a:gd name="connsiteY15-1426" fmla="*/ 1004182 h 2369152"/>
              <a:gd name="connsiteX16-1427" fmla="*/ 1676517 w 2296406"/>
              <a:gd name="connsiteY16-1428" fmla="*/ 1608523 h 2369152"/>
              <a:gd name="connsiteX17-1429" fmla="*/ 2062012 w 2296406"/>
              <a:gd name="connsiteY17-1430" fmla="*/ 1560974 h 2369152"/>
              <a:gd name="connsiteX0-1431" fmla="*/ 2279640 w 2296406"/>
              <a:gd name="connsiteY0-1432" fmla="*/ 1747818 h 2369152"/>
              <a:gd name="connsiteX1-1433" fmla="*/ 1838519 w 2296406"/>
              <a:gd name="connsiteY1-1434" fmla="*/ 1873852 h 2369152"/>
              <a:gd name="connsiteX2-1435" fmla="*/ 2009969 w 2296406"/>
              <a:gd name="connsiteY2-1436" fmla="*/ 2121502 h 2369152"/>
              <a:gd name="connsiteX3-1437" fmla="*/ 1733744 w 2296406"/>
              <a:gd name="connsiteY3-1438" fmla="*/ 1988152 h 2369152"/>
              <a:gd name="connsiteX4-1439" fmla="*/ 1543244 w 2296406"/>
              <a:gd name="connsiteY4-1440" fmla="*/ 2369152 h 2369152"/>
              <a:gd name="connsiteX5-1441" fmla="*/ 1314644 w 2296406"/>
              <a:gd name="connsiteY5-1442" fmla="*/ 2150077 h 2369152"/>
              <a:gd name="connsiteX6-1443" fmla="*/ 1495542 w 2296406"/>
              <a:gd name="connsiteY6-1444" fmla="*/ 1788127 h 2369152"/>
              <a:gd name="connsiteX7-1445" fmla="*/ 909489 w 2296406"/>
              <a:gd name="connsiteY7-1446" fmla="*/ 1225390 h 2369152"/>
              <a:gd name="connsiteX8-1447" fmla="*/ 414951 w 2296406"/>
              <a:gd name="connsiteY8-1448" fmla="*/ 2322212 h 2369152"/>
              <a:gd name="connsiteX9-1449" fmla="*/ 293184 w 2296406"/>
              <a:gd name="connsiteY9-1450" fmla="*/ 2052845 h 2369152"/>
              <a:gd name="connsiteX10-1451" fmla="*/ 520411 w 2296406"/>
              <a:gd name="connsiteY10-1452" fmla="*/ 767428 h 2369152"/>
              <a:gd name="connsiteX11-1453" fmla="*/ 11167 w 2296406"/>
              <a:gd name="connsiteY11-1454" fmla="*/ 5505 h 2369152"/>
              <a:gd name="connsiteX12-1455" fmla="*/ 771719 w 2296406"/>
              <a:gd name="connsiteY12-1456" fmla="*/ 578452 h 2369152"/>
              <a:gd name="connsiteX13-1457" fmla="*/ 2041440 w 2296406"/>
              <a:gd name="connsiteY13-1458" fmla="*/ 514597 h 2369152"/>
              <a:gd name="connsiteX14-1459" fmla="*/ 2296406 w 2296406"/>
              <a:gd name="connsiteY14-1460" fmla="*/ 662729 h 2369152"/>
              <a:gd name="connsiteX15-1461" fmla="*/ 1124906 w 2296406"/>
              <a:gd name="connsiteY15-1462" fmla="*/ 1004182 h 2369152"/>
              <a:gd name="connsiteX16-1463" fmla="*/ 1676517 w 2296406"/>
              <a:gd name="connsiteY16-1464" fmla="*/ 1608523 h 2369152"/>
              <a:gd name="connsiteX17-1465" fmla="*/ 2062012 w 2296406"/>
              <a:gd name="connsiteY17-1466" fmla="*/ 1560974 h 2369152"/>
              <a:gd name="connsiteX0-1467" fmla="*/ 2279640 w 2296406"/>
              <a:gd name="connsiteY0-1468" fmla="*/ 1747818 h 2369152"/>
              <a:gd name="connsiteX1-1469" fmla="*/ 1838519 w 2296406"/>
              <a:gd name="connsiteY1-1470" fmla="*/ 1873852 h 2369152"/>
              <a:gd name="connsiteX2-1471" fmla="*/ 2009969 w 2296406"/>
              <a:gd name="connsiteY2-1472" fmla="*/ 2121502 h 2369152"/>
              <a:gd name="connsiteX3-1473" fmla="*/ 1733744 w 2296406"/>
              <a:gd name="connsiteY3-1474" fmla="*/ 1988152 h 2369152"/>
              <a:gd name="connsiteX4-1475" fmla="*/ 1543244 w 2296406"/>
              <a:gd name="connsiteY4-1476" fmla="*/ 2369152 h 2369152"/>
              <a:gd name="connsiteX5-1477" fmla="*/ 1314644 w 2296406"/>
              <a:gd name="connsiteY5-1478" fmla="*/ 2150077 h 2369152"/>
              <a:gd name="connsiteX6-1479" fmla="*/ 1495542 w 2296406"/>
              <a:gd name="connsiteY6-1480" fmla="*/ 1788127 h 2369152"/>
              <a:gd name="connsiteX7-1481" fmla="*/ 909489 w 2296406"/>
              <a:gd name="connsiteY7-1482" fmla="*/ 1225390 h 2369152"/>
              <a:gd name="connsiteX8-1483" fmla="*/ 414951 w 2296406"/>
              <a:gd name="connsiteY8-1484" fmla="*/ 2322212 h 2369152"/>
              <a:gd name="connsiteX9-1485" fmla="*/ 293184 w 2296406"/>
              <a:gd name="connsiteY9-1486" fmla="*/ 2052845 h 2369152"/>
              <a:gd name="connsiteX10-1487" fmla="*/ 520411 w 2296406"/>
              <a:gd name="connsiteY10-1488" fmla="*/ 767428 h 2369152"/>
              <a:gd name="connsiteX11-1489" fmla="*/ 11167 w 2296406"/>
              <a:gd name="connsiteY11-1490" fmla="*/ 5505 h 2369152"/>
              <a:gd name="connsiteX12-1491" fmla="*/ 771719 w 2296406"/>
              <a:gd name="connsiteY12-1492" fmla="*/ 578452 h 2369152"/>
              <a:gd name="connsiteX13-1493" fmla="*/ 2041440 w 2296406"/>
              <a:gd name="connsiteY13-1494" fmla="*/ 514597 h 2369152"/>
              <a:gd name="connsiteX14-1495" fmla="*/ 2296406 w 2296406"/>
              <a:gd name="connsiteY14-1496" fmla="*/ 662729 h 2369152"/>
              <a:gd name="connsiteX15-1497" fmla="*/ 1124906 w 2296406"/>
              <a:gd name="connsiteY15-1498" fmla="*/ 1004182 h 2369152"/>
              <a:gd name="connsiteX16-1499" fmla="*/ 1676517 w 2296406"/>
              <a:gd name="connsiteY16-1500" fmla="*/ 1608523 h 2369152"/>
              <a:gd name="connsiteX17-1501" fmla="*/ 2094931 w 2296406"/>
              <a:gd name="connsiteY17-1502" fmla="*/ 1557316 h 2369152"/>
              <a:gd name="connsiteX0-1503" fmla="*/ 2279640 w 2296406"/>
              <a:gd name="connsiteY0-1504" fmla="*/ 1747818 h 2369152"/>
              <a:gd name="connsiteX1-1505" fmla="*/ 1838519 w 2296406"/>
              <a:gd name="connsiteY1-1506" fmla="*/ 1873852 h 2369152"/>
              <a:gd name="connsiteX2-1507" fmla="*/ 2009969 w 2296406"/>
              <a:gd name="connsiteY2-1508" fmla="*/ 2121502 h 2369152"/>
              <a:gd name="connsiteX3-1509" fmla="*/ 1733744 w 2296406"/>
              <a:gd name="connsiteY3-1510" fmla="*/ 1988152 h 2369152"/>
              <a:gd name="connsiteX4-1511" fmla="*/ 1543244 w 2296406"/>
              <a:gd name="connsiteY4-1512" fmla="*/ 2369152 h 2369152"/>
              <a:gd name="connsiteX5-1513" fmla="*/ 1391454 w 2296406"/>
              <a:gd name="connsiteY5-1514" fmla="*/ 2150077 h 2369152"/>
              <a:gd name="connsiteX6-1515" fmla="*/ 1495542 w 2296406"/>
              <a:gd name="connsiteY6-1516" fmla="*/ 1788127 h 2369152"/>
              <a:gd name="connsiteX7-1517" fmla="*/ 909489 w 2296406"/>
              <a:gd name="connsiteY7-1518" fmla="*/ 1225390 h 2369152"/>
              <a:gd name="connsiteX8-1519" fmla="*/ 414951 w 2296406"/>
              <a:gd name="connsiteY8-1520" fmla="*/ 2322212 h 2369152"/>
              <a:gd name="connsiteX9-1521" fmla="*/ 293184 w 2296406"/>
              <a:gd name="connsiteY9-1522" fmla="*/ 2052845 h 2369152"/>
              <a:gd name="connsiteX10-1523" fmla="*/ 520411 w 2296406"/>
              <a:gd name="connsiteY10-1524" fmla="*/ 767428 h 2369152"/>
              <a:gd name="connsiteX11-1525" fmla="*/ 11167 w 2296406"/>
              <a:gd name="connsiteY11-1526" fmla="*/ 5505 h 2369152"/>
              <a:gd name="connsiteX12-1527" fmla="*/ 771719 w 2296406"/>
              <a:gd name="connsiteY12-1528" fmla="*/ 578452 h 2369152"/>
              <a:gd name="connsiteX13-1529" fmla="*/ 2041440 w 2296406"/>
              <a:gd name="connsiteY13-1530" fmla="*/ 514597 h 2369152"/>
              <a:gd name="connsiteX14-1531" fmla="*/ 2296406 w 2296406"/>
              <a:gd name="connsiteY14-1532" fmla="*/ 662729 h 2369152"/>
              <a:gd name="connsiteX15-1533" fmla="*/ 1124906 w 2296406"/>
              <a:gd name="connsiteY15-1534" fmla="*/ 1004182 h 2369152"/>
              <a:gd name="connsiteX16-1535" fmla="*/ 1676517 w 2296406"/>
              <a:gd name="connsiteY16-1536" fmla="*/ 1608523 h 2369152"/>
              <a:gd name="connsiteX17-1537" fmla="*/ 2094931 w 2296406"/>
              <a:gd name="connsiteY17-1538" fmla="*/ 1557316 h 2369152"/>
              <a:gd name="connsiteX0-1539" fmla="*/ 2279640 w 2296406"/>
              <a:gd name="connsiteY0-1540" fmla="*/ 1747818 h 2369152"/>
              <a:gd name="connsiteX1-1541" fmla="*/ 1838519 w 2296406"/>
              <a:gd name="connsiteY1-1542" fmla="*/ 1873852 h 2369152"/>
              <a:gd name="connsiteX2-1543" fmla="*/ 2009969 w 2296406"/>
              <a:gd name="connsiteY2-1544" fmla="*/ 2121502 h 2369152"/>
              <a:gd name="connsiteX3-1545" fmla="*/ 1733744 w 2296406"/>
              <a:gd name="connsiteY3-1546" fmla="*/ 1988152 h 2369152"/>
              <a:gd name="connsiteX4-1547" fmla="*/ 1543244 w 2296406"/>
              <a:gd name="connsiteY4-1548" fmla="*/ 2369152 h 2369152"/>
              <a:gd name="connsiteX5-1549" fmla="*/ 1380482 w 2296406"/>
              <a:gd name="connsiteY5-1550" fmla="*/ 2120816 h 2369152"/>
              <a:gd name="connsiteX6-1551" fmla="*/ 1495542 w 2296406"/>
              <a:gd name="connsiteY6-1552" fmla="*/ 1788127 h 2369152"/>
              <a:gd name="connsiteX7-1553" fmla="*/ 909489 w 2296406"/>
              <a:gd name="connsiteY7-1554" fmla="*/ 1225390 h 2369152"/>
              <a:gd name="connsiteX8-1555" fmla="*/ 414951 w 2296406"/>
              <a:gd name="connsiteY8-1556" fmla="*/ 2322212 h 2369152"/>
              <a:gd name="connsiteX9-1557" fmla="*/ 293184 w 2296406"/>
              <a:gd name="connsiteY9-1558" fmla="*/ 2052845 h 2369152"/>
              <a:gd name="connsiteX10-1559" fmla="*/ 520411 w 2296406"/>
              <a:gd name="connsiteY10-1560" fmla="*/ 767428 h 2369152"/>
              <a:gd name="connsiteX11-1561" fmla="*/ 11167 w 2296406"/>
              <a:gd name="connsiteY11-1562" fmla="*/ 5505 h 2369152"/>
              <a:gd name="connsiteX12-1563" fmla="*/ 771719 w 2296406"/>
              <a:gd name="connsiteY12-1564" fmla="*/ 578452 h 2369152"/>
              <a:gd name="connsiteX13-1565" fmla="*/ 2041440 w 2296406"/>
              <a:gd name="connsiteY13-1566" fmla="*/ 514597 h 2369152"/>
              <a:gd name="connsiteX14-1567" fmla="*/ 2296406 w 2296406"/>
              <a:gd name="connsiteY14-1568" fmla="*/ 662729 h 2369152"/>
              <a:gd name="connsiteX15-1569" fmla="*/ 1124906 w 2296406"/>
              <a:gd name="connsiteY15-1570" fmla="*/ 1004182 h 2369152"/>
              <a:gd name="connsiteX16-1571" fmla="*/ 1676517 w 2296406"/>
              <a:gd name="connsiteY16-1572" fmla="*/ 1608523 h 2369152"/>
              <a:gd name="connsiteX17-1573" fmla="*/ 2094931 w 2296406"/>
              <a:gd name="connsiteY17-1574" fmla="*/ 1557316 h 2369152"/>
              <a:gd name="connsiteX0-1575" fmla="*/ 2279640 w 2296406"/>
              <a:gd name="connsiteY0-1576" fmla="*/ 1747818 h 2354521"/>
              <a:gd name="connsiteX1-1577" fmla="*/ 1838519 w 2296406"/>
              <a:gd name="connsiteY1-1578" fmla="*/ 1873852 h 2354521"/>
              <a:gd name="connsiteX2-1579" fmla="*/ 2009969 w 2296406"/>
              <a:gd name="connsiteY2-1580" fmla="*/ 2121502 h 2354521"/>
              <a:gd name="connsiteX3-1581" fmla="*/ 1733744 w 2296406"/>
              <a:gd name="connsiteY3-1582" fmla="*/ 1988152 h 2354521"/>
              <a:gd name="connsiteX4-1583" fmla="*/ 1528613 w 2296406"/>
              <a:gd name="connsiteY4-1584" fmla="*/ 2354521 h 2354521"/>
              <a:gd name="connsiteX5-1585" fmla="*/ 1380482 w 2296406"/>
              <a:gd name="connsiteY5-1586" fmla="*/ 2120816 h 2354521"/>
              <a:gd name="connsiteX6-1587" fmla="*/ 1495542 w 2296406"/>
              <a:gd name="connsiteY6-1588" fmla="*/ 1788127 h 2354521"/>
              <a:gd name="connsiteX7-1589" fmla="*/ 909489 w 2296406"/>
              <a:gd name="connsiteY7-1590" fmla="*/ 1225390 h 2354521"/>
              <a:gd name="connsiteX8-1591" fmla="*/ 414951 w 2296406"/>
              <a:gd name="connsiteY8-1592" fmla="*/ 2322212 h 2354521"/>
              <a:gd name="connsiteX9-1593" fmla="*/ 293184 w 2296406"/>
              <a:gd name="connsiteY9-1594" fmla="*/ 2052845 h 2354521"/>
              <a:gd name="connsiteX10-1595" fmla="*/ 520411 w 2296406"/>
              <a:gd name="connsiteY10-1596" fmla="*/ 767428 h 2354521"/>
              <a:gd name="connsiteX11-1597" fmla="*/ 11167 w 2296406"/>
              <a:gd name="connsiteY11-1598" fmla="*/ 5505 h 2354521"/>
              <a:gd name="connsiteX12-1599" fmla="*/ 771719 w 2296406"/>
              <a:gd name="connsiteY12-1600" fmla="*/ 578452 h 2354521"/>
              <a:gd name="connsiteX13-1601" fmla="*/ 2041440 w 2296406"/>
              <a:gd name="connsiteY13-1602" fmla="*/ 514597 h 2354521"/>
              <a:gd name="connsiteX14-1603" fmla="*/ 2296406 w 2296406"/>
              <a:gd name="connsiteY14-1604" fmla="*/ 662729 h 2354521"/>
              <a:gd name="connsiteX15-1605" fmla="*/ 1124906 w 2296406"/>
              <a:gd name="connsiteY15-1606" fmla="*/ 1004182 h 2354521"/>
              <a:gd name="connsiteX16-1607" fmla="*/ 1676517 w 2296406"/>
              <a:gd name="connsiteY16-1608" fmla="*/ 1608523 h 2354521"/>
              <a:gd name="connsiteX17-1609" fmla="*/ 2094931 w 2296406"/>
              <a:gd name="connsiteY17-1610" fmla="*/ 1557316 h 2354521"/>
              <a:gd name="connsiteX0-1611" fmla="*/ 2279640 w 2296406"/>
              <a:gd name="connsiteY0-1612" fmla="*/ 1747818 h 2354521"/>
              <a:gd name="connsiteX1-1613" fmla="*/ 1838519 w 2296406"/>
              <a:gd name="connsiteY1-1614" fmla="*/ 1873852 h 2354521"/>
              <a:gd name="connsiteX2-1615" fmla="*/ 2009969 w 2296406"/>
              <a:gd name="connsiteY2-1616" fmla="*/ 2121502 h 2354521"/>
              <a:gd name="connsiteX3-1617" fmla="*/ 1682537 w 2296406"/>
              <a:gd name="connsiteY3-1618" fmla="*/ 1962549 h 2354521"/>
              <a:gd name="connsiteX4-1619" fmla="*/ 1528613 w 2296406"/>
              <a:gd name="connsiteY4-1620" fmla="*/ 2354521 h 2354521"/>
              <a:gd name="connsiteX5-1621" fmla="*/ 1380482 w 2296406"/>
              <a:gd name="connsiteY5-1622" fmla="*/ 2120816 h 2354521"/>
              <a:gd name="connsiteX6-1623" fmla="*/ 1495542 w 2296406"/>
              <a:gd name="connsiteY6-1624" fmla="*/ 1788127 h 2354521"/>
              <a:gd name="connsiteX7-1625" fmla="*/ 909489 w 2296406"/>
              <a:gd name="connsiteY7-1626" fmla="*/ 1225390 h 2354521"/>
              <a:gd name="connsiteX8-1627" fmla="*/ 414951 w 2296406"/>
              <a:gd name="connsiteY8-1628" fmla="*/ 2322212 h 2354521"/>
              <a:gd name="connsiteX9-1629" fmla="*/ 293184 w 2296406"/>
              <a:gd name="connsiteY9-1630" fmla="*/ 2052845 h 2354521"/>
              <a:gd name="connsiteX10-1631" fmla="*/ 520411 w 2296406"/>
              <a:gd name="connsiteY10-1632" fmla="*/ 767428 h 2354521"/>
              <a:gd name="connsiteX11-1633" fmla="*/ 11167 w 2296406"/>
              <a:gd name="connsiteY11-1634" fmla="*/ 5505 h 2354521"/>
              <a:gd name="connsiteX12-1635" fmla="*/ 771719 w 2296406"/>
              <a:gd name="connsiteY12-1636" fmla="*/ 578452 h 2354521"/>
              <a:gd name="connsiteX13-1637" fmla="*/ 2041440 w 2296406"/>
              <a:gd name="connsiteY13-1638" fmla="*/ 514597 h 2354521"/>
              <a:gd name="connsiteX14-1639" fmla="*/ 2296406 w 2296406"/>
              <a:gd name="connsiteY14-1640" fmla="*/ 662729 h 2354521"/>
              <a:gd name="connsiteX15-1641" fmla="*/ 1124906 w 2296406"/>
              <a:gd name="connsiteY15-1642" fmla="*/ 1004182 h 2354521"/>
              <a:gd name="connsiteX16-1643" fmla="*/ 1676517 w 2296406"/>
              <a:gd name="connsiteY16-1644" fmla="*/ 1608523 h 2354521"/>
              <a:gd name="connsiteX17-1645" fmla="*/ 2094931 w 2296406"/>
              <a:gd name="connsiteY17-1646" fmla="*/ 1557316 h 2354521"/>
              <a:gd name="connsiteX0-1647" fmla="*/ 2279640 w 2296406"/>
              <a:gd name="connsiteY0-1648" fmla="*/ 1747818 h 2354521"/>
              <a:gd name="connsiteX1-1649" fmla="*/ 1816574 w 2296406"/>
              <a:gd name="connsiteY1-1650" fmla="*/ 1851907 h 2354521"/>
              <a:gd name="connsiteX2-1651" fmla="*/ 2009969 w 2296406"/>
              <a:gd name="connsiteY2-1652" fmla="*/ 2121502 h 2354521"/>
              <a:gd name="connsiteX3-1653" fmla="*/ 1682537 w 2296406"/>
              <a:gd name="connsiteY3-1654" fmla="*/ 1962549 h 2354521"/>
              <a:gd name="connsiteX4-1655" fmla="*/ 1528613 w 2296406"/>
              <a:gd name="connsiteY4-1656" fmla="*/ 2354521 h 2354521"/>
              <a:gd name="connsiteX5-1657" fmla="*/ 1380482 w 2296406"/>
              <a:gd name="connsiteY5-1658" fmla="*/ 2120816 h 2354521"/>
              <a:gd name="connsiteX6-1659" fmla="*/ 1495542 w 2296406"/>
              <a:gd name="connsiteY6-1660" fmla="*/ 1788127 h 2354521"/>
              <a:gd name="connsiteX7-1661" fmla="*/ 909489 w 2296406"/>
              <a:gd name="connsiteY7-1662" fmla="*/ 1225390 h 2354521"/>
              <a:gd name="connsiteX8-1663" fmla="*/ 414951 w 2296406"/>
              <a:gd name="connsiteY8-1664" fmla="*/ 2322212 h 2354521"/>
              <a:gd name="connsiteX9-1665" fmla="*/ 293184 w 2296406"/>
              <a:gd name="connsiteY9-1666" fmla="*/ 2052845 h 2354521"/>
              <a:gd name="connsiteX10-1667" fmla="*/ 520411 w 2296406"/>
              <a:gd name="connsiteY10-1668" fmla="*/ 767428 h 2354521"/>
              <a:gd name="connsiteX11-1669" fmla="*/ 11167 w 2296406"/>
              <a:gd name="connsiteY11-1670" fmla="*/ 5505 h 2354521"/>
              <a:gd name="connsiteX12-1671" fmla="*/ 771719 w 2296406"/>
              <a:gd name="connsiteY12-1672" fmla="*/ 578452 h 2354521"/>
              <a:gd name="connsiteX13-1673" fmla="*/ 2041440 w 2296406"/>
              <a:gd name="connsiteY13-1674" fmla="*/ 514597 h 2354521"/>
              <a:gd name="connsiteX14-1675" fmla="*/ 2296406 w 2296406"/>
              <a:gd name="connsiteY14-1676" fmla="*/ 662729 h 2354521"/>
              <a:gd name="connsiteX15-1677" fmla="*/ 1124906 w 2296406"/>
              <a:gd name="connsiteY15-1678" fmla="*/ 1004182 h 2354521"/>
              <a:gd name="connsiteX16-1679" fmla="*/ 1676517 w 2296406"/>
              <a:gd name="connsiteY16-1680" fmla="*/ 1608523 h 2354521"/>
              <a:gd name="connsiteX17-1681" fmla="*/ 2094931 w 2296406"/>
              <a:gd name="connsiteY17-1682" fmla="*/ 1557316 h 2354521"/>
              <a:gd name="connsiteX0-1683" fmla="*/ 2279640 w 2296406"/>
              <a:gd name="connsiteY0-1684" fmla="*/ 1747818 h 2354521"/>
              <a:gd name="connsiteX1-1685" fmla="*/ 1816574 w 2296406"/>
              <a:gd name="connsiteY1-1686" fmla="*/ 1851907 h 2354521"/>
              <a:gd name="connsiteX2-1687" fmla="*/ 1991681 w 2296406"/>
              <a:gd name="connsiteY2-1688" fmla="*/ 2136133 h 2354521"/>
              <a:gd name="connsiteX3-1689" fmla="*/ 1682537 w 2296406"/>
              <a:gd name="connsiteY3-1690" fmla="*/ 1962549 h 2354521"/>
              <a:gd name="connsiteX4-1691" fmla="*/ 1528613 w 2296406"/>
              <a:gd name="connsiteY4-1692" fmla="*/ 2354521 h 2354521"/>
              <a:gd name="connsiteX5-1693" fmla="*/ 1380482 w 2296406"/>
              <a:gd name="connsiteY5-1694" fmla="*/ 2120816 h 2354521"/>
              <a:gd name="connsiteX6-1695" fmla="*/ 1495542 w 2296406"/>
              <a:gd name="connsiteY6-1696" fmla="*/ 1788127 h 2354521"/>
              <a:gd name="connsiteX7-1697" fmla="*/ 909489 w 2296406"/>
              <a:gd name="connsiteY7-1698" fmla="*/ 1225390 h 2354521"/>
              <a:gd name="connsiteX8-1699" fmla="*/ 414951 w 2296406"/>
              <a:gd name="connsiteY8-1700" fmla="*/ 2322212 h 2354521"/>
              <a:gd name="connsiteX9-1701" fmla="*/ 293184 w 2296406"/>
              <a:gd name="connsiteY9-1702" fmla="*/ 2052845 h 2354521"/>
              <a:gd name="connsiteX10-1703" fmla="*/ 520411 w 2296406"/>
              <a:gd name="connsiteY10-1704" fmla="*/ 767428 h 2354521"/>
              <a:gd name="connsiteX11-1705" fmla="*/ 11167 w 2296406"/>
              <a:gd name="connsiteY11-1706" fmla="*/ 5505 h 2354521"/>
              <a:gd name="connsiteX12-1707" fmla="*/ 771719 w 2296406"/>
              <a:gd name="connsiteY12-1708" fmla="*/ 578452 h 2354521"/>
              <a:gd name="connsiteX13-1709" fmla="*/ 2041440 w 2296406"/>
              <a:gd name="connsiteY13-1710" fmla="*/ 514597 h 2354521"/>
              <a:gd name="connsiteX14-1711" fmla="*/ 2296406 w 2296406"/>
              <a:gd name="connsiteY14-1712" fmla="*/ 662729 h 2354521"/>
              <a:gd name="connsiteX15-1713" fmla="*/ 1124906 w 2296406"/>
              <a:gd name="connsiteY15-1714" fmla="*/ 1004182 h 2354521"/>
              <a:gd name="connsiteX16-1715" fmla="*/ 1676517 w 2296406"/>
              <a:gd name="connsiteY16-1716" fmla="*/ 1608523 h 2354521"/>
              <a:gd name="connsiteX17-1717" fmla="*/ 2094931 w 2296406"/>
              <a:gd name="connsiteY17-1718" fmla="*/ 1557316 h 2354521"/>
              <a:gd name="connsiteX0-1719" fmla="*/ 2279640 w 2296406"/>
              <a:gd name="connsiteY0-1720" fmla="*/ 1747818 h 2354521"/>
              <a:gd name="connsiteX1-1721" fmla="*/ 1816574 w 2296406"/>
              <a:gd name="connsiteY1-1722" fmla="*/ 1851907 h 2354521"/>
              <a:gd name="connsiteX2-1723" fmla="*/ 2042887 w 2296406"/>
              <a:gd name="connsiteY2-1724" fmla="*/ 2194655 h 2354521"/>
              <a:gd name="connsiteX3-1725" fmla="*/ 1682537 w 2296406"/>
              <a:gd name="connsiteY3-1726" fmla="*/ 1962549 h 2354521"/>
              <a:gd name="connsiteX4-1727" fmla="*/ 1528613 w 2296406"/>
              <a:gd name="connsiteY4-1728" fmla="*/ 2354521 h 2354521"/>
              <a:gd name="connsiteX5-1729" fmla="*/ 1380482 w 2296406"/>
              <a:gd name="connsiteY5-1730" fmla="*/ 2120816 h 2354521"/>
              <a:gd name="connsiteX6-1731" fmla="*/ 1495542 w 2296406"/>
              <a:gd name="connsiteY6-1732" fmla="*/ 1788127 h 2354521"/>
              <a:gd name="connsiteX7-1733" fmla="*/ 909489 w 2296406"/>
              <a:gd name="connsiteY7-1734" fmla="*/ 1225390 h 2354521"/>
              <a:gd name="connsiteX8-1735" fmla="*/ 414951 w 2296406"/>
              <a:gd name="connsiteY8-1736" fmla="*/ 2322212 h 2354521"/>
              <a:gd name="connsiteX9-1737" fmla="*/ 293184 w 2296406"/>
              <a:gd name="connsiteY9-1738" fmla="*/ 2052845 h 2354521"/>
              <a:gd name="connsiteX10-1739" fmla="*/ 520411 w 2296406"/>
              <a:gd name="connsiteY10-1740" fmla="*/ 767428 h 2354521"/>
              <a:gd name="connsiteX11-1741" fmla="*/ 11167 w 2296406"/>
              <a:gd name="connsiteY11-1742" fmla="*/ 5505 h 2354521"/>
              <a:gd name="connsiteX12-1743" fmla="*/ 771719 w 2296406"/>
              <a:gd name="connsiteY12-1744" fmla="*/ 578452 h 2354521"/>
              <a:gd name="connsiteX13-1745" fmla="*/ 2041440 w 2296406"/>
              <a:gd name="connsiteY13-1746" fmla="*/ 514597 h 2354521"/>
              <a:gd name="connsiteX14-1747" fmla="*/ 2296406 w 2296406"/>
              <a:gd name="connsiteY14-1748" fmla="*/ 662729 h 2354521"/>
              <a:gd name="connsiteX15-1749" fmla="*/ 1124906 w 2296406"/>
              <a:gd name="connsiteY15-1750" fmla="*/ 1004182 h 2354521"/>
              <a:gd name="connsiteX16-1751" fmla="*/ 1676517 w 2296406"/>
              <a:gd name="connsiteY16-1752" fmla="*/ 1608523 h 2354521"/>
              <a:gd name="connsiteX17-1753" fmla="*/ 2094931 w 2296406"/>
              <a:gd name="connsiteY17-1754" fmla="*/ 1557316 h 2354521"/>
              <a:gd name="connsiteX0-1755" fmla="*/ 2279640 w 2296406"/>
              <a:gd name="connsiteY0-1756" fmla="*/ 1747818 h 2354521"/>
              <a:gd name="connsiteX1-1757" fmla="*/ 1816574 w 2296406"/>
              <a:gd name="connsiteY1-1758" fmla="*/ 1851907 h 2354521"/>
              <a:gd name="connsiteX2-1759" fmla="*/ 1955104 w 2296406"/>
              <a:gd name="connsiteY2-1760" fmla="*/ 2095900 h 2354521"/>
              <a:gd name="connsiteX3-1761" fmla="*/ 1682537 w 2296406"/>
              <a:gd name="connsiteY3-1762" fmla="*/ 1962549 h 2354521"/>
              <a:gd name="connsiteX4-1763" fmla="*/ 1528613 w 2296406"/>
              <a:gd name="connsiteY4-1764" fmla="*/ 2354521 h 2354521"/>
              <a:gd name="connsiteX5-1765" fmla="*/ 1380482 w 2296406"/>
              <a:gd name="connsiteY5-1766" fmla="*/ 2120816 h 2354521"/>
              <a:gd name="connsiteX6-1767" fmla="*/ 1495542 w 2296406"/>
              <a:gd name="connsiteY6-1768" fmla="*/ 1788127 h 2354521"/>
              <a:gd name="connsiteX7-1769" fmla="*/ 909489 w 2296406"/>
              <a:gd name="connsiteY7-1770" fmla="*/ 1225390 h 2354521"/>
              <a:gd name="connsiteX8-1771" fmla="*/ 414951 w 2296406"/>
              <a:gd name="connsiteY8-1772" fmla="*/ 2322212 h 2354521"/>
              <a:gd name="connsiteX9-1773" fmla="*/ 293184 w 2296406"/>
              <a:gd name="connsiteY9-1774" fmla="*/ 2052845 h 2354521"/>
              <a:gd name="connsiteX10-1775" fmla="*/ 520411 w 2296406"/>
              <a:gd name="connsiteY10-1776" fmla="*/ 767428 h 2354521"/>
              <a:gd name="connsiteX11-1777" fmla="*/ 11167 w 2296406"/>
              <a:gd name="connsiteY11-1778" fmla="*/ 5505 h 2354521"/>
              <a:gd name="connsiteX12-1779" fmla="*/ 771719 w 2296406"/>
              <a:gd name="connsiteY12-1780" fmla="*/ 578452 h 2354521"/>
              <a:gd name="connsiteX13-1781" fmla="*/ 2041440 w 2296406"/>
              <a:gd name="connsiteY13-1782" fmla="*/ 514597 h 2354521"/>
              <a:gd name="connsiteX14-1783" fmla="*/ 2296406 w 2296406"/>
              <a:gd name="connsiteY14-1784" fmla="*/ 662729 h 2354521"/>
              <a:gd name="connsiteX15-1785" fmla="*/ 1124906 w 2296406"/>
              <a:gd name="connsiteY15-1786" fmla="*/ 1004182 h 2354521"/>
              <a:gd name="connsiteX16-1787" fmla="*/ 1676517 w 2296406"/>
              <a:gd name="connsiteY16-1788" fmla="*/ 1608523 h 2354521"/>
              <a:gd name="connsiteX17-1789" fmla="*/ 2094931 w 2296406"/>
              <a:gd name="connsiteY17-1790" fmla="*/ 1557316 h 2354521"/>
              <a:gd name="connsiteX0-1791" fmla="*/ 2279640 w 2296406"/>
              <a:gd name="connsiteY0-1792" fmla="*/ 1747818 h 2354521"/>
              <a:gd name="connsiteX1-1793" fmla="*/ 1816574 w 2296406"/>
              <a:gd name="connsiteY1-1794" fmla="*/ 1851907 h 2354521"/>
              <a:gd name="connsiteX2-1795" fmla="*/ 1955104 w 2296406"/>
              <a:gd name="connsiteY2-1796" fmla="*/ 2095900 h 2354521"/>
              <a:gd name="connsiteX3-1797" fmla="*/ 1682537 w 2296406"/>
              <a:gd name="connsiteY3-1798" fmla="*/ 1962549 h 2354521"/>
              <a:gd name="connsiteX4-1799" fmla="*/ 1528613 w 2296406"/>
              <a:gd name="connsiteY4-1800" fmla="*/ 2354521 h 2354521"/>
              <a:gd name="connsiteX5-1801" fmla="*/ 1380482 w 2296406"/>
              <a:gd name="connsiteY5-1802" fmla="*/ 2120816 h 2354521"/>
              <a:gd name="connsiteX6-1803" fmla="*/ 1495542 w 2296406"/>
              <a:gd name="connsiteY6-1804" fmla="*/ 1788127 h 2354521"/>
              <a:gd name="connsiteX7-1805" fmla="*/ 909489 w 2296406"/>
              <a:gd name="connsiteY7-1806" fmla="*/ 1225390 h 2354521"/>
              <a:gd name="connsiteX8-1807" fmla="*/ 414951 w 2296406"/>
              <a:gd name="connsiteY8-1808" fmla="*/ 2322212 h 2354521"/>
              <a:gd name="connsiteX9-1809" fmla="*/ 293184 w 2296406"/>
              <a:gd name="connsiteY9-1810" fmla="*/ 2052845 h 2354521"/>
              <a:gd name="connsiteX10-1811" fmla="*/ 520411 w 2296406"/>
              <a:gd name="connsiteY10-1812" fmla="*/ 767428 h 2354521"/>
              <a:gd name="connsiteX11-1813" fmla="*/ 11167 w 2296406"/>
              <a:gd name="connsiteY11-1814" fmla="*/ 5505 h 2354521"/>
              <a:gd name="connsiteX12-1815" fmla="*/ 771719 w 2296406"/>
              <a:gd name="connsiteY12-1816" fmla="*/ 578452 h 2354521"/>
              <a:gd name="connsiteX13-1817" fmla="*/ 2041440 w 2296406"/>
              <a:gd name="connsiteY13-1818" fmla="*/ 514597 h 2354521"/>
              <a:gd name="connsiteX14-1819" fmla="*/ 2296406 w 2296406"/>
              <a:gd name="connsiteY14-1820" fmla="*/ 662729 h 2354521"/>
              <a:gd name="connsiteX15-1821" fmla="*/ 1124906 w 2296406"/>
              <a:gd name="connsiteY15-1822" fmla="*/ 1004182 h 2354521"/>
              <a:gd name="connsiteX16-1823" fmla="*/ 1676517 w 2296406"/>
              <a:gd name="connsiteY16-1824" fmla="*/ 1608523 h 2354521"/>
              <a:gd name="connsiteX17-1825" fmla="*/ 2094931 w 2296406"/>
              <a:gd name="connsiteY17-1826" fmla="*/ 1557316 h 2354521"/>
              <a:gd name="connsiteX0-1827" fmla="*/ 2279640 w 2296406"/>
              <a:gd name="connsiteY0-1828" fmla="*/ 1747818 h 2354521"/>
              <a:gd name="connsiteX1-1829" fmla="*/ 1816574 w 2296406"/>
              <a:gd name="connsiteY1-1830" fmla="*/ 1851907 h 2354521"/>
              <a:gd name="connsiteX2-1831" fmla="*/ 1955104 w 2296406"/>
              <a:gd name="connsiteY2-1832" fmla="*/ 2095900 h 2354521"/>
              <a:gd name="connsiteX3-1833" fmla="*/ 1682537 w 2296406"/>
              <a:gd name="connsiteY3-1834" fmla="*/ 1962549 h 2354521"/>
              <a:gd name="connsiteX4-1835" fmla="*/ 1528613 w 2296406"/>
              <a:gd name="connsiteY4-1836" fmla="*/ 2354521 h 2354521"/>
              <a:gd name="connsiteX5-1837" fmla="*/ 1380482 w 2296406"/>
              <a:gd name="connsiteY5-1838" fmla="*/ 2120816 h 2354521"/>
              <a:gd name="connsiteX6-1839" fmla="*/ 1495542 w 2296406"/>
              <a:gd name="connsiteY6-1840" fmla="*/ 1788127 h 2354521"/>
              <a:gd name="connsiteX7-1841" fmla="*/ 909489 w 2296406"/>
              <a:gd name="connsiteY7-1842" fmla="*/ 1225390 h 2354521"/>
              <a:gd name="connsiteX8-1843" fmla="*/ 414951 w 2296406"/>
              <a:gd name="connsiteY8-1844" fmla="*/ 2322212 h 2354521"/>
              <a:gd name="connsiteX9-1845" fmla="*/ 293184 w 2296406"/>
              <a:gd name="connsiteY9-1846" fmla="*/ 2052845 h 2354521"/>
              <a:gd name="connsiteX10-1847" fmla="*/ 520411 w 2296406"/>
              <a:gd name="connsiteY10-1848" fmla="*/ 767428 h 2354521"/>
              <a:gd name="connsiteX11-1849" fmla="*/ 11167 w 2296406"/>
              <a:gd name="connsiteY11-1850" fmla="*/ 5505 h 2354521"/>
              <a:gd name="connsiteX12-1851" fmla="*/ 771719 w 2296406"/>
              <a:gd name="connsiteY12-1852" fmla="*/ 578452 h 2354521"/>
              <a:gd name="connsiteX13-1853" fmla="*/ 2041440 w 2296406"/>
              <a:gd name="connsiteY13-1854" fmla="*/ 514597 h 2354521"/>
              <a:gd name="connsiteX14-1855" fmla="*/ 2296406 w 2296406"/>
              <a:gd name="connsiteY14-1856" fmla="*/ 662729 h 2354521"/>
              <a:gd name="connsiteX15-1857" fmla="*/ 1124906 w 2296406"/>
              <a:gd name="connsiteY15-1858" fmla="*/ 1004182 h 2354521"/>
              <a:gd name="connsiteX16-1859" fmla="*/ 1676517 w 2296406"/>
              <a:gd name="connsiteY16-1860" fmla="*/ 1608523 h 2354521"/>
              <a:gd name="connsiteX17-1861" fmla="*/ 2094931 w 2296406"/>
              <a:gd name="connsiteY17-1862" fmla="*/ 1557316 h 2354521"/>
              <a:gd name="connsiteX0-1863" fmla="*/ 2279640 w 2296406"/>
              <a:gd name="connsiteY0-1864" fmla="*/ 1747818 h 2354521"/>
              <a:gd name="connsiteX1-1865" fmla="*/ 1823889 w 2296406"/>
              <a:gd name="connsiteY1-1866" fmla="*/ 1837277 h 2354521"/>
              <a:gd name="connsiteX2-1867" fmla="*/ 1955104 w 2296406"/>
              <a:gd name="connsiteY2-1868" fmla="*/ 2095900 h 2354521"/>
              <a:gd name="connsiteX3-1869" fmla="*/ 1682537 w 2296406"/>
              <a:gd name="connsiteY3-1870" fmla="*/ 1962549 h 2354521"/>
              <a:gd name="connsiteX4-1871" fmla="*/ 1528613 w 2296406"/>
              <a:gd name="connsiteY4-1872" fmla="*/ 2354521 h 2354521"/>
              <a:gd name="connsiteX5-1873" fmla="*/ 1380482 w 2296406"/>
              <a:gd name="connsiteY5-1874" fmla="*/ 2120816 h 2354521"/>
              <a:gd name="connsiteX6-1875" fmla="*/ 1495542 w 2296406"/>
              <a:gd name="connsiteY6-1876" fmla="*/ 1788127 h 2354521"/>
              <a:gd name="connsiteX7-1877" fmla="*/ 909489 w 2296406"/>
              <a:gd name="connsiteY7-1878" fmla="*/ 1225390 h 2354521"/>
              <a:gd name="connsiteX8-1879" fmla="*/ 414951 w 2296406"/>
              <a:gd name="connsiteY8-1880" fmla="*/ 2322212 h 2354521"/>
              <a:gd name="connsiteX9-1881" fmla="*/ 293184 w 2296406"/>
              <a:gd name="connsiteY9-1882" fmla="*/ 2052845 h 2354521"/>
              <a:gd name="connsiteX10-1883" fmla="*/ 520411 w 2296406"/>
              <a:gd name="connsiteY10-1884" fmla="*/ 767428 h 2354521"/>
              <a:gd name="connsiteX11-1885" fmla="*/ 11167 w 2296406"/>
              <a:gd name="connsiteY11-1886" fmla="*/ 5505 h 2354521"/>
              <a:gd name="connsiteX12-1887" fmla="*/ 771719 w 2296406"/>
              <a:gd name="connsiteY12-1888" fmla="*/ 578452 h 2354521"/>
              <a:gd name="connsiteX13-1889" fmla="*/ 2041440 w 2296406"/>
              <a:gd name="connsiteY13-1890" fmla="*/ 514597 h 2354521"/>
              <a:gd name="connsiteX14-1891" fmla="*/ 2296406 w 2296406"/>
              <a:gd name="connsiteY14-1892" fmla="*/ 662729 h 2354521"/>
              <a:gd name="connsiteX15-1893" fmla="*/ 1124906 w 2296406"/>
              <a:gd name="connsiteY15-1894" fmla="*/ 1004182 h 2354521"/>
              <a:gd name="connsiteX16-1895" fmla="*/ 1676517 w 2296406"/>
              <a:gd name="connsiteY16-1896" fmla="*/ 1608523 h 2354521"/>
              <a:gd name="connsiteX17-1897" fmla="*/ 2094931 w 2296406"/>
              <a:gd name="connsiteY17-1898" fmla="*/ 1557316 h 2354521"/>
              <a:gd name="connsiteX0-1899" fmla="*/ 2279640 w 2296406"/>
              <a:gd name="connsiteY0-1900" fmla="*/ 1747818 h 2354521"/>
              <a:gd name="connsiteX1-1901" fmla="*/ 1827546 w 2296406"/>
              <a:gd name="connsiteY1-1902" fmla="*/ 1826304 h 2354521"/>
              <a:gd name="connsiteX2-1903" fmla="*/ 1955104 w 2296406"/>
              <a:gd name="connsiteY2-1904" fmla="*/ 2095900 h 2354521"/>
              <a:gd name="connsiteX3-1905" fmla="*/ 1682537 w 2296406"/>
              <a:gd name="connsiteY3-1906" fmla="*/ 1962549 h 2354521"/>
              <a:gd name="connsiteX4-1907" fmla="*/ 1528613 w 2296406"/>
              <a:gd name="connsiteY4-1908" fmla="*/ 2354521 h 2354521"/>
              <a:gd name="connsiteX5-1909" fmla="*/ 1380482 w 2296406"/>
              <a:gd name="connsiteY5-1910" fmla="*/ 2120816 h 2354521"/>
              <a:gd name="connsiteX6-1911" fmla="*/ 1495542 w 2296406"/>
              <a:gd name="connsiteY6-1912" fmla="*/ 1788127 h 2354521"/>
              <a:gd name="connsiteX7-1913" fmla="*/ 909489 w 2296406"/>
              <a:gd name="connsiteY7-1914" fmla="*/ 1225390 h 2354521"/>
              <a:gd name="connsiteX8-1915" fmla="*/ 414951 w 2296406"/>
              <a:gd name="connsiteY8-1916" fmla="*/ 2322212 h 2354521"/>
              <a:gd name="connsiteX9-1917" fmla="*/ 293184 w 2296406"/>
              <a:gd name="connsiteY9-1918" fmla="*/ 2052845 h 2354521"/>
              <a:gd name="connsiteX10-1919" fmla="*/ 520411 w 2296406"/>
              <a:gd name="connsiteY10-1920" fmla="*/ 767428 h 2354521"/>
              <a:gd name="connsiteX11-1921" fmla="*/ 11167 w 2296406"/>
              <a:gd name="connsiteY11-1922" fmla="*/ 5505 h 2354521"/>
              <a:gd name="connsiteX12-1923" fmla="*/ 771719 w 2296406"/>
              <a:gd name="connsiteY12-1924" fmla="*/ 578452 h 2354521"/>
              <a:gd name="connsiteX13-1925" fmla="*/ 2041440 w 2296406"/>
              <a:gd name="connsiteY13-1926" fmla="*/ 514597 h 2354521"/>
              <a:gd name="connsiteX14-1927" fmla="*/ 2296406 w 2296406"/>
              <a:gd name="connsiteY14-1928" fmla="*/ 662729 h 2354521"/>
              <a:gd name="connsiteX15-1929" fmla="*/ 1124906 w 2296406"/>
              <a:gd name="connsiteY15-1930" fmla="*/ 1004182 h 2354521"/>
              <a:gd name="connsiteX16-1931" fmla="*/ 1676517 w 2296406"/>
              <a:gd name="connsiteY16-1932" fmla="*/ 1608523 h 2354521"/>
              <a:gd name="connsiteX17-1933" fmla="*/ 2094931 w 2296406"/>
              <a:gd name="connsiteY17-1934" fmla="*/ 1557316 h 2354521"/>
              <a:gd name="connsiteX0-1935" fmla="*/ 2280220 w 2296986"/>
              <a:gd name="connsiteY0-1936" fmla="*/ 1747818 h 2354521"/>
              <a:gd name="connsiteX1-1937" fmla="*/ 1828126 w 2296986"/>
              <a:gd name="connsiteY1-1938" fmla="*/ 1826304 h 2354521"/>
              <a:gd name="connsiteX2-1939" fmla="*/ 1955684 w 2296986"/>
              <a:gd name="connsiteY2-1940" fmla="*/ 2095900 h 2354521"/>
              <a:gd name="connsiteX3-1941" fmla="*/ 1683117 w 2296986"/>
              <a:gd name="connsiteY3-1942" fmla="*/ 1962549 h 2354521"/>
              <a:gd name="connsiteX4-1943" fmla="*/ 1529193 w 2296986"/>
              <a:gd name="connsiteY4-1944" fmla="*/ 2354521 h 2354521"/>
              <a:gd name="connsiteX5-1945" fmla="*/ 1381062 w 2296986"/>
              <a:gd name="connsiteY5-1946" fmla="*/ 2120816 h 2354521"/>
              <a:gd name="connsiteX6-1947" fmla="*/ 1496122 w 2296986"/>
              <a:gd name="connsiteY6-1948" fmla="*/ 1788127 h 2354521"/>
              <a:gd name="connsiteX7-1949" fmla="*/ 910069 w 2296986"/>
              <a:gd name="connsiteY7-1950" fmla="*/ 1225390 h 2354521"/>
              <a:gd name="connsiteX8-1951" fmla="*/ 415531 w 2296986"/>
              <a:gd name="connsiteY8-1952" fmla="*/ 2322212 h 2354521"/>
              <a:gd name="connsiteX9-1953" fmla="*/ 293764 w 2296986"/>
              <a:gd name="connsiteY9-1954" fmla="*/ 2052845 h 2354521"/>
              <a:gd name="connsiteX10-1955" fmla="*/ 497994 w 2296986"/>
              <a:gd name="connsiteY10-1956" fmla="*/ 836420 h 2354521"/>
              <a:gd name="connsiteX11-1957" fmla="*/ 11747 w 2296986"/>
              <a:gd name="connsiteY11-1958" fmla="*/ 5505 h 2354521"/>
              <a:gd name="connsiteX12-1959" fmla="*/ 772299 w 2296986"/>
              <a:gd name="connsiteY12-1960" fmla="*/ 578452 h 2354521"/>
              <a:gd name="connsiteX13-1961" fmla="*/ 2042020 w 2296986"/>
              <a:gd name="connsiteY13-1962" fmla="*/ 514597 h 2354521"/>
              <a:gd name="connsiteX14-1963" fmla="*/ 2296986 w 2296986"/>
              <a:gd name="connsiteY14-1964" fmla="*/ 662729 h 2354521"/>
              <a:gd name="connsiteX15-1965" fmla="*/ 1125486 w 2296986"/>
              <a:gd name="connsiteY15-1966" fmla="*/ 1004182 h 2354521"/>
              <a:gd name="connsiteX16-1967" fmla="*/ 1677097 w 2296986"/>
              <a:gd name="connsiteY16-1968" fmla="*/ 1608523 h 2354521"/>
              <a:gd name="connsiteX17-1969" fmla="*/ 2095511 w 2296986"/>
              <a:gd name="connsiteY17-1970" fmla="*/ 1557316 h 2354521"/>
              <a:gd name="connsiteX0-1971" fmla="*/ 2280220 w 2296986"/>
              <a:gd name="connsiteY0-1972" fmla="*/ 1747911 h 2354614"/>
              <a:gd name="connsiteX1-1973" fmla="*/ 1828126 w 2296986"/>
              <a:gd name="connsiteY1-1974" fmla="*/ 1826397 h 2354614"/>
              <a:gd name="connsiteX2-1975" fmla="*/ 1955684 w 2296986"/>
              <a:gd name="connsiteY2-1976" fmla="*/ 2095993 h 2354614"/>
              <a:gd name="connsiteX3-1977" fmla="*/ 1683117 w 2296986"/>
              <a:gd name="connsiteY3-1978" fmla="*/ 1962642 h 2354614"/>
              <a:gd name="connsiteX4-1979" fmla="*/ 1529193 w 2296986"/>
              <a:gd name="connsiteY4-1980" fmla="*/ 2354614 h 2354614"/>
              <a:gd name="connsiteX5-1981" fmla="*/ 1381062 w 2296986"/>
              <a:gd name="connsiteY5-1982" fmla="*/ 2120909 h 2354614"/>
              <a:gd name="connsiteX6-1983" fmla="*/ 1496122 w 2296986"/>
              <a:gd name="connsiteY6-1984" fmla="*/ 1788220 h 2354614"/>
              <a:gd name="connsiteX7-1985" fmla="*/ 910069 w 2296986"/>
              <a:gd name="connsiteY7-1986" fmla="*/ 1225483 h 2354614"/>
              <a:gd name="connsiteX8-1987" fmla="*/ 415531 w 2296986"/>
              <a:gd name="connsiteY8-1988" fmla="*/ 2322305 h 2354614"/>
              <a:gd name="connsiteX9-1989" fmla="*/ 293764 w 2296986"/>
              <a:gd name="connsiteY9-1990" fmla="*/ 2052938 h 2354614"/>
              <a:gd name="connsiteX10-1991" fmla="*/ 497994 w 2296986"/>
              <a:gd name="connsiteY10-1992" fmla="*/ 836513 h 2354614"/>
              <a:gd name="connsiteX11-1993" fmla="*/ 11747 w 2296986"/>
              <a:gd name="connsiteY11-1994" fmla="*/ 5598 h 2354614"/>
              <a:gd name="connsiteX12-1995" fmla="*/ 841291 w 2296986"/>
              <a:gd name="connsiteY12-1996" fmla="*/ 570880 h 2354614"/>
              <a:gd name="connsiteX13-1997" fmla="*/ 2042020 w 2296986"/>
              <a:gd name="connsiteY13-1998" fmla="*/ 514690 h 2354614"/>
              <a:gd name="connsiteX14-1999" fmla="*/ 2296986 w 2296986"/>
              <a:gd name="connsiteY14-2000" fmla="*/ 662822 h 2354614"/>
              <a:gd name="connsiteX15-2001" fmla="*/ 1125486 w 2296986"/>
              <a:gd name="connsiteY15-2002" fmla="*/ 1004275 h 2354614"/>
              <a:gd name="connsiteX16-2003" fmla="*/ 1677097 w 2296986"/>
              <a:gd name="connsiteY16-2004" fmla="*/ 1608616 h 2354614"/>
              <a:gd name="connsiteX17-2005" fmla="*/ 2095511 w 2296986"/>
              <a:gd name="connsiteY17-2006" fmla="*/ 1557409 h 2354614"/>
              <a:gd name="connsiteX0-2007" fmla="*/ 2280220 w 2296986"/>
              <a:gd name="connsiteY0-2008" fmla="*/ 1747911 h 2354614"/>
              <a:gd name="connsiteX1-2009" fmla="*/ 1828126 w 2296986"/>
              <a:gd name="connsiteY1-2010" fmla="*/ 1826397 h 2354614"/>
              <a:gd name="connsiteX2-2011" fmla="*/ 1955684 w 2296986"/>
              <a:gd name="connsiteY2-2012" fmla="*/ 2095993 h 2354614"/>
              <a:gd name="connsiteX3-2013" fmla="*/ 1683117 w 2296986"/>
              <a:gd name="connsiteY3-2014" fmla="*/ 1962642 h 2354614"/>
              <a:gd name="connsiteX4-2015" fmla="*/ 1529193 w 2296986"/>
              <a:gd name="connsiteY4-2016" fmla="*/ 2354614 h 2354614"/>
              <a:gd name="connsiteX5-2017" fmla="*/ 1381062 w 2296986"/>
              <a:gd name="connsiteY5-2018" fmla="*/ 2120909 h 2354614"/>
              <a:gd name="connsiteX6-2019" fmla="*/ 1496122 w 2296986"/>
              <a:gd name="connsiteY6-2020" fmla="*/ 1788220 h 2354614"/>
              <a:gd name="connsiteX7-2021" fmla="*/ 864075 w 2296986"/>
              <a:gd name="connsiteY7-2022" fmla="*/ 1325138 h 2354614"/>
              <a:gd name="connsiteX8-2023" fmla="*/ 415531 w 2296986"/>
              <a:gd name="connsiteY8-2024" fmla="*/ 2322305 h 2354614"/>
              <a:gd name="connsiteX9-2025" fmla="*/ 293764 w 2296986"/>
              <a:gd name="connsiteY9-2026" fmla="*/ 2052938 h 2354614"/>
              <a:gd name="connsiteX10-2027" fmla="*/ 497994 w 2296986"/>
              <a:gd name="connsiteY10-2028" fmla="*/ 836513 h 2354614"/>
              <a:gd name="connsiteX11-2029" fmla="*/ 11747 w 2296986"/>
              <a:gd name="connsiteY11-2030" fmla="*/ 5598 h 2354614"/>
              <a:gd name="connsiteX12-2031" fmla="*/ 841291 w 2296986"/>
              <a:gd name="connsiteY12-2032" fmla="*/ 570880 h 2354614"/>
              <a:gd name="connsiteX13-2033" fmla="*/ 2042020 w 2296986"/>
              <a:gd name="connsiteY13-2034" fmla="*/ 514690 h 2354614"/>
              <a:gd name="connsiteX14-2035" fmla="*/ 2296986 w 2296986"/>
              <a:gd name="connsiteY14-2036" fmla="*/ 662822 h 2354614"/>
              <a:gd name="connsiteX15-2037" fmla="*/ 1125486 w 2296986"/>
              <a:gd name="connsiteY15-2038" fmla="*/ 1004275 h 2354614"/>
              <a:gd name="connsiteX16-2039" fmla="*/ 1677097 w 2296986"/>
              <a:gd name="connsiteY16-2040" fmla="*/ 1608616 h 2354614"/>
              <a:gd name="connsiteX17-2041" fmla="*/ 2095511 w 2296986"/>
              <a:gd name="connsiteY17-2042" fmla="*/ 1557409 h 2354614"/>
              <a:gd name="connsiteX0-2043" fmla="*/ 2280220 w 2296986"/>
              <a:gd name="connsiteY0-2044" fmla="*/ 1747911 h 2354614"/>
              <a:gd name="connsiteX1-2045" fmla="*/ 1828126 w 2296986"/>
              <a:gd name="connsiteY1-2046" fmla="*/ 1826397 h 2354614"/>
              <a:gd name="connsiteX2-2047" fmla="*/ 1955684 w 2296986"/>
              <a:gd name="connsiteY2-2048" fmla="*/ 2095993 h 2354614"/>
              <a:gd name="connsiteX3-2049" fmla="*/ 1683117 w 2296986"/>
              <a:gd name="connsiteY3-2050" fmla="*/ 1962642 h 2354614"/>
              <a:gd name="connsiteX4-2051" fmla="*/ 1529193 w 2296986"/>
              <a:gd name="connsiteY4-2052" fmla="*/ 2354614 h 2354614"/>
              <a:gd name="connsiteX5-2053" fmla="*/ 1381062 w 2296986"/>
              <a:gd name="connsiteY5-2054" fmla="*/ 2120909 h 2354614"/>
              <a:gd name="connsiteX6-2055" fmla="*/ 1496122 w 2296986"/>
              <a:gd name="connsiteY6-2056" fmla="*/ 1788220 h 2354614"/>
              <a:gd name="connsiteX7-2057" fmla="*/ 864075 w 2296986"/>
              <a:gd name="connsiteY7-2058" fmla="*/ 1325138 h 2354614"/>
              <a:gd name="connsiteX8-2059" fmla="*/ 415531 w 2296986"/>
              <a:gd name="connsiteY8-2060" fmla="*/ 2322305 h 2354614"/>
              <a:gd name="connsiteX9-2061" fmla="*/ 293764 w 2296986"/>
              <a:gd name="connsiteY9-2062" fmla="*/ 2052938 h 2354614"/>
              <a:gd name="connsiteX10-2063" fmla="*/ 497994 w 2296986"/>
              <a:gd name="connsiteY10-2064" fmla="*/ 836513 h 2354614"/>
              <a:gd name="connsiteX11-2065" fmla="*/ 11747 w 2296986"/>
              <a:gd name="connsiteY11-2066" fmla="*/ 5598 h 2354614"/>
              <a:gd name="connsiteX12-2067" fmla="*/ 841291 w 2296986"/>
              <a:gd name="connsiteY12-2068" fmla="*/ 570880 h 2354614"/>
              <a:gd name="connsiteX13-2069" fmla="*/ 2042020 w 2296986"/>
              <a:gd name="connsiteY13-2070" fmla="*/ 514690 h 2354614"/>
              <a:gd name="connsiteX14-2071" fmla="*/ 2296986 w 2296986"/>
              <a:gd name="connsiteY14-2072" fmla="*/ 662822 h 2354614"/>
              <a:gd name="connsiteX15-2073" fmla="*/ 1209809 w 2296986"/>
              <a:gd name="connsiteY15-2074" fmla="*/ 996610 h 2354614"/>
              <a:gd name="connsiteX16-2075" fmla="*/ 1677097 w 2296986"/>
              <a:gd name="connsiteY16-2076" fmla="*/ 1608616 h 2354614"/>
              <a:gd name="connsiteX17-2077" fmla="*/ 2095511 w 2296986"/>
              <a:gd name="connsiteY17-2078" fmla="*/ 1557409 h 2354614"/>
              <a:gd name="connsiteX0-2079" fmla="*/ 2279828 w 2296594"/>
              <a:gd name="connsiteY0-2080" fmla="*/ 1747911 h 2354614"/>
              <a:gd name="connsiteX1-2081" fmla="*/ 1827734 w 2296594"/>
              <a:gd name="connsiteY1-2082" fmla="*/ 1826397 h 2354614"/>
              <a:gd name="connsiteX2-2083" fmla="*/ 1955292 w 2296594"/>
              <a:gd name="connsiteY2-2084" fmla="*/ 2095993 h 2354614"/>
              <a:gd name="connsiteX3-2085" fmla="*/ 1682725 w 2296594"/>
              <a:gd name="connsiteY3-2086" fmla="*/ 1962642 h 2354614"/>
              <a:gd name="connsiteX4-2087" fmla="*/ 1528801 w 2296594"/>
              <a:gd name="connsiteY4-2088" fmla="*/ 2354614 h 2354614"/>
              <a:gd name="connsiteX5-2089" fmla="*/ 1380670 w 2296594"/>
              <a:gd name="connsiteY5-2090" fmla="*/ 2120909 h 2354614"/>
              <a:gd name="connsiteX6-2091" fmla="*/ 1495730 w 2296594"/>
              <a:gd name="connsiteY6-2092" fmla="*/ 1788220 h 2354614"/>
              <a:gd name="connsiteX7-2093" fmla="*/ 863683 w 2296594"/>
              <a:gd name="connsiteY7-2094" fmla="*/ 1325138 h 2354614"/>
              <a:gd name="connsiteX8-2095" fmla="*/ 415139 w 2296594"/>
              <a:gd name="connsiteY8-2096" fmla="*/ 2322305 h 2354614"/>
              <a:gd name="connsiteX9-2097" fmla="*/ 293372 w 2296594"/>
              <a:gd name="connsiteY9-2098" fmla="*/ 2052938 h 2354614"/>
              <a:gd name="connsiteX10-2099" fmla="*/ 512934 w 2296594"/>
              <a:gd name="connsiteY10-2100" fmla="*/ 874842 h 2354614"/>
              <a:gd name="connsiteX11-2101" fmla="*/ 11355 w 2296594"/>
              <a:gd name="connsiteY11-2102" fmla="*/ 5598 h 2354614"/>
              <a:gd name="connsiteX12-2103" fmla="*/ 840899 w 2296594"/>
              <a:gd name="connsiteY12-2104" fmla="*/ 570880 h 2354614"/>
              <a:gd name="connsiteX13-2105" fmla="*/ 2041628 w 2296594"/>
              <a:gd name="connsiteY13-2106" fmla="*/ 514690 h 2354614"/>
              <a:gd name="connsiteX14-2107" fmla="*/ 2296594 w 2296594"/>
              <a:gd name="connsiteY14-2108" fmla="*/ 662822 h 2354614"/>
              <a:gd name="connsiteX15-2109" fmla="*/ 1209417 w 2296594"/>
              <a:gd name="connsiteY15-2110" fmla="*/ 996610 h 2354614"/>
              <a:gd name="connsiteX16-2111" fmla="*/ 1676705 w 2296594"/>
              <a:gd name="connsiteY16-2112" fmla="*/ 1608616 h 2354614"/>
              <a:gd name="connsiteX17-2113" fmla="*/ 2095119 w 2296594"/>
              <a:gd name="connsiteY17-2114" fmla="*/ 1557409 h 2354614"/>
              <a:gd name="connsiteX0-2115" fmla="*/ 2279828 w 2296594"/>
              <a:gd name="connsiteY0-2116" fmla="*/ 1747911 h 2354614"/>
              <a:gd name="connsiteX1-2117" fmla="*/ 1827734 w 2296594"/>
              <a:gd name="connsiteY1-2118" fmla="*/ 1826397 h 2354614"/>
              <a:gd name="connsiteX2-2119" fmla="*/ 1955292 w 2296594"/>
              <a:gd name="connsiteY2-2120" fmla="*/ 2095993 h 2354614"/>
              <a:gd name="connsiteX3-2121" fmla="*/ 1682725 w 2296594"/>
              <a:gd name="connsiteY3-2122" fmla="*/ 1962642 h 2354614"/>
              <a:gd name="connsiteX4-2123" fmla="*/ 1528801 w 2296594"/>
              <a:gd name="connsiteY4-2124" fmla="*/ 2354614 h 2354614"/>
              <a:gd name="connsiteX5-2125" fmla="*/ 1380670 w 2296594"/>
              <a:gd name="connsiteY5-2126" fmla="*/ 2120909 h 2354614"/>
              <a:gd name="connsiteX6-2127" fmla="*/ 1495730 w 2296594"/>
              <a:gd name="connsiteY6-2128" fmla="*/ 1788220 h 2354614"/>
              <a:gd name="connsiteX7-2129" fmla="*/ 856016 w 2296594"/>
              <a:gd name="connsiteY7-2130" fmla="*/ 1302141 h 2354614"/>
              <a:gd name="connsiteX8-2131" fmla="*/ 415139 w 2296594"/>
              <a:gd name="connsiteY8-2132" fmla="*/ 2322305 h 2354614"/>
              <a:gd name="connsiteX9-2133" fmla="*/ 293372 w 2296594"/>
              <a:gd name="connsiteY9-2134" fmla="*/ 2052938 h 2354614"/>
              <a:gd name="connsiteX10-2135" fmla="*/ 512934 w 2296594"/>
              <a:gd name="connsiteY10-2136" fmla="*/ 874842 h 2354614"/>
              <a:gd name="connsiteX11-2137" fmla="*/ 11355 w 2296594"/>
              <a:gd name="connsiteY11-2138" fmla="*/ 5598 h 2354614"/>
              <a:gd name="connsiteX12-2139" fmla="*/ 840899 w 2296594"/>
              <a:gd name="connsiteY12-2140" fmla="*/ 570880 h 2354614"/>
              <a:gd name="connsiteX13-2141" fmla="*/ 2041628 w 2296594"/>
              <a:gd name="connsiteY13-2142" fmla="*/ 514690 h 2354614"/>
              <a:gd name="connsiteX14-2143" fmla="*/ 2296594 w 2296594"/>
              <a:gd name="connsiteY14-2144" fmla="*/ 662822 h 2354614"/>
              <a:gd name="connsiteX15-2145" fmla="*/ 1209417 w 2296594"/>
              <a:gd name="connsiteY15-2146" fmla="*/ 996610 h 2354614"/>
              <a:gd name="connsiteX16-2147" fmla="*/ 1676705 w 2296594"/>
              <a:gd name="connsiteY16-2148" fmla="*/ 1608616 h 2354614"/>
              <a:gd name="connsiteX17-2149" fmla="*/ 2095119 w 2296594"/>
              <a:gd name="connsiteY17-2150" fmla="*/ 1557409 h 2354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Parallelogram 15"/>
          <p:cNvSpPr/>
          <p:nvPr/>
        </p:nvSpPr>
        <p:spPr>
          <a:xfrm flipH="1">
            <a:off x="3816791" y="3169222"/>
            <a:ext cx="305624" cy="305624"/>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0" name="Round Same Side Corner Rectangle 11"/>
          <p:cNvSpPr>
            <a:spLocks noChangeAspect="1"/>
          </p:cNvSpPr>
          <p:nvPr/>
        </p:nvSpPr>
        <p:spPr>
          <a:xfrm rot="9900000">
            <a:off x="8898210" y="1934086"/>
            <a:ext cx="334545" cy="284132"/>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1" name="Rounded Rectangle 7"/>
          <p:cNvSpPr/>
          <p:nvPr/>
        </p:nvSpPr>
        <p:spPr>
          <a:xfrm>
            <a:off x="6405456" y="2558553"/>
            <a:ext cx="297522" cy="25675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2" name="组合 21"/>
          <p:cNvGrpSpPr/>
          <p:nvPr/>
        </p:nvGrpSpPr>
        <p:grpSpPr>
          <a:xfrm>
            <a:off x="931316" y="4601827"/>
            <a:ext cx="2576480" cy="1071585"/>
            <a:chOff x="931316" y="4601827"/>
            <a:chExt cx="2576480" cy="1071585"/>
          </a:xfrm>
        </p:grpSpPr>
        <p:sp>
          <p:nvSpPr>
            <p:cNvPr id="23" name="矩形 22"/>
            <p:cNvSpPr/>
            <p:nvPr/>
          </p:nvSpPr>
          <p:spPr>
            <a:xfrm>
              <a:off x="931316" y="4843467"/>
              <a:ext cx="2576480" cy="829945"/>
            </a:xfrm>
            <a:prstGeom prst="rect">
              <a:avLst/>
            </a:prstGeom>
          </p:spPr>
          <p:txBody>
            <a:bodyPr wrap="square">
              <a:spAutoFit/>
            </a:bodyPr>
            <a:lstStyle/>
            <a:p>
              <a:pPr>
                <a:lnSpc>
                  <a:spcPct val="150000"/>
                </a:lnSpc>
              </a:pPr>
              <a:r>
                <a:rPr lang="en-US" altLang="zh-CN" sz="800" dirty="0" smtClean="0">
                  <a:solidFill>
                    <a:schemeClr val="tx1">
                      <a:lumMod val="95000"/>
                      <a:lumOff val="5000"/>
                    </a:schemeClr>
                  </a:solidFill>
                  <a:sym typeface="+mn-ea"/>
                </a:rPr>
                <a:t>交通事故已是世界性的严重社会问题。惨重的交通事故后果使人们不得不对交通安全状况予以高度重视，并将不断进步的科学技术应用于交通安全研究工作中</a:t>
              </a:r>
              <a:r>
                <a:rPr lang="zh-CN" altLang="en-US" sz="800" dirty="0" smtClean="0">
                  <a:solidFill>
                    <a:schemeClr val="tx1">
                      <a:lumMod val="95000"/>
                      <a:lumOff val="5000"/>
                    </a:schemeClr>
                  </a:solidFill>
                  <a:sym typeface="+mn-ea"/>
                </a:rPr>
                <a:t>。</a:t>
              </a:r>
              <a:endParaRPr lang="zh-CN" altLang="en-US" sz="800" dirty="0" smtClean="0">
                <a:solidFill>
                  <a:schemeClr val="tx1">
                    <a:lumMod val="95000"/>
                    <a:lumOff val="5000"/>
                  </a:schemeClr>
                </a:solidFill>
              </a:endParaRPr>
            </a:p>
            <a:p>
              <a:pPr>
                <a:lnSpc>
                  <a:spcPct val="150000"/>
                </a:lnSpc>
              </a:pPr>
              <a:endParaRPr lang="en-US" altLang="zh-CN" sz="800" dirty="0">
                <a:solidFill>
                  <a:schemeClr val="tx1">
                    <a:lumMod val="95000"/>
                    <a:lumOff val="5000"/>
                  </a:schemeClr>
                </a:solidFill>
              </a:endParaRPr>
            </a:p>
          </p:txBody>
        </p:sp>
        <p:sp>
          <p:nvSpPr>
            <p:cNvPr id="24" name="文本框 23"/>
            <p:cNvSpPr txBox="1"/>
            <p:nvPr/>
          </p:nvSpPr>
          <p:spPr>
            <a:xfrm>
              <a:off x="951796" y="4601827"/>
              <a:ext cx="1371526" cy="306705"/>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交通安全</a:t>
              </a:r>
              <a:r>
                <a:rPr lang="zh-CN" altLang="en-US" sz="1400" dirty="0" smtClean="0">
                  <a:latin typeface="微软雅黑" panose="020B0503020204020204" pitchFamily="34" charset="-122"/>
                  <a:ea typeface="微软雅黑" panose="020B0503020204020204" pitchFamily="34" charset="-122"/>
                </a:rPr>
                <a:t>意义</a:t>
              </a:r>
              <a:endParaRPr lang="zh-CN" altLang="en-US" sz="1400" dirty="0" smtClean="0">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507796" y="4013298"/>
            <a:ext cx="2576480" cy="702015"/>
            <a:chOff x="931316" y="4601827"/>
            <a:chExt cx="2576480" cy="702015"/>
          </a:xfrm>
        </p:grpSpPr>
        <p:sp>
          <p:nvSpPr>
            <p:cNvPr id="26" name="矩形 25"/>
            <p:cNvSpPr/>
            <p:nvPr/>
          </p:nvSpPr>
          <p:spPr>
            <a:xfrm>
              <a:off x="931316" y="4843467"/>
              <a:ext cx="2576480" cy="460375"/>
            </a:xfrm>
            <a:prstGeom prst="rect">
              <a:avLst/>
            </a:prstGeom>
          </p:spPr>
          <p:txBody>
            <a:bodyPr wrap="square">
              <a:spAutoFit/>
            </a:bodyPr>
            <a:lstStyle/>
            <a:p>
              <a:pPr>
                <a:lnSpc>
                  <a:spcPct val="150000"/>
                </a:lnSpc>
              </a:pPr>
              <a:r>
                <a:rPr lang="zh-CN" altLang="en-US" sz="800" dirty="0">
                  <a:solidFill>
                    <a:schemeClr val="tx1">
                      <a:lumMod val="95000"/>
                      <a:lumOff val="5000"/>
                    </a:schemeClr>
                  </a:solidFill>
                </a:rPr>
                <a:t>生命只有一次，交通事故会夺走我们的生命与健康，只有生命安全，才能在人生中做出有价值的</a:t>
              </a:r>
              <a:r>
                <a:rPr lang="zh-CN" altLang="en-US" sz="800" dirty="0">
                  <a:solidFill>
                    <a:schemeClr val="tx1">
                      <a:lumMod val="95000"/>
                      <a:lumOff val="5000"/>
                    </a:schemeClr>
                  </a:solidFill>
                </a:rPr>
                <a:t>事情</a:t>
              </a:r>
              <a:endParaRPr lang="zh-CN" altLang="en-US" sz="800" dirty="0">
                <a:solidFill>
                  <a:schemeClr val="tx1">
                    <a:lumMod val="95000"/>
                    <a:lumOff val="5000"/>
                  </a:schemeClr>
                </a:solidFill>
              </a:endParaRPr>
            </a:p>
          </p:txBody>
        </p:sp>
        <p:sp>
          <p:nvSpPr>
            <p:cNvPr id="27" name="文本框 26"/>
            <p:cNvSpPr txBox="1"/>
            <p:nvPr/>
          </p:nvSpPr>
          <p:spPr>
            <a:xfrm>
              <a:off x="951796" y="4601827"/>
              <a:ext cx="1371526"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生命安全</a:t>
              </a:r>
              <a:r>
                <a:rPr lang="zh-CN" altLang="en-US" sz="1400" dirty="0">
                  <a:latin typeface="微软雅黑" panose="020B0503020204020204" pitchFamily="34" charset="-122"/>
                  <a:ea typeface="微软雅黑" panose="020B0503020204020204" pitchFamily="34" charset="-122"/>
                </a:rPr>
                <a:t>意识</a:t>
              </a:r>
              <a:endParaRPr lang="zh-CN" altLang="en-US" sz="14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112831" y="3429770"/>
            <a:ext cx="2576480" cy="702015"/>
            <a:chOff x="931316" y="4601827"/>
            <a:chExt cx="2576480" cy="702015"/>
          </a:xfrm>
        </p:grpSpPr>
        <p:sp>
          <p:nvSpPr>
            <p:cNvPr id="29" name="矩形 28"/>
            <p:cNvSpPr/>
            <p:nvPr/>
          </p:nvSpPr>
          <p:spPr>
            <a:xfrm>
              <a:off x="931316" y="4843467"/>
              <a:ext cx="2576480" cy="460375"/>
            </a:xfrm>
            <a:prstGeom prst="rect">
              <a:avLst/>
            </a:prstGeom>
          </p:spPr>
          <p:txBody>
            <a:bodyPr wrap="square">
              <a:spAutoFit/>
            </a:bodyPr>
            <a:lstStyle/>
            <a:p>
              <a:pPr>
                <a:lnSpc>
                  <a:spcPct val="150000"/>
                </a:lnSpc>
              </a:pPr>
              <a:r>
                <a:rPr lang="zh-CN" altLang="en-US" sz="800" dirty="0">
                  <a:solidFill>
                    <a:schemeClr val="tx1">
                      <a:lumMod val="95000"/>
                      <a:lumOff val="5000"/>
                    </a:schemeClr>
                  </a:solidFill>
                </a:rPr>
                <a:t>在国家建设与社会治理方面，交通安全一直是一个不可忽视的</a:t>
              </a:r>
              <a:r>
                <a:rPr lang="zh-CN" altLang="en-US" sz="800" dirty="0">
                  <a:solidFill>
                    <a:schemeClr val="tx1">
                      <a:lumMod val="95000"/>
                      <a:lumOff val="5000"/>
                    </a:schemeClr>
                  </a:solidFill>
                </a:rPr>
                <a:t>重要方面</a:t>
              </a:r>
              <a:endParaRPr lang="zh-CN" altLang="en-US" sz="800" dirty="0">
                <a:solidFill>
                  <a:schemeClr val="tx1">
                    <a:lumMod val="95000"/>
                    <a:lumOff val="5000"/>
                  </a:schemeClr>
                </a:solidFill>
              </a:endParaRPr>
            </a:p>
          </p:txBody>
        </p:sp>
        <p:sp>
          <p:nvSpPr>
            <p:cNvPr id="30" name="文本框 29"/>
            <p:cNvSpPr txBox="1"/>
            <p:nvPr/>
          </p:nvSpPr>
          <p:spPr>
            <a:xfrm>
              <a:off x="951796" y="4601827"/>
              <a:ext cx="1371526"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交通</a:t>
              </a:r>
              <a:r>
                <a:rPr lang="zh-CN" altLang="en-US" sz="1400" dirty="0">
                  <a:latin typeface="微软雅黑" panose="020B0503020204020204" pitchFamily="34" charset="-122"/>
                  <a:ea typeface="微软雅黑" panose="020B0503020204020204" pitchFamily="34" charset="-122"/>
                </a:rPr>
                <a:t>管理建设</a:t>
              </a:r>
              <a:endParaRPr lang="zh-CN" altLang="en-US" sz="140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8695257" y="2826453"/>
            <a:ext cx="2585845" cy="982050"/>
            <a:chOff x="951796" y="4601827"/>
            <a:chExt cx="2585845" cy="982050"/>
          </a:xfrm>
        </p:grpSpPr>
        <p:sp>
          <p:nvSpPr>
            <p:cNvPr id="32" name="矩形 31"/>
            <p:cNvSpPr/>
            <p:nvPr/>
          </p:nvSpPr>
          <p:spPr>
            <a:xfrm>
              <a:off x="961161" y="5123502"/>
              <a:ext cx="2576480" cy="460375"/>
            </a:xfrm>
            <a:prstGeom prst="rect">
              <a:avLst/>
            </a:prstGeom>
          </p:spPr>
          <p:txBody>
            <a:bodyPr wrap="square">
              <a:spAutoFit/>
            </a:bodyPr>
            <a:lstStyle/>
            <a:p>
              <a:pPr>
                <a:lnSpc>
                  <a:spcPct val="150000"/>
                </a:lnSpc>
              </a:pPr>
              <a:r>
                <a:rPr lang="zh-CN" altLang="en-US" sz="800" dirty="0">
                  <a:solidFill>
                    <a:schemeClr val="tx1">
                      <a:lumMod val="95000"/>
                      <a:lumOff val="5000"/>
                    </a:schemeClr>
                  </a:solidFill>
                </a:rPr>
                <a:t>研究车祸相关的因素以及可视化分析能够帮助进行风险规避，以及在事故发生后的</a:t>
              </a:r>
              <a:r>
                <a:rPr lang="zh-CN" altLang="en-US" sz="800" dirty="0">
                  <a:solidFill>
                    <a:schemeClr val="tx1">
                      <a:lumMod val="95000"/>
                      <a:lumOff val="5000"/>
                    </a:schemeClr>
                  </a:solidFill>
                </a:rPr>
                <a:t>应急处理</a:t>
              </a:r>
              <a:endParaRPr lang="zh-CN" altLang="en-US" sz="800" dirty="0">
                <a:solidFill>
                  <a:schemeClr val="tx1">
                    <a:lumMod val="95000"/>
                    <a:lumOff val="5000"/>
                  </a:schemeClr>
                </a:solidFill>
              </a:endParaRPr>
            </a:p>
          </p:txBody>
        </p:sp>
        <p:sp>
          <p:nvSpPr>
            <p:cNvPr id="33" name="文本框 32"/>
            <p:cNvSpPr txBox="1"/>
            <p:nvPr/>
          </p:nvSpPr>
          <p:spPr>
            <a:xfrm>
              <a:off x="951796" y="4601827"/>
              <a:ext cx="1371526" cy="52197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风险规避及</a:t>
              </a:r>
              <a:r>
                <a:rPr lang="zh-CN" altLang="en-US" sz="1400" dirty="0" smtClean="0">
                  <a:latin typeface="微软雅黑" panose="020B0503020204020204" pitchFamily="34" charset="-122"/>
                  <a:ea typeface="微软雅黑" panose="020B0503020204020204" pitchFamily="34" charset="-122"/>
                </a:rPr>
                <a:t>应急处理</a:t>
              </a:r>
              <a:endParaRPr lang="zh-CN" altLang="en-US" sz="1400" dirty="0" smtClean="0">
                <a:latin typeface="微软雅黑" panose="020B0503020204020204" pitchFamily="34" charset="-122"/>
                <a:ea typeface="微软雅黑" panose="020B0503020204020204" pitchFamily="34" charset="-122"/>
              </a:endParaRPr>
            </a:p>
          </p:txBody>
        </p:sp>
      </p:grpSp>
      <p:sp>
        <p:nvSpPr>
          <p:cNvPr id="2" name="文本框 1"/>
          <p:cNvSpPr txBox="1"/>
          <p:nvPr>
            <p:custDataLst>
              <p:tags r:id="rId6"/>
            </p:custDataLst>
          </p:nvPr>
        </p:nvSpPr>
        <p:spPr>
          <a:xfrm>
            <a:off x="1016975" y="362345"/>
            <a:ext cx="2031325" cy="369332"/>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选题的背景与意义</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310342" y="362345"/>
            <a:ext cx="3727012" cy="576323"/>
            <a:chOff x="1571105" y="2174520"/>
            <a:chExt cx="3727012" cy="576323"/>
          </a:xfrm>
        </p:grpSpPr>
        <p:grpSp>
          <p:nvGrpSpPr>
            <p:cNvPr id="4" name="组合 3"/>
            <p:cNvGrpSpPr/>
            <p:nvPr/>
          </p:nvGrpSpPr>
          <p:grpSpPr>
            <a:xfrm>
              <a:off x="2277738" y="2174520"/>
              <a:ext cx="3020379" cy="576323"/>
              <a:chOff x="6470247" y="1317846"/>
              <a:chExt cx="3020379" cy="576323"/>
            </a:xfrm>
          </p:grpSpPr>
          <p:sp>
            <p:nvSpPr>
              <p:cNvPr id="34" name="文本框 33"/>
              <p:cNvSpPr txBox="1"/>
              <p:nvPr>
                <p:custDataLst>
                  <p:tags r:id="rId7"/>
                </p:custDataLst>
              </p:nvPr>
            </p:nvSpPr>
            <p:spPr>
              <a:xfrm>
                <a:off x="6470247" y="1317846"/>
                <a:ext cx="2031325" cy="369332"/>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选题的背景与意义</a:t>
                </a:r>
                <a:endParaRPr lang="zh-CN" altLang="en-US" dirty="0">
                  <a:latin typeface="微软雅黑" panose="020B0503020204020204" pitchFamily="34" charset="-122"/>
                  <a:ea typeface="微软雅黑" panose="020B0503020204020204" pitchFamily="34" charset="-122"/>
                </a:endParaRPr>
              </a:p>
            </p:txBody>
          </p:sp>
          <p:sp>
            <p:nvSpPr>
              <p:cNvPr id="35" name="矩形 34"/>
              <p:cNvSpPr/>
              <p:nvPr>
                <p:custDataLst>
                  <p:tags r:id="rId8"/>
                </p:custDataLst>
              </p:nvPr>
            </p:nvSpPr>
            <p:spPr>
              <a:xfrm>
                <a:off x="6470247" y="1632559"/>
                <a:ext cx="3020379" cy="261610"/>
              </a:xfrm>
              <a:prstGeom prst="rect">
                <a:avLst/>
              </a:prstGeom>
            </p:spPr>
            <p:txBody>
              <a:bodyPr wrap="none">
                <a:spAutoFit/>
              </a:bodyPr>
              <a:p>
                <a:r>
                  <a:rPr lang="en-US" altLang="zh-CN" sz="1100" dirty="0">
                    <a:latin typeface="Arial" panose="020B0604020202020204" pitchFamily="34" charset="0"/>
                    <a:cs typeface="Arial" panose="020B0604020202020204" pitchFamily="34" charset="0"/>
                  </a:rPr>
                  <a:t>The background and significance of the topic </a:t>
                </a:r>
                <a:endParaRPr lang="zh-CN" altLang="en-US" sz="1100" dirty="0">
                  <a:latin typeface="Arial" panose="020B0604020202020204" pitchFamily="34" charset="0"/>
                  <a:cs typeface="Arial" panose="020B0604020202020204" pitchFamily="34" charset="0"/>
                </a:endParaRPr>
              </a:p>
            </p:txBody>
          </p:sp>
        </p:grpSp>
        <p:sp>
          <p:nvSpPr>
            <p:cNvPr id="36" name="文本框 35"/>
            <p:cNvSpPr txBox="1"/>
            <p:nvPr>
              <p:custDataLst>
                <p:tags r:id="rId9"/>
              </p:custDataLst>
            </p:nvPr>
          </p:nvSpPr>
          <p:spPr>
            <a:xfrm>
              <a:off x="1571105" y="2187731"/>
              <a:ext cx="706633" cy="523220"/>
            </a:xfrm>
            <a:prstGeom prst="rect">
              <a:avLst/>
            </a:prstGeom>
            <a:noFill/>
          </p:spPr>
          <p:txBody>
            <a:bodyPr wrap="square" rtlCol="0">
              <a:spAutoFit/>
            </a:bodyPr>
            <a:p>
              <a:pPr algn="ctr"/>
              <a:r>
                <a:rPr lang="en-US" altLang="zh-CN" sz="2800" dirty="0" smtClean="0"/>
                <a:t>01.</a:t>
              </a:r>
              <a:endParaRPr lang="zh-CN" altLang="en-US" sz="2800" dirty="0"/>
            </a:p>
          </p:txBody>
        </p:sp>
      </p:grpSp>
      <p:pic>
        <p:nvPicPr>
          <p:cNvPr id="100" name="图片 99"/>
          <p:cNvPicPr/>
          <p:nvPr/>
        </p:nvPicPr>
        <p:blipFill>
          <a:blip r:embed="rId10"/>
          <a:stretch>
            <a:fillRect/>
          </a:stretch>
        </p:blipFill>
        <p:spPr>
          <a:xfrm>
            <a:off x="1238885" y="998855"/>
            <a:ext cx="4131310" cy="1751330"/>
          </a:xfrm>
          <a:prstGeom prst="rect">
            <a:avLst/>
          </a:prstGeom>
          <a:noFill/>
          <a:ln w="9525">
            <a:noFill/>
          </a:ln>
        </p:spPr>
      </p:pic>
      <p:pic>
        <p:nvPicPr>
          <p:cNvPr id="101" name="图片 100"/>
          <p:cNvPicPr/>
          <p:nvPr/>
        </p:nvPicPr>
        <p:blipFill>
          <a:blip r:embed="rId11"/>
          <a:stretch>
            <a:fillRect/>
          </a:stretch>
        </p:blipFill>
        <p:spPr>
          <a:xfrm>
            <a:off x="6133465" y="4592320"/>
            <a:ext cx="4709795" cy="20237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grpSp>
        <p:nvGrpSpPr>
          <p:cNvPr id="11" name="组合 10"/>
          <p:cNvGrpSpPr/>
          <p:nvPr/>
        </p:nvGrpSpPr>
        <p:grpSpPr>
          <a:xfrm>
            <a:off x="3017592" y="2659054"/>
            <a:ext cx="6156817" cy="1200329"/>
            <a:chOff x="2643447" y="2659054"/>
            <a:chExt cx="6156817" cy="1200329"/>
          </a:xfrm>
        </p:grpSpPr>
        <p:sp>
          <p:nvSpPr>
            <p:cNvPr id="12" name="文本框 11"/>
            <p:cNvSpPr txBox="1"/>
            <p:nvPr/>
          </p:nvSpPr>
          <p:spPr>
            <a:xfrm>
              <a:off x="4656181" y="2816995"/>
              <a:ext cx="3383280" cy="645160"/>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实验方法及过程</a:t>
              </a:r>
              <a:endParaRPr lang="zh-CN" altLang="en-US" sz="3600" dirty="0">
                <a:latin typeface="微软雅黑" panose="020B0503020204020204" pitchFamily="34" charset="-122"/>
                <a:ea typeface="微软雅黑" panose="020B0503020204020204" pitchFamily="34" charset="-122"/>
              </a:endParaRPr>
            </a:p>
          </p:txBody>
        </p:sp>
        <p:sp>
          <p:nvSpPr>
            <p:cNvPr id="13" name="矩形 12"/>
            <p:cNvSpPr/>
            <p:nvPr/>
          </p:nvSpPr>
          <p:spPr>
            <a:xfrm>
              <a:off x="4656181" y="3380111"/>
              <a:ext cx="4144083"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Research methods and processes </a:t>
              </a:r>
              <a:endParaRPr lang="en-US" altLang="zh-CN" sz="2000" dirty="0">
                <a:latin typeface="Arial" panose="020B0604020202020204" pitchFamily="34" charset="0"/>
                <a:cs typeface="Arial" panose="020B0604020202020204" pitchFamily="34" charset="0"/>
              </a:endParaRPr>
            </a:p>
          </p:txBody>
        </p:sp>
        <p:sp>
          <p:nvSpPr>
            <p:cNvPr id="14" name="文本框 13"/>
            <p:cNvSpPr txBox="1"/>
            <p:nvPr/>
          </p:nvSpPr>
          <p:spPr>
            <a:xfrm>
              <a:off x="2643447" y="2659054"/>
              <a:ext cx="2220552" cy="1200329"/>
            </a:xfrm>
            <a:prstGeom prst="rect">
              <a:avLst/>
            </a:prstGeom>
            <a:noFill/>
          </p:spPr>
          <p:txBody>
            <a:bodyPr wrap="square" rtlCol="0">
              <a:spAutoFit/>
            </a:bodyPr>
            <a:lstStyle/>
            <a:p>
              <a:r>
                <a:rPr lang="en-US" altLang="zh-CN" sz="7200" dirty="0" smtClean="0"/>
                <a:t>02 /</a:t>
              </a:r>
              <a:endParaRPr lang="zh-CN" altLang="en-US" sz="7200" dirty="0"/>
            </a:p>
          </p:txBody>
        </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5712460" y="1517015"/>
            <a:ext cx="4189095" cy="3823970"/>
          </a:xfrm>
          <a:prstGeom prst="rect">
            <a:avLst/>
          </a:prstGeom>
          <a:noFill/>
        </p:spPr>
        <p:txBody>
          <a:bodyPr wrap="square" rtlCol="0">
            <a:noAutofit/>
          </a:bodyPr>
          <a:p>
            <a:endParaRPr lang="zh-CN" altLang="en-US"/>
          </a:p>
        </p:txBody>
      </p:sp>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06511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3801367" y="6371260"/>
            <a:ext cx="7770263" cy="2217600"/>
          </a:xfrm>
          <a:prstGeom prst="rect">
            <a:avLst/>
          </a:prstGeom>
        </p:spPr>
      </p:pic>
      <p:grpSp>
        <p:nvGrpSpPr>
          <p:cNvPr id="16" name="组合 15" descr="7b0a202020202274657874626f78223a20227b5c2263617465676f72795f69645c223a31303430392c5c2269645c223a32303334323230377d220a7d0a"/>
          <p:cNvGrpSpPr/>
          <p:nvPr/>
        </p:nvGrpSpPr>
        <p:grpSpPr>
          <a:xfrm>
            <a:off x="1465580" y="1882140"/>
            <a:ext cx="3980180" cy="3246755"/>
            <a:chOff x="6945" y="3360"/>
            <a:chExt cx="5310" cy="4080"/>
          </a:xfrm>
        </p:grpSpPr>
        <p:grpSp>
          <p:nvGrpSpPr>
            <p:cNvPr id="2" name="图形 5"/>
            <p:cNvGrpSpPr/>
            <p:nvPr/>
          </p:nvGrpSpPr>
          <p:grpSpPr>
            <a:xfrm>
              <a:off x="6945" y="3360"/>
              <a:ext cx="5310" cy="4080"/>
              <a:chOff x="4410075" y="2133600"/>
              <a:chExt cx="3371850" cy="2590800"/>
            </a:xfrm>
          </p:grpSpPr>
          <p:sp>
            <p:nvSpPr>
              <p:cNvPr id="3" name="任意多边形: 形状 2"/>
              <p:cNvSpPr/>
              <p:nvPr>
                <p:custDataLst>
                  <p:tags r:id="rId8"/>
                </p:custDataLst>
              </p:nvPr>
            </p:nvSpPr>
            <p:spPr>
              <a:xfrm>
                <a:off x="4854892" y="2231112"/>
                <a:ext cx="1605915" cy="520659"/>
              </a:xfrm>
              <a:custGeom>
                <a:avLst/>
                <a:gdLst>
                  <a:gd name="connsiteX0" fmla="*/ 0 w 1605915"/>
                  <a:gd name="connsiteY0" fmla="*/ 520660 h 520659"/>
                  <a:gd name="connsiteX1" fmla="*/ 63818 w 1605915"/>
                  <a:gd name="connsiteY1" fmla="*/ 428267 h 520659"/>
                  <a:gd name="connsiteX2" fmla="*/ 138113 w 1605915"/>
                  <a:gd name="connsiteY2" fmla="*/ 343495 h 520659"/>
                  <a:gd name="connsiteX3" fmla="*/ 311468 w 1605915"/>
                  <a:gd name="connsiteY3" fmla="*/ 196810 h 520659"/>
                  <a:gd name="connsiteX4" fmla="*/ 511493 w 1605915"/>
                  <a:gd name="connsiteY4" fmla="*/ 86320 h 520659"/>
                  <a:gd name="connsiteX5" fmla="*/ 730568 w 1605915"/>
                  <a:gd name="connsiteY5" fmla="*/ 19645 h 520659"/>
                  <a:gd name="connsiteX6" fmla="*/ 959167 w 1605915"/>
                  <a:gd name="connsiteY6" fmla="*/ 595 h 520659"/>
                  <a:gd name="connsiteX7" fmla="*/ 987742 w 1605915"/>
                  <a:gd name="connsiteY7" fmla="*/ 1547 h 520659"/>
                  <a:gd name="connsiteX8" fmla="*/ 1016317 w 1605915"/>
                  <a:gd name="connsiteY8" fmla="*/ 3452 h 520659"/>
                  <a:gd name="connsiteX9" fmla="*/ 1073467 w 1605915"/>
                  <a:gd name="connsiteY9" fmla="*/ 8215 h 520659"/>
                  <a:gd name="connsiteX10" fmla="*/ 1185863 w 1605915"/>
                  <a:gd name="connsiteY10" fmla="*/ 27265 h 520659"/>
                  <a:gd name="connsiteX11" fmla="*/ 1605915 w 1605915"/>
                  <a:gd name="connsiteY11" fmla="*/ 190142 h 520659"/>
                  <a:gd name="connsiteX12" fmla="*/ 1177290 w 1605915"/>
                  <a:gd name="connsiteY12" fmla="*/ 71080 h 520659"/>
                  <a:gd name="connsiteX13" fmla="*/ 1122998 w 1605915"/>
                  <a:gd name="connsiteY13" fmla="*/ 63460 h 520659"/>
                  <a:gd name="connsiteX14" fmla="*/ 1068705 w 1605915"/>
                  <a:gd name="connsiteY14" fmla="*/ 57745 h 520659"/>
                  <a:gd name="connsiteX15" fmla="*/ 1013460 w 1605915"/>
                  <a:gd name="connsiteY15" fmla="*/ 54887 h 520659"/>
                  <a:gd name="connsiteX16" fmla="*/ 985837 w 1605915"/>
                  <a:gd name="connsiteY16" fmla="*/ 53935 h 520659"/>
                  <a:gd name="connsiteX17" fmla="*/ 958215 w 1605915"/>
                  <a:gd name="connsiteY17" fmla="*/ 54887 h 520659"/>
                  <a:gd name="connsiteX18" fmla="*/ 903923 w 1605915"/>
                  <a:gd name="connsiteY18" fmla="*/ 55840 h 520659"/>
                  <a:gd name="connsiteX19" fmla="*/ 849630 w 1605915"/>
                  <a:gd name="connsiteY19" fmla="*/ 59650 h 520659"/>
                  <a:gd name="connsiteX20" fmla="*/ 822008 w 1605915"/>
                  <a:gd name="connsiteY20" fmla="*/ 62507 h 520659"/>
                  <a:gd name="connsiteX21" fmla="*/ 795337 w 1605915"/>
                  <a:gd name="connsiteY21" fmla="*/ 66317 h 520659"/>
                  <a:gd name="connsiteX22" fmla="*/ 768668 w 1605915"/>
                  <a:gd name="connsiteY22" fmla="*/ 70127 h 520659"/>
                  <a:gd name="connsiteX23" fmla="*/ 741998 w 1605915"/>
                  <a:gd name="connsiteY23" fmla="*/ 75842 h 520659"/>
                  <a:gd name="connsiteX24" fmla="*/ 532448 w 1605915"/>
                  <a:gd name="connsiteY24" fmla="*/ 135850 h 520659"/>
                  <a:gd name="connsiteX25" fmla="*/ 336233 w 1605915"/>
                  <a:gd name="connsiteY25" fmla="*/ 233005 h 520659"/>
                  <a:gd name="connsiteX26" fmla="*/ 157163 w 1605915"/>
                  <a:gd name="connsiteY26" fmla="*/ 362545 h 520659"/>
                  <a:gd name="connsiteX27" fmla="*/ 75247 w 1605915"/>
                  <a:gd name="connsiteY27" fmla="*/ 437792 h 520659"/>
                  <a:gd name="connsiteX28" fmla="*/ 36195 w 1605915"/>
                  <a:gd name="connsiteY28" fmla="*/ 477797 h 520659"/>
                  <a:gd name="connsiteX29" fmla="*/ 0 w 1605915"/>
                  <a:gd name="connsiteY29" fmla="*/ 520660 h 5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05915" h="520659">
                    <a:moveTo>
                      <a:pt x="0" y="520660"/>
                    </a:moveTo>
                    <a:cubicBezTo>
                      <a:pt x="19050" y="488275"/>
                      <a:pt x="40957" y="457795"/>
                      <a:pt x="63818" y="428267"/>
                    </a:cubicBezTo>
                    <a:cubicBezTo>
                      <a:pt x="87630" y="398740"/>
                      <a:pt x="112395" y="370165"/>
                      <a:pt x="138113" y="343495"/>
                    </a:cubicBezTo>
                    <a:cubicBezTo>
                      <a:pt x="190500" y="289202"/>
                      <a:pt x="248603" y="239672"/>
                      <a:pt x="311468" y="196810"/>
                    </a:cubicBezTo>
                    <a:cubicBezTo>
                      <a:pt x="374333" y="152995"/>
                      <a:pt x="441008" y="116800"/>
                      <a:pt x="511493" y="86320"/>
                    </a:cubicBezTo>
                    <a:cubicBezTo>
                      <a:pt x="581978" y="55840"/>
                      <a:pt x="656273" y="34885"/>
                      <a:pt x="730568" y="19645"/>
                    </a:cubicBezTo>
                    <a:cubicBezTo>
                      <a:pt x="805815" y="5357"/>
                      <a:pt x="882967" y="-2263"/>
                      <a:pt x="959167" y="595"/>
                    </a:cubicBezTo>
                    <a:cubicBezTo>
                      <a:pt x="968692" y="595"/>
                      <a:pt x="978217" y="595"/>
                      <a:pt x="987742" y="1547"/>
                    </a:cubicBezTo>
                    <a:lnTo>
                      <a:pt x="1016317" y="3452"/>
                    </a:lnTo>
                    <a:cubicBezTo>
                      <a:pt x="1035367" y="5357"/>
                      <a:pt x="1054417" y="6310"/>
                      <a:pt x="1073467" y="8215"/>
                    </a:cubicBezTo>
                    <a:cubicBezTo>
                      <a:pt x="1111567" y="13930"/>
                      <a:pt x="1148715" y="17740"/>
                      <a:pt x="1185863" y="27265"/>
                    </a:cubicBezTo>
                    <a:cubicBezTo>
                      <a:pt x="1334453" y="58697"/>
                      <a:pt x="1476375" y="114895"/>
                      <a:pt x="1605915" y="190142"/>
                    </a:cubicBezTo>
                    <a:cubicBezTo>
                      <a:pt x="1465898" y="136802"/>
                      <a:pt x="1323023" y="93940"/>
                      <a:pt x="1177290" y="71080"/>
                    </a:cubicBezTo>
                    <a:cubicBezTo>
                      <a:pt x="1159192" y="68222"/>
                      <a:pt x="1141095" y="65365"/>
                      <a:pt x="1122998" y="63460"/>
                    </a:cubicBezTo>
                    <a:lnTo>
                      <a:pt x="1068705" y="57745"/>
                    </a:lnTo>
                    <a:cubicBezTo>
                      <a:pt x="1050608" y="55840"/>
                      <a:pt x="1032510" y="55840"/>
                      <a:pt x="1013460" y="54887"/>
                    </a:cubicBezTo>
                    <a:lnTo>
                      <a:pt x="985837" y="53935"/>
                    </a:lnTo>
                    <a:cubicBezTo>
                      <a:pt x="976312" y="53935"/>
                      <a:pt x="967740" y="53935"/>
                      <a:pt x="958215" y="54887"/>
                    </a:cubicBezTo>
                    <a:cubicBezTo>
                      <a:pt x="940117" y="55840"/>
                      <a:pt x="922020" y="54887"/>
                      <a:pt x="903923" y="55840"/>
                    </a:cubicBezTo>
                    <a:lnTo>
                      <a:pt x="849630" y="59650"/>
                    </a:lnTo>
                    <a:cubicBezTo>
                      <a:pt x="840105" y="59650"/>
                      <a:pt x="831533" y="61555"/>
                      <a:pt x="822008" y="62507"/>
                    </a:cubicBezTo>
                    <a:lnTo>
                      <a:pt x="795337" y="66317"/>
                    </a:lnTo>
                    <a:lnTo>
                      <a:pt x="768668" y="70127"/>
                    </a:lnTo>
                    <a:lnTo>
                      <a:pt x="741998" y="75842"/>
                    </a:lnTo>
                    <a:cubicBezTo>
                      <a:pt x="670560" y="89177"/>
                      <a:pt x="600075" y="109180"/>
                      <a:pt x="532448" y="135850"/>
                    </a:cubicBezTo>
                    <a:cubicBezTo>
                      <a:pt x="463868" y="162520"/>
                      <a:pt x="399097" y="195857"/>
                      <a:pt x="336233" y="233005"/>
                    </a:cubicBezTo>
                    <a:cubicBezTo>
                      <a:pt x="273368" y="271105"/>
                      <a:pt x="213360" y="313967"/>
                      <a:pt x="157163" y="362545"/>
                    </a:cubicBezTo>
                    <a:cubicBezTo>
                      <a:pt x="128588" y="386357"/>
                      <a:pt x="101918" y="412075"/>
                      <a:pt x="75247" y="437792"/>
                    </a:cubicBezTo>
                    <a:cubicBezTo>
                      <a:pt x="61913" y="451127"/>
                      <a:pt x="49530" y="464462"/>
                      <a:pt x="36195" y="477797"/>
                    </a:cubicBezTo>
                    <a:cubicBezTo>
                      <a:pt x="23813" y="492085"/>
                      <a:pt x="11430" y="506372"/>
                      <a:pt x="0" y="52066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任意多边形: 形状 3"/>
              <p:cNvSpPr/>
              <p:nvPr>
                <p:custDataLst>
                  <p:tags r:id="rId9"/>
                </p:custDataLst>
              </p:nvPr>
            </p:nvSpPr>
            <p:spPr>
              <a:xfrm>
                <a:off x="6416040" y="2375261"/>
                <a:ext cx="1127849" cy="614636"/>
              </a:xfrm>
              <a:custGeom>
                <a:avLst/>
                <a:gdLst>
                  <a:gd name="connsiteX0" fmla="*/ 0 w 1127849"/>
                  <a:gd name="connsiteY0" fmla="*/ 80284 h 614636"/>
                  <a:gd name="connsiteX1" fmla="*/ 176213 w 1127849"/>
                  <a:gd name="connsiteY1" fmla="*/ 28849 h 614636"/>
                  <a:gd name="connsiteX2" fmla="*/ 359092 w 1127849"/>
                  <a:gd name="connsiteY2" fmla="*/ 3131 h 614636"/>
                  <a:gd name="connsiteX3" fmla="*/ 544830 w 1127849"/>
                  <a:gd name="connsiteY3" fmla="*/ 4084 h 614636"/>
                  <a:gd name="connsiteX4" fmla="*/ 728663 w 1127849"/>
                  <a:gd name="connsiteY4" fmla="*/ 40279 h 614636"/>
                  <a:gd name="connsiteX5" fmla="*/ 899160 w 1127849"/>
                  <a:gd name="connsiteY5" fmla="*/ 124099 h 614636"/>
                  <a:gd name="connsiteX6" fmla="*/ 971550 w 1127849"/>
                  <a:gd name="connsiteY6" fmla="*/ 186011 h 614636"/>
                  <a:gd name="connsiteX7" fmla="*/ 1031557 w 1127849"/>
                  <a:gd name="connsiteY7" fmla="*/ 260306 h 614636"/>
                  <a:gd name="connsiteX8" fmla="*/ 1076325 w 1127849"/>
                  <a:gd name="connsiteY8" fmla="*/ 343174 h 614636"/>
                  <a:gd name="connsiteX9" fmla="*/ 1106805 w 1127849"/>
                  <a:gd name="connsiteY9" fmla="*/ 431756 h 614636"/>
                  <a:gd name="connsiteX10" fmla="*/ 1127760 w 1127849"/>
                  <a:gd name="connsiteY10" fmla="*/ 614636 h 614636"/>
                  <a:gd name="connsiteX11" fmla="*/ 1080135 w 1127849"/>
                  <a:gd name="connsiteY11" fmla="*/ 440329 h 614636"/>
                  <a:gd name="connsiteX12" fmla="*/ 995363 w 1127849"/>
                  <a:gd name="connsiteY12" fmla="*/ 286024 h 614636"/>
                  <a:gd name="connsiteX13" fmla="*/ 868680 w 1127849"/>
                  <a:gd name="connsiteY13" fmla="*/ 168866 h 614636"/>
                  <a:gd name="connsiteX14" fmla="*/ 792480 w 1127849"/>
                  <a:gd name="connsiteY14" fmla="*/ 126956 h 614636"/>
                  <a:gd name="connsiteX15" fmla="*/ 711517 w 1127849"/>
                  <a:gd name="connsiteY15" fmla="*/ 95524 h 614636"/>
                  <a:gd name="connsiteX16" fmla="*/ 539115 w 1127849"/>
                  <a:gd name="connsiteY16" fmla="*/ 58376 h 614636"/>
                  <a:gd name="connsiteX17" fmla="*/ 360997 w 1127849"/>
                  <a:gd name="connsiteY17" fmla="*/ 47899 h 614636"/>
                  <a:gd name="connsiteX18" fmla="*/ 180975 w 1127849"/>
                  <a:gd name="connsiteY18" fmla="*/ 57424 h 614636"/>
                  <a:gd name="connsiteX19" fmla="*/ 0 w 1127849"/>
                  <a:gd name="connsiteY19" fmla="*/ 80284 h 61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27849" h="614636">
                    <a:moveTo>
                      <a:pt x="0" y="80284"/>
                    </a:moveTo>
                    <a:cubicBezTo>
                      <a:pt x="57150" y="58376"/>
                      <a:pt x="116205" y="42184"/>
                      <a:pt x="176213" y="28849"/>
                    </a:cubicBezTo>
                    <a:cubicBezTo>
                      <a:pt x="236220" y="16466"/>
                      <a:pt x="297180" y="6941"/>
                      <a:pt x="359092" y="3131"/>
                    </a:cubicBezTo>
                    <a:cubicBezTo>
                      <a:pt x="421005" y="-1631"/>
                      <a:pt x="482917" y="-679"/>
                      <a:pt x="544830" y="4084"/>
                    </a:cubicBezTo>
                    <a:cubicBezTo>
                      <a:pt x="606742" y="9799"/>
                      <a:pt x="668655" y="22181"/>
                      <a:pt x="728663" y="40279"/>
                    </a:cubicBezTo>
                    <a:cubicBezTo>
                      <a:pt x="788670" y="59329"/>
                      <a:pt x="846772" y="86951"/>
                      <a:pt x="899160" y="124099"/>
                    </a:cubicBezTo>
                    <a:cubicBezTo>
                      <a:pt x="924878" y="142196"/>
                      <a:pt x="949642" y="163151"/>
                      <a:pt x="971550" y="186011"/>
                    </a:cubicBezTo>
                    <a:cubicBezTo>
                      <a:pt x="994410" y="208871"/>
                      <a:pt x="1014413" y="233636"/>
                      <a:pt x="1031557" y="260306"/>
                    </a:cubicBezTo>
                    <a:cubicBezTo>
                      <a:pt x="1048703" y="286976"/>
                      <a:pt x="1063942" y="314599"/>
                      <a:pt x="1076325" y="343174"/>
                    </a:cubicBezTo>
                    <a:cubicBezTo>
                      <a:pt x="1088707" y="371749"/>
                      <a:pt x="1098232" y="402229"/>
                      <a:pt x="1106805" y="431756"/>
                    </a:cubicBezTo>
                    <a:cubicBezTo>
                      <a:pt x="1122045" y="491764"/>
                      <a:pt x="1128713" y="553676"/>
                      <a:pt x="1127760" y="614636"/>
                    </a:cubicBezTo>
                    <a:cubicBezTo>
                      <a:pt x="1116330" y="554629"/>
                      <a:pt x="1101090" y="495574"/>
                      <a:pt x="1080135" y="440329"/>
                    </a:cubicBezTo>
                    <a:cubicBezTo>
                      <a:pt x="1058228" y="385084"/>
                      <a:pt x="1030605" y="332696"/>
                      <a:pt x="995363" y="286024"/>
                    </a:cubicBezTo>
                    <a:cubicBezTo>
                      <a:pt x="959167" y="240304"/>
                      <a:pt x="917257" y="199346"/>
                      <a:pt x="868680" y="168866"/>
                    </a:cubicBezTo>
                    <a:cubicBezTo>
                      <a:pt x="844867" y="152674"/>
                      <a:pt x="819150" y="138386"/>
                      <a:pt x="792480" y="126956"/>
                    </a:cubicBezTo>
                    <a:cubicBezTo>
                      <a:pt x="765810" y="114574"/>
                      <a:pt x="739140" y="104096"/>
                      <a:pt x="711517" y="95524"/>
                    </a:cubicBezTo>
                    <a:cubicBezTo>
                      <a:pt x="656272" y="77426"/>
                      <a:pt x="598170" y="65044"/>
                      <a:pt x="539115" y="58376"/>
                    </a:cubicBezTo>
                    <a:cubicBezTo>
                      <a:pt x="480060" y="50756"/>
                      <a:pt x="421005" y="48851"/>
                      <a:pt x="360997" y="47899"/>
                    </a:cubicBezTo>
                    <a:cubicBezTo>
                      <a:pt x="300990" y="47899"/>
                      <a:pt x="240982" y="50756"/>
                      <a:pt x="180975" y="57424"/>
                    </a:cubicBezTo>
                    <a:cubicBezTo>
                      <a:pt x="120015" y="62186"/>
                      <a:pt x="60007" y="70759"/>
                      <a:pt x="0" y="80284"/>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任意多边形: 形状 4"/>
              <p:cNvSpPr/>
              <p:nvPr>
                <p:custDataLst>
                  <p:tags r:id="rId10"/>
                </p:custDataLst>
              </p:nvPr>
            </p:nvSpPr>
            <p:spPr>
              <a:xfrm>
                <a:off x="7105650" y="2946082"/>
                <a:ext cx="644483" cy="1297304"/>
              </a:xfrm>
              <a:custGeom>
                <a:avLst/>
                <a:gdLst>
                  <a:gd name="connsiteX0" fmla="*/ 387668 w 644483"/>
                  <a:gd name="connsiteY0" fmla="*/ 0 h 1297304"/>
                  <a:gd name="connsiteX1" fmla="*/ 504825 w 644483"/>
                  <a:gd name="connsiteY1" fmla="*/ 174307 h 1297304"/>
                  <a:gd name="connsiteX2" fmla="*/ 591503 w 644483"/>
                  <a:gd name="connsiteY2" fmla="*/ 366713 h 1297304"/>
                  <a:gd name="connsiteX3" fmla="*/ 640080 w 644483"/>
                  <a:gd name="connsiteY3" fmla="*/ 574358 h 1297304"/>
                  <a:gd name="connsiteX4" fmla="*/ 631507 w 644483"/>
                  <a:gd name="connsiteY4" fmla="*/ 790575 h 1297304"/>
                  <a:gd name="connsiteX5" fmla="*/ 598170 w 644483"/>
                  <a:gd name="connsiteY5" fmla="*/ 895350 h 1297304"/>
                  <a:gd name="connsiteX6" fmla="*/ 544830 w 644483"/>
                  <a:gd name="connsiteY6" fmla="*/ 991552 h 1297304"/>
                  <a:gd name="connsiteX7" fmla="*/ 474345 w 644483"/>
                  <a:gd name="connsiteY7" fmla="*/ 1074420 h 1297304"/>
                  <a:gd name="connsiteX8" fmla="*/ 454343 w 644483"/>
                  <a:gd name="connsiteY8" fmla="*/ 1093470 h 1297304"/>
                  <a:gd name="connsiteX9" fmla="*/ 434340 w 644483"/>
                  <a:gd name="connsiteY9" fmla="*/ 1111568 h 1297304"/>
                  <a:gd name="connsiteX10" fmla="*/ 391478 w 644483"/>
                  <a:gd name="connsiteY10" fmla="*/ 1143952 h 1297304"/>
                  <a:gd name="connsiteX11" fmla="*/ 202882 w 644483"/>
                  <a:gd name="connsiteY11" fmla="*/ 1242060 h 1297304"/>
                  <a:gd name="connsiteX12" fmla="*/ 0 w 644483"/>
                  <a:gd name="connsiteY12" fmla="*/ 1297305 h 1297304"/>
                  <a:gd name="connsiteX13" fmla="*/ 191453 w 644483"/>
                  <a:gd name="connsiteY13" fmla="*/ 1216343 h 1297304"/>
                  <a:gd name="connsiteX14" fmla="*/ 237172 w 644483"/>
                  <a:gd name="connsiteY14" fmla="*/ 1192530 h 1297304"/>
                  <a:gd name="connsiteX15" fmla="*/ 260032 w 644483"/>
                  <a:gd name="connsiteY15" fmla="*/ 1180148 h 1297304"/>
                  <a:gd name="connsiteX16" fmla="*/ 281940 w 644483"/>
                  <a:gd name="connsiteY16" fmla="*/ 1166813 h 1297304"/>
                  <a:gd name="connsiteX17" fmla="*/ 303847 w 644483"/>
                  <a:gd name="connsiteY17" fmla="*/ 1152525 h 1297304"/>
                  <a:gd name="connsiteX18" fmla="*/ 324803 w 644483"/>
                  <a:gd name="connsiteY18" fmla="*/ 1138238 h 1297304"/>
                  <a:gd name="connsiteX19" fmla="*/ 365760 w 644483"/>
                  <a:gd name="connsiteY19" fmla="*/ 1107758 h 1297304"/>
                  <a:gd name="connsiteX20" fmla="*/ 440055 w 644483"/>
                  <a:gd name="connsiteY20" fmla="*/ 1039177 h 1297304"/>
                  <a:gd name="connsiteX21" fmla="*/ 501015 w 644483"/>
                  <a:gd name="connsiteY21" fmla="*/ 961072 h 1297304"/>
                  <a:gd name="connsiteX22" fmla="*/ 576263 w 644483"/>
                  <a:gd name="connsiteY22" fmla="*/ 779145 h 1297304"/>
                  <a:gd name="connsiteX23" fmla="*/ 586740 w 644483"/>
                  <a:gd name="connsiteY23" fmla="*/ 580072 h 1297304"/>
                  <a:gd name="connsiteX24" fmla="*/ 549593 w 644483"/>
                  <a:gd name="connsiteY24" fmla="*/ 380047 h 1297304"/>
                  <a:gd name="connsiteX25" fmla="*/ 480060 w 644483"/>
                  <a:gd name="connsiteY25" fmla="*/ 185738 h 1297304"/>
                  <a:gd name="connsiteX26" fmla="*/ 387668 w 644483"/>
                  <a:gd name="connsiteY26" fmla="*/ 0 h 129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4483" h="1297304">
                    <a:moveTo>
                      <a:pt x="387668" y="0"/>
                    </a:moveTo>
                    <a:cubicBezTo>
                      <a:pt x="432435" y="53340"/>
                      <a:pt x="470535" y="113347"/>
                      <a:pt x="504825" y="174307"/>
                    </a:cubicBezTo>
                    <a:cubicBezTo>
                      <a:pt x="539115" y="236220"/>
                      <a:pt x="568643" y="300038"/>
                      <a:pt x="591503" y="366713"/>
                    </a:cubicBezTo>
                    <a:cubicBezTo>
                      <a:pt x="615315" y="433388"/>
                      <a:pt x="631507" y="503872"/>
                      <a:pt x="640080" y="574358"/>
                    </a:cubicBezTo>
                    <a:cubicBezTo>
                      <a:pt x="647700" y="645795"/>
                      <a:pt x="645795" y="719138"/>
                      <a:pt x="631507" y="790575"/>
                    </a:cubicBezTo>
                    <a:cubicBezTo>
                      <a:pt x="623888" y="826770"/>
                      <a:pt x="612457" y="861060"/>
                      <a:pt x="598170" y="895350"/>
                    </a:cubicBezTo>
                    <a:cubicBezTo>
                      <a:pt x="583882" y="928688"/>
                      <a:pt x="565785" y="961072"/>
                      <a:pt x="544830" y="991552"/>
                    </a:cubicBezTo>
                    <a:cubicBezTo>
                      <a:pt x="523875" y="1022033"/>
                      <a:pt x="500063" y="1049655"/>
                      <a:pt x="474345" y="1074420"/>
                    </a:cubicBezTo>
                    <a:cubicBezTo>
                      <a:pt x="467678" y="1081088"/>
                      <a:pt x="461963" y="1086802"/>
                      <a:pt x="454343" y="1093470"/>
                    </a:cubicBezTo>
                    <a:cubicBezTo>
                      <a:pt x="447675" y="1099185"/>
                      <a:pt x="441007" y="1105852"/>
                      <a:pt x="434340" y="1111568"/>
                    </a:cubicBezTo>
                    <a:cubicBezTo>
                      <a:pt x="420053" y="1122998"/>
                      <a:pt x="405765" y="1134427"/>
                      <a:pt x="391478" y="1143952"/>
                    </a:cubicBezTo>
                    <a:cubicBezTo>
                      <a:pt x="333375" y="1185863"/>
                      <a:pt x="268605" y="1217295"/>
                      <a:pt x="202882" y="1242060"/>
                    </a:cubicBezTo>
                    <a:cubicBezTo>
                      <a:pt x="137160" y="1266825"/>
                      <a:pt x="68580" y="1284923"/>
                      <a:pt x="0" y="1297305"/>
                    </a:cubicBezTo>
                    <a:cubicBezTo>
                      <a:pt x="65722" y="1273493"/>
                      <a:pt x="130493" y="1247775"/>
                      <a:pt x="191453" y="1216343"/>
                    </a:cubicBezTo>
                    <a:cubicBezTo>
                      <a:pt x="206693" y="1208723"/>
                      <a:pt x="221932" y="1201102"/>
                      <a:pt x="237172" y="1192530"/>
                    </a:cubicBezTo>
                    <a:cubicBezTo>
                      <a:pt x="244793" y="1188720"/>
                      <a:pt x="252413" y="1183958"/>
                      <a:pt x="260032" y="1180148"/>
                    </a:cubicBezTo>
                    <a:lnTo>
                      <a:pt x="281940" y="1166813"/>
                    </a:lnTo>
                    <a:cubicBezTo>
                      <a:pt x="289560" y="1162050"/>
                      <a:pt x="296228" y="1157288"/>
                      <a:pt x="303847" y="1152525"/>
                    </a:cubicBezTo>
                    <a:lnTo>
                      <a:pt x="324803" y="1138238"/>
                    </a:lnTo>
                    <a:cubicBezTo>
                      <a:pt x="338138" y="1127760"/>
                      <a:pt x="352425" y="1118235"/>
                      <a:pt x="365760" y="1107758"/>
                    </a:cubicBezTo>
                    <a:cubicBezTo>
                      <a:pt x="392430" y="1086802"/>
                      <a:pt x="417195" y="1063943"/>
                      <a:pt x="440055" y="1039177"/>
                    </a:cubicBezTo>
                    <a:cubicBezTo>
                      <a:pt x="462915" y="1014413"/>
                      <a:pt x="483870" y="988695"/>
                      <a:pt x="501015" y="961072"/>
                    </a:cubicBezTo>
                    <a:cubicBezTo>
                      <a:pt x="537210" y="905827"/>
                      <a:pt x="562928" y="843915"/>
                      <a:pt x="576263" y="779145"/>
                    </a:cubicBezTo>
                    <a:cubicBezTo>
                      <a:pt x="590550" y="714375"/>
                      <a:pt x="592455" y="646747"/>
                      <a:pt x="586740" y="580072"/>
                    </a:cubicBezTo>
                    <a:cubicBezTo>
                      <a:pt x="581978" y="512445"/>
                      <a:pt x="567690" y="445770"/>
                      <a:pt x="549593" y="380047"/>
                    </a:cubicBezTo>
                    <a:cubicBezTo>
                      <a:pt x="530543" y="314325"/>
                      <a:pt x="507682" y="249555"/>
                      <a:pt x="480060" y="185738"/>
                    </a:cubicBezTo>
                    <a:cubicBezTo>
                      <a:pt x="452438" y="123825"/>
                      <a:pt x="421957" y="60960"/>
                      <a:pt x="387668"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任意多边形: 形状 6"/>
              <p:cNvSpPr/>
              <p:nvPr>
                <p:custDataLst>
                  <p:tags r:id="rId11"/>
                </p:custDataLst>
              </p:nvPr>
            </p:nvSpPr>
            <p:spPr>
              <a:xfrm>
                <a:off x="5720715" y="4144327"/>
                <a:ext cx="1441132" cy="484822"/>
              </a:xfrm>
              <a:custGeom>
                <a:avLst/>
                <a:gdLst>
                  <a:gd name="connsiteX0" fmla="*/ 1441132 w 1441132"/>
                  <a:gd name="connsiteY0" fmla="*/ 0 h 484822"/>
                  <a:gd name="connsiteX1" fmla="*/ 1383982 w 1441132"/>
                  <a:gd name="connsiteY1" fmla="*/ 83820 h 484822"/>
                  <a:gd name="connsiteX2" fmla="*/ 1317307 w 1441132"/>
                  <a:gd name="connsiteY2" fmla="*/ 160972 h 484822"/>
                  <a:gd name="connsiteX3" fmla="*/ 1163003 w 1441132"/>
                  <a:gd name="connsiteY3" fmla="*/ 295275 h 484822"/>
                  <a:gd name="connsiteX4" fmla="*/ 984885 w 1441132"/>
                  <a:gd name="connsiteY4" fmla="*/ 399097 h 484822"/>
                  <a:gd name="connsiteX5" fmla="*/ 787718 w 1441132"/>
                  <a:gd name="connsiteY5" fmla="*/ 463867 h 484822"/>
                  <a:gd name="connsiteX6" fmla="*/ 736282 w 1441132"/>
                  <a:gd name="connsiteY6" fmla="*/ 473392 h 484822"/>
                  <a:gd name="connsiteX7" fmla="*/ 684847 w 1441132"/>
                  <a:gd name="connsiteY7" fmla="*/ 480060 h 484822"/>
                  <a:gd name="connsiteX8" fmla="*/ 633413 w 1441132"/>
                  <a:gd name="connsiteY8" fmla="*/ 483870 h 484822"/>
                  <a:gd name="connsiteX9" fmla="*/ 607695 w 1441132"/>
                  <a:gd name="connsiteY9" fmla="*/ 484822 h 484822"/>
                  <a:gd name="connsiteX10" fmla="*/ 581977 w 1441132"/>
                  <a:gd name="connsiteY10" fmla="*/ 484822 h 484822"/>
                  <a:gd name="connsiteX11" fmla="*/ 556260 w 1441132"/>
                  <a:gd name="connsiteY11" fmla="*/ 484822 h 484822"/>
                  <a:gd name="connsiteX12" fmla="*/ 542925 w 1441132"/>
                  <a:gd name="connsiteY12" fmla="*/ 484822 h 484822"/>
                  <a:gd name="connsiteX13" fmla="*/ 529590 w 1441132"/>
                  <a:gd name="connsiteY13" fmla="*/ 483870 h 484822"/>
                  <a:gd name="connsiteX14" fmla="*/ 478155 w 1441132"/>
                  <a:gd name="connsiteY14" fmla="*/ 480060 h 484822"/>
                  <a:gd name="connsiteX15" fmla="*/ 426720 w 1441132"/>
                  <a:gd name="connsiteY15" fmla="*/ 472440 h 484822"/>
                  <a:gd name="connsiteX16" fmla="*/ 401002 w 1441132"/>
                  <a:gd name="connsiteY16" fmla="*/ 468630 h 484822"/>
                  <a:gd name="connsiteX17" fmla="*/ 376238 w 1441132"/>
                  <a:gd name="connsiteY17" fmla="*/ 462915 h 484822"/>
                  <a:gd name="connsiteX18" fmla="*/ 0 w 1441132"/>
                  <a:gd name="connsiteY18" fmla="*/ 308610 h 484822"/>
                  <a:gd name="connsiteX19" fmla="*/ 384810 w 1441132"/>
                  <a:gd name="connsiteY19" fmla="*/ 419100 h 484822"/>
                  <a:gd name="connsiteX20" fmla="*/ 409575 w 1441132"/>
                  <a:gd name="connsiteY20" fmla="*/ 422910 h 484822"/>
                  <a:gd name="connsiteX21" fmla="*/ 434340 w 1441132"/>
                  <a:gd name="connsiteY21" fmla="*/ 424815 h 484822"/>
                  <a:gd name="connsiteX22" fmla="*/ 483870 w 1441132"/>
                  <a:gd name="connsiteY22" fmla="*/ 429578 h 484822"/>
                  <a:gd name="connsiteX23" fmla="*/ 533400 w 1441132"/>
                  <a:gd name="connsiteY23" fmla="*/ 431482 h 484822"/>
                  <a:gd name="connsiteX24" fmla="*/ 545782 w 1441132"/>
                  <a:gd name="connsiteY24" fmla="*/ 432435 h 484822"/>
                  <a:gd name="connsiteX25" fmla="*/ 558165 w 1441132"/>
                  <a:gd name="connsiteY25" fmla="*/ 432435 h 484822"/>
                  <a:gd name="connsiteX26" fmla="*/ 582930 w 1441132"/>
                  <a:gd name="connsiteY26" fmla="*/ 431482 h 484822"/>
                  <a:gd name="connsiteX27" fmla="*/ 777240 w 1441132"/>
                  <a:gd name="connsiteY27" fmla="*/ 408622 h 484822"/>
                  <a:gd name="connsiteX28" fmla="*/ 964882 w 1441132"/>
                  <a:gd name="connsiteY28" fmla="*/ 349567 h 484822"/>
                  <a:gd name="connsiteX29" fmla="*/ 1140142 w 1441132"/>
                  <a:gd name="connsiteY29" fmla="*/ 259080 h 484822"/>
                  <a:gd name="connsiteX30" fmla="*/ 1300163 w 1441132"/>
                  <a:gd name="connsiteY30" fmla="*/ 140970 h 484822"/>
                  <a:gd name="connsiteX31" fmla="*/ 1374457 w 1441132"/>
                  <a:gd name="connsiteY31" fmla="*/ 73342 h 484822"/>
                  <a:gd name="connsiteX32" fmla="*/ 1409700 w 1441132"/>
                  <a:gd name="connsiteY32" fmla="*/ 37147 h 484822"/>
                  <a:gd name="connsiteX33" fmla="*/ 1441132 w 1441132"/>
                  <a:gd name="connsiteY33" fmla="*/ 0 h 4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41132" h="484822">
                    <a:moveTo>
                      <a:pt x="1441132" y="0"/>
                    </a:moveTo>
                    <a:cubicBezTo>
                      <a:pt x="1423988" y="29527"/>
                      <a:pt x="1403985" y="57150"/>
                      <a:pt x="1383982" y="83820"/>
                    </a:cubicBezTo>
                    <a:cubicBezTo>
                      <a:pt x="1363028" y="110490"/>
                      <a:pt x="1340167" y="136207"/>
                      <a:pt x="1317307" y="160972"/>
                    </a:cubicBezTo>
                    <a:cubicBezTo>
                      <a:pt x="1269682" y="210502"/>
                      <a:pt x="1218248" y="256222"/>
                      <a:pt x="1163003" y="295275"/>
                    </a:cubicBezTo>
                    <a:cubicBezTo>
                      <a:pt x="1107757" y="336232"/>
                      <a:pt x="1047750" y="369570"/>
                      <a:pt x="984885" y="399097"/>
                    </a:cubicBezTo>
                    <a:cubicBezTo>
                      <a:pt x="922020" y="427672"/>
                      <a:pt x="855345" y="448628"/>
                      <a:pt x="787718" y="463867"/>
                    </a:cubicBezTo>
                    <a:cubicBezTo>
                      <a:pt x="770572" y="466725"/>
                      <a:pt x="753427" y="471488"/>
                      <a:pt x="736282" y="473392"/>
                    </a:cubicBezTo>
                    <a:lnTo>
                      <a:pt x="684847" y="480060"/>
                    </a:lnTo>
                    <a:cubicBezTo>
                      <a:pt x="667702" y="481965"/>
                      <a:pt x="650557" y="481965"/>
                      <a:pt x="633413" y="483870"/>
                    </a:cubicBezTo>
                    <a:cubicBezTo>
                      <a:pt x="624840" y="483870"/>
                      <a:pt x="616268" y="484822"/>
                      <a:pt x="607695" y="484822"/>
                    </a:cubicBezTo>
                    <a:lnTo>
                      <a:pt x="581977" y="484822"/>
                    </a:lnTo>
                    <a:lnTo>
                      <a:pt x="556260" y="484822"/>
                    </a:lnTo>
                    <a:lnTo>
                      <a:pt x="542925" y="484822"/>
                    </a:lnTo>
                    <a:lnTo>
                      <a:pt x="529590" y="483870"/>
                    </a:lnTo>
                    <a:lnTo>
                      <a:pt x="478155" y="480060"/>
                    </a:lnTo>
                    <a:cubicBezTo>
                      <a:pt x="461010" y="478155"/>
                      <a:pt x="443865" y="475297"/>
                      <a:pt x="426720" y="472440"/>
                    </a:cubicBezTo>
                    <a:lnTo>
                      <a:pt x="401002" y="468630"/>
                    </a:lnTo>
                    <a:cubicBezTo>
                      <a:pt x="392430" y="467678"/>
                      <a:pt x="383857" y="464820"/>
                      <a:pt x="376238" y="462915"/>
                    </a:cubicBezTo>
                    <a:cubicBezTo>
                      <a:pt x="241935" y="434340"/>
                      <a:pt x="114300" y="381000"/>
                      <a:pt x="0" y="308610"/>
                    </a:cubicBezTo>
                    <a:cubicBezTo>
                      <a:pt x="125730" y="359092"/>
                      <a:pt x="253365" y="399097"/>
                      <a:pt x="384810" y="419100"/>
                    </a:cubicBezTo>
                    <a:cubicBezTo>
                      <a:pt x="393382" y="420052"/>
                      <a:pt x="401002" y="421957"/>
                      <a:pt x="409575" y="422910"/>
                    </a:cubicBezTo>
                    <a:lnTo>
                      <a:pt x="434340" y="424815"/>
                    </a:lnTo>
                    <a:cubicBezTo>
                      <a:pt x="450532" y="426720"/>
                      <a:pt x="466725" y="428625"/>
                      <a:pt x="483870" y="429578"/>
                    </a:cubicBezTo>
                    <a:lnTo>
                      <a:pt x="533400" y="431482"/>
                    </a:lnTo>
                    <a:lnTo>
                      <a:pt x="545782" y="432435"/>
                    </a:lnTo>
                    <a:lnTo>
                      <a:pt x="558165" y="432435"/>
                    </a:lnTo>
                    <a:lnTo>
                      <a:pt x="582930" y="431482"/>
                    </a:lnTo>
                    <a:cubicBezTo>
                      <a:pt x="648652" y="429578"/>
                      <a:pt x="713422" y="422910"/>
                      <a:pt x="777240" y="408622"/>
                    </a:cubicBezTo>
                    <a:cubicBezTo>
                      <a:pt x="841057" y="395288"/>
                      <a:pt x="903922" y="375285"/>
                      <a:pt x="964882" y="349567"/>
                    </a:cubicBezTo>
                    <a:cubicBezTo>
                      <a:pt x="1025843" y="324802"/>
                      <a:pt x="1083945" y="293370"/>
                      <a:pt x="1140142" y="259080"/>
                    </a:cubicBezTo>
                    <a:cubicBezTo>
                      <a:pt x="1196340" y="223838"/>
                      <a:pt x="1249680" y="183832"/>
                      <a:pt x="1300163" y="140970"/>
                    </a:cubicBezTo>
                    <a:cubicBezTo>
                      <a:pt x="1325880" y="120015"/>
                      <a:pt x="1350645" y="97155"/>
                      <a:pt x="1374457" y="73342"/>
                    </a:cubicBezTo>
                    <a:cubicBezTo>
                      <a:pt x="1386840" y="61913"/>
                      <a:pt x="1398270" y="49530"/>
                      <a:pt x="1409700" y="37147"/>
                    </a:cubicBezTo>
                    <a:cubicBezTo>
                      <a:pt x="1419225" y="25717"/>
                      <a:pt x="1430655" y="13335"/>
                      <a:pt x="1441132"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任意多边形: 形状 7"/>
              <p:cNvSpPr/>
              <p:nvPr>
                <p:custDataLst>
                  <p:tags r:id="rId12"/>
                </p:custDataLst>
              </p:nvPr>
            </p:nvSpPr>
            <p:spPr>
              <a:xfrm>
                <a:off x="4694291" y="3822382"/>
                <a:ext cx="1077858" cy="708183"/>
              </a:xfrm>
              <a:custGeom>
                <a:avLst/>
                <a:gdLst>
                  <a:gd name="connsiteX0" fmla="*/ 3438 w 1077858"/>
                  <a:gd name="connsiteY0" fmla="*/ 0 h 708183"/>
                  <a:gd name="connsiteX1" fmla="*/ 35823 w 1077858"/>
                  <a:gd name="connsiteY1" fmla="*/ 185738 h 708183"/>
                  <a:gd name="connsiteX2" fmla="*/ 99641 w 1077858"/>
                  <a:gd name="connsiteY2" fmla="*/ 360045 h 708183"/>
                  <a:gd name="connsiteX3" fmla="*/ 350148 w 1077858"/>
                  <a:gd name="connsiteY3" fmla="*/ 609600 h 708183"/>
                  <a:gd name="connsiteX4" fmla="*/ 434921 w 1077858"/>
                  <a:gd name="connsiteY4" fmla="*/ 638175 h 708183"/>
                  <a:gd name="connsiteX5" fmla="*/ 524456 w 1077858"/>
                  <a:gd name="connsiteY5" fmla="*/ 653415 h 708183"/>
                  <a:gd name="connsiteX6" fmla="*/ 709241 w 1077858"/>
                  <a:gd name="connsiteY6" fmla="*/ 651510 h 708183"/>
                  <a:gd name="connsiteX7" fmla="*/ 1077858 w 1077858"/>
                  <a:gd name="connsiteY7" fmla="*/ 569595 h 708183"/>
                  <a:gd name="connsiteX8" fmla="*/ 715908 w 1077858"/>
                  <a:gd name="connsiteY8" fmla="*/ 695325 h 708183"/>
                  <a:gd name="connsiteX9" fmla="*/ 618753 w 1077858"/>
                  <a:gd name="connsiteY9" fmla="*/ 706755 h 708183"/>
                  <a:gd name="connsiteX10" fmla="*/ 520646 w 1077858"/>
                  <a:gd name="connsiteY10" fmla="*/ 706755 h 708183"/>
                  <a:gd name="connsiteX11" fmla="*/ 327288 w 1077858"/>
                  <a:gd name="connsiteY11" fmla="*/ 661035 h 708183"/>
                  <a:gd name="connsiteX12" fmla="*/ 164411 w 1077858"/>
                  <a:gd name="connsiteY12" fmla="*/ 544830 h 708183"/>
                  <a:gd name="connsiteX13" fmla="*/ 58683 w 1077858"/>
                  <a:gd name="connsiteY13" fmla="*/ 378142 h 708183"/>
                  <a:gd name="connsiteX14" fmla="*/ 27251 w 1077858"/>
                  <a:gd name="connsiteY14" fmla="*/ 285750 h 708183"/>
                  <a:gd name="connsiteX15" fmla="*/ 8201 w 1077858"/>
                  <a:gd name="connsiteY15" fmla="*/ 190500 h 708183"/>
                  <a:gd name="connsiteX16" fmla="*/ 3438 w 1077858"/>
                  <a:gd name="connsiteY16" fmla="*/ 0 h 70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77858" h="708183">
                    <a:moveTo>
                      <a:pt x="3438" y="0"/>
                    </a:moveTo>
                    <a:cubicBezTo>
                      <a:pt x="9153" y="63817"/>
                      <a:pt x="19631" y="125730"/>
                      <a:pt x="35823" y="185738"/>
                    </a:cubicBezTo>
                    <a:cubicBezTo>
                      <a:pt x="51063" y="246697"/>
                      <a:pt x="72971" y="304800"/>
                      <a:pt x="99641" y="360045"/>
                    </a:cubicBezTo>
                    <a:cubicBezTo>
                      <a:pt x="153933" y="469583"/>
                      <a:pt x="239658" y="562927"/>
                      <a:pt x="350148" y="609600"/>
                    </a:cubicBezTo>
                    <a:cubicBezTo>
                      <a:pt x="377771" y="621983"/>
                      <a:pt x="406346" y="630555"/>
                      <a:pt x="434921" y="638175"/>
                    </a:cubicBezTo>
                    <a:cubicBezTo>
                      <a:pt x="464448" y="645795"/>
                      <a:pt x="493976" y="650558"/>
                      <a:pt x="524456" y="653415"/>
                    </a:cubicBezTo>
                    <a:cubicBezTo>
                      <a:pt x="585416" y="660083"/>
                      <a:pt x="647328" y="657225"/>
                      <a:pt x="709241" y="651510"/>
                    </a:cubicBezTo>
                    <a:cubicBezTo>
                      <a:pt x="833066" y="638175"/>
                      <a:pt x="954986" y="605790"/>
                      <a:pt x="1077858" y="569595"/>
                    </a:cubicBezTo>
                    <a:cubicBezTo>
                      <a:pt x="964511" y="627697"/>
                      <a:pt x="843543" y="672465"/>
                      <a:pt x="715908" y="695325"/>
                    </a:cubicBezTo>
                    <a:cubicBezTo>
                      <a:pt x="683523" y="701040"/>
                      <a:pt x="652091" y="705802"/>
                      <a:pt x="618753" y="706755"/>
                    </a:cubicBezTo>
                    <a:cubicBezTo>
                      <a:pt x="586368" y="708660"/>
                      <a:pt x="553031" y="708660"/>
                      <a:pt x="520646" y="706755"/>
                    </a:cubicBezTo>
                    <a:cubicBezTo>
                      <a:pt x="454923" y="702945"/>
                      <a:pt x="389201" y="688658"/>
                      <a:pt x="327288" y="661035"/>
                    </a:cubicBezTo>
                    <a:cubicBezTo>
                      <a:pt x="266328" y="633413"/>
                      <a:pt x="210131" y="594360"/>
                      <a:pt x="164411" y="544830"/>
                    </a:cubicBezTo>
                    <a:cubicBezTo>
                      <a:pt x="119643" y="495300"/>
                      <a:pt x="83448" y="438150"/>
                      <a:pt x="58683" y="378142"/>
                    </a:cubicBezTo>
                    <a:cubicBezTo>
                      <a:pt x="46301" y="347663"/>
                      <a:pt x="34871" y="317183"/>
                      <a:pt x="27251" y="285750"/>
                    </a:cubicBezTo>
                    <a:cubicBezTo>
                      <a:pt x="18678" y="254317"/>
                      <a:pt x="12963" y="222885"/>
                      <a:pt x="8201" y="190500"/>
                    </a:cubicBezTo>
                    <a:cubicBezTo>
                      <a:pt x="581" y="127635"/>
                      <a:pt x="-3229" y="63817"/>
                      <a:pt x="3438"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任意多边形: 形状 8"/>
              <p:cNvSpPr/>
              <p:nvPr>
                <p:custDataLst>
                  <p:tags r:id="rId13"/>
                </p:custDataLst>
              </p:nvPr>
            </p:nvSpPr>
            <p:spPr>
              <a:xfrm>
                <a:off x="4482366" y="2674619"/>
                <a:ext cx="385860" cy="1231582"/>
              </a:xfrm>
              <a:custGeom>
                <a:avLst/>
                <a:gdLst>
                  <a:gd name="connsiteX0" fmla="*/ 385861 w 385860"/>
                  <a:gd name="connsiteY0" fmla="*/ 0 h 1231582"/>
                  <a:gd name="connsiteX1" fmla="*/ 162976 w 385860"/>
                  <a:gd name="connsiteY1" fmla="*/ 276225 h 1231582"/>
                  <a:gd name="connsiteX2" fmla="*/ 90586 w 385860"/>
                  <a:gd name="connsiteY2" fmla="*/ 434340 h 1231582"/>
                  <a:gd name="connsiteX3" fmla="*/ 57248 w 385860"/>
                  <a:gd name="connsiteY3" fmla="*/ 602933 h 1231582"/>
                  <a:gd name="connsiteX4" fmla="*/ 70583 w 385860"/>
                  <a:gd name="connsiteY4" fmla="*/ 773430 h 1231582"/>
                  <a:gd name="connsiteX5" fmla="*/ 93443 w 385860"/>
                  <a:gd name="connsiteY5" fmla="*/ 857250 h 1231582"/>
                  <a:gd name="connsiteX6" fmla="*/ 109636 w 385860"/>
                  <a:gd name="connsiteY6" fmla="*/ 897255 h 1231582"/>
                  <a:gd name="connsiteX7" fmla="*/ 118208 w 385860"/>
                  <a:gd name="connsiteY7" fmla="*/ 917258 h 1231582"/>
                  <a:gd name="connsiteX8" fmla="*/ 127733 w 385860"/>
                  <a:gd name="connsiteY8" fmla="*/ 937260 h 1231582"/>
                  <a:gd name="connsiteX9" fmla="*/ 327758 w 385860"/>
                  <a:gd name="connsiteY9" fmla="*/ 1231583 h 1231582"/>
                  <a:gd name="connsiteX10" fmla="*/ 88681 w 385860"/>
                  <a:gd name="connsiteY10" fmla="*/ 958215 h 1231582"/>
                  <a:gd name="connsiteX11" fmla="*/ 47723 w 385860"/>
                  <a:gd name="connsiteY11" fmla="*/ 875348 h 1231582"/>
                  <a:gd name="connsiteX12" fmla="*/ 19148 w 385860"/>
                  <a:gd name="connsiteY12" fmla="*/ 786765 h 1231582"/>
                  <a:gd name="connsiteX13" fmla="*/ 1051 w 385860"/>
                  <a:gd name="connsiteY13" fmla="*/ 600075 h 1231582"/>
                  <a:gd name="connsiteX14" fmla="*/ 41056 w 385860"/>
                  <a:gd name="connsiteY14" fmla="*/ 417195 h 1231582"/>
                  <a:gd name="connsiteX15" fmla="*/ 126781 w 385860"/>
                  <a:gd name="connsiteY15" fmla="*/ 253365 h 1231582"/>
                  <a:gd name="connsiteX16" fmla="*/ 385861 w 385860"/>
                  <a:gd name="connsiteY16" fmla="*/ 0 h 1231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860" h="1231582">
                    <a:moveTo>
                      <a:pt x="385861" y="0"/>
                    </a:moveTo>
                    <a:cubicBezTo>
                      <a:pt x="298231" y="82868"/>
                      <a:pt x="222031" y="175260"/>
                      <a:pt x="162976" y="276225"/>
                    </a:cubicBezTo>
                    <a:cubicBezTo>
                      <a:pt x="133448" y="326708"/>
                      <a:pt x="108683" y="380047"/>
                      <a:pt x="90586" y="434340"/>
                    </a:cubicBezTo>
                    <a:cubicBezTo>
                      <a:pt x="72488" y="488633"/>
                      <a:pt x="60106" y="545783"/>
                      <a:pt x="57248" y="602933"/>
                    </a:cubicBezTo>
                    <a:cubicBezTo>
                      <a:pt x="52486" y="660083"/>
                      <a:pt x="58201" y="717233"/>
                      <a:pt x="70583" y="773430"/>
                    </a:cubicBezTo>
                    <a:cubicBezTo>
                      <a:pt x="75346" y="802005"/>
                      <a:pt x="84871" y="828675"/>
                      <a:pt x="93443" y="857250"/>
                    </a:cubicBezTo>
                    <a:lnTo>
                      <a:pt x="109636" y="897255"/>
                    </a:lnTo>
                    <a:cubicBezTo>
                      <a:pt x="112493" y="903923"/>
                      <a:pt x="114398" y="910590"/>
                      <a:pt x="118208" y="917258"/>
                    </a:cubicBezTo>
                    <a:lnTo>
                      <a:pt x="127733" y="937260"/>
                    </a:lnTo>
                    <a:cubicBezTo>
                      <a:pt x="178216" y="1042988"/>
                      <a:pt x="249653" y="1139190"/>
                      <a:pt x="327758" y="1231583"/>
                    </a:cubicBezTo>
                    <a:cubicBezTo>
                      <a:pt x="232508" y="1157288"/>
                      <a:pt x="149641" y="1065848"/>
                      <a:pt x="88681" y="958215"/>
                    </a:cubicBezTo>
                    <a:cubicBezTo>
                      <a:pt x="72488" y="932498"/>
                      <a:pt x="61058" y="902970"/>
                      <a:pt x="47723" y="875348"/>
                    </a:cubicBezTo>
                    <a:cubicBezTo>
                      <a:pt x="37246" y="845820"/>
                      <a:pt x="25816" y="817245"/>
                      <a:pt x="19148" y="786765"/>
                    </a:cubicBezTo>
                    <a:cubicBezTo>
                      <a:pt x="3908" y="725805"/>
                      <a:pt x="-2759" y="662940"/>
                      <a:pt x="1051" y="600075"/>
                    </a:cubicBezTo>
                    <a:cubicBezTo>
                      <a:pt x="5813" y="537210"/>
                      <a:pt x="19148" y="475297"/>
                      <a:pt x="41056" y="417195"/>
                    </a:cubicBezTo>
                    <a:cubicBezTo>
                      <a:pt x="62963" y="359093"/>
                      <a:pt x="91538" y="303847"/>
                      <a:pt x="126781" y="253365"/>
                    </a:cubicBezTo>
                    <a:cubicBezTo>
                      <a:pt x="194408" y="151447"/>
                      <a:pt x="282991" y="63818"/>
                      <a:pt x="385861"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任意多边形: 形状 9"/>
              <p:cNvSpPr/>
              <p:nvPr>
                <p:custDataLst>
                  <p:tags r:id="rId14"/>
                </p:custDataLst>
              </p:nvPr>
            </p:nvSpPr>
            <p:spPr>
              <a:xfrm>
                <a:off x="4592954" y="3833812"/>
                <a:ext cx="193357" cy="659129"/>
              </a:xfrm>
              <a:custGeom>
                <a:avLst/>
                <a:gdLst>
                  <a:gd name="connsiteX0" fmla="*/ 60008 w 193357"/>
                  <a:gd name="connsiteY0" fmla="*/ 0 h 659129"/>
                  <a:gd name="connsiteX1" fmla="*/ 36195 w 193357"/>
                  <a:gd name="connsiteY1" fmla="*/ 175260 h 659129"/>
                  <a:gd name="connsiteX2" fmla="*/ 44768 w 193357"/>
                  <a:gd name="connsiteY2" fmla="*/ 348615 h 659129"/>
                  <a:gd name="connsiteX3" fmla="*/ 96202 w 193357"/>
                  <a:gd name="connsiteY3" fmla="*/ 512445 h 659129"/>
                  <a:gd name="connsiteX4" fmla="*/ 193358 w 193357"/>
                  <a:gd name="connsiteY4" fmla="*/ 659130 h 659129"/>
                  <a:gd name="connsiteX5" fmla="*/ 70485 w 193357"/>
                  <a:gd name="connsiteY5" fmla="*/ 526733 h 659129"/>
                  <a:gd name="connsiteX6" fmla="*/ 7620 w 193357"/>
                  <a:gd name="connsiteY6" fmla="*/ 354330 h 659129"/>
                  <a:gd name="connsiteX7" fmla="*/ 6667 w 193357"/>
                  <a:gd name="connsiteY7" fmla="*/ 171450 h 659129"/>
                  <a:gd name="connsiteX8" fmla="*/ 60008 w 193357"/>
                  <a:gd name="connsiteY8" fmla="*/ 0 h 65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357" h="659129">
                    <a:moveTo>
                      <a:pt x="60008" y="0"/>
                    </a:moveTo>
                    <a:cubicBezTo>
                      <a:pt x="46673" y="58103"/>
                      <a:pt x="39052" y="117158"/>
                      <a:pt x="36195" y="175260"/>
                    </a:cubicBezTo>
                    <a:cubicBezTo>
                      <a:pt x="33338" y="233363"/>
                      <a:pt x="35243" y="291465"/>
                      <a:pt x="44768" y="348615"/>
                    </a:cubicBezTo>
                    <a:cubicBezTo>
                      <a:pt x="54293" y="405765"/>
                      <a:pt x="71438" y="461010"/>
                      <a:pt x="96202" y="512445"/>
                    </a:cubicBezTo>
                    <a:cubicBezTo>
                      <a:pt x="120968" y="564833"/>
                      <a:pt x="155258" y="612458"/>
                      <a:pt x="193358" y="659130"/>
                    </a:cubicBezTo>
                    <a:cubicBezTo>
                      <a:pt x="144780" y="624840"/>
                      <a:pt x="101918" y="579120"/>
                      <a:pt x="70485" y="526733"/>
                    </a:cubicBezTo>
                    <a:cubicBezTo>
                      <a:pt x="38100" y="474345"/>
                      <a:pt x="17145" y="415290"/>
                      <a:pt x="7620" y="354330"/>
                    </a:cubicBezTo>
                    <a:cubicBezTo>
                      <a:pt x="-2858" y="293370"/>
                      <a:pt x="-1905" y="231458"/>
                      <a:pt x="6667" y="171450"/>
                    </a:cubicBezTo>
                    <a:cubicBezTo>
                      <a:pt x="15240" y="112395"/>
                      <a:pt x="31433" y="53340"/>
                      <a:pt x="60008" y="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任意多边形: 形状 10"/>
              <p:cNvSpPr/>
              <p:nvPr>
                <p:custDataLst>
                  <p:tags r:id="rId15"/>
                </p:custDataLst>
              </p:nvPr>
            </p:nvSpPr>
            <p:spPr>
              <a:xfrm>
                <a:off x="4409845" y="2614612"/>
                <a:ext cx="467907" cy="557212"/>
              </a:xfrm>
              <a:custGeom>
                <a:avLst/>
                <a:gdLst>
                  <a:gd name="connsiteX0" fmla="*/ 467907 w 467907"/>
                  <a:gd name="connsiteY0" fmla="*/ 0 h 557212"/>
                  <a:gd name="connsiteX1" fmla="*/ 306935 w 467907"/>
                  <a:gd name="connsiteY1" fmla="*/ 100965 h 557212"/>
                  <a:gd name="connsiteX2" fmla="*/ 167870 w 467907"/>
                  <a:gd name="connsiteY2" fmla="*/ 225742 h 557212"/>
                  <a:gd name="connsiteX3" fmla="*/ 109767 w 467907"/>
                  <a:gd name="connsiteY3" fmla="*/ 298133 h 557212"/>
                  <a:gd name="connsiteX4" fmla="*/ 62142 w 467907"/>
                  <a:gd name="connsiteY4" fmla="*/ 378142 h 557212"/>
                  <a:gd name="connsiteX5" fmla="*/ 42140 w 467907"/>
                  <a:gd name="connsiteY5" fmla="*/ 421005 h 557212"/>
                  <a:gd name="connsiteX6" fmla="*/ 25947 w 467907"/>
                  <a:gd name="connsiteY6" fmla="*/ 464820 h 557212"/>
                  <a:gd name="connsiteX7" fmla="*/ 230 w 467907"/>
                  <a:gd name="connsiteY7" fmla="*/ 557213 h 557212"/>
                  <a:gd name="connsiteX8" fmla="*/ 7850 w 467907"/>
                  <a:gd name="connsiteY8" fmla="*/ 461010 h 557212"/>
                  <a:gd name="connsiteX9" fmla="*/ 18327 w 467907"/>
                  <a:gd name="connsiteY9" fmla="*/ 413385 h 557212"/>
                  <a:gd name="connsiteX10" fmla="*/ 34520 w 467907"/>
                  <a:gd name="connsiteY10" fmla="*/ 366713 h 557212"/>
                  <a:gd name="connsiteX11" fmla="*/ 79287 w 467907"/>
                  <a:gd name="connsiteY11" fmla="*/ 279083 h 557212"/>
                  <a:gd name="connsiteX12" fmla="*/ 139295 w 467907"/>
                  <a:gd name="connsiteY12" fmla="*/ 200977 h 557212"/>
                  <a:gd name="connsiteX13" fmla="*/ 289790 w 467907"/>
                  <a:gd name="connsiteY13" fmla="*/ 77152 h 557212"/>
                  <a:gd name="connsiteX14" fmla="*/ 467907 w 467907"/>
                  <a:gd name="connsiteY14" fmla="*/ 0 h 55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7907" h="557212">
                    <a:moveTo>
                      <a:pt x="467907" y="0"/>
                    </a:moveTo>
                    <a:cubicBezTo>
                      <a:pt x="410757" y="30480"/>
                      <a:pt x="357417" y="63818"/>
                      <a:pt x="306935" y="100965"/>
                    </a:cubicBezTo>
                    <a:cubicBezTo>
                      <a:pt x="256452" y="138113"/>
                      <a:pt x="209780" y="180023"/>
                      <a:pt x="167870" y="225742"/>
                    </a:cubicBezTo>
                    <a:cubicBezTo>
                      <a:pt x="146915" y="248602"/>
                      <a:pt x="127865" y="273367"/>
                      <a:pt x="109767" y="298133"/>
                    </a:cubicBezTo>
                    <a:cubicBezTo>
                      <a:pt x="91670" y="323850"/>
                      <a:pt x="76430" y="350520"/>
                      <a:pt x="62142" y="378142"/>
                    </a:cubicBezTo>
                    <a:cubicBezTo>
                      <a:pt x="54522" y="391478"/>
                      <a:pt x="48807" y="406717"/>
                      <a:pt x="42140" y="421005"/>
                    </a:cubicBezTo>
                    <a:cubicBezTo>
                      <a:pt x="36425" y="435292"/>
                      <a:pt x="29757" y="449580"/>
                      <a:pt x="25947" y="464820"/>
                    </a:cubicBezTo>
                    <a:cubicBezTo>
                      <a:pt x="14517" y="494348"/>
                      <a:pt x="8802" y="525780"/>
                      <a:pt x="230" y="557213"/>
                    </a:cubicBezTo>
                    <a:cubicBezTo>
                      <a:pt x="-723" y="524828"/>
                      <a:pt x="1182" y="492442"/>
                      <a:pt x="7850" y="461010"/>
                    </a:cubicBezTo>
                    <a:cubicBezTo>
                      <a:pt x="10707" y="444817"/>
                      <a:pt x="15470" y="429578"/>
                      <a:pt x="18327" y="413385"/>
                    </a:cubicBezTo>
                    <a:cubicBezTo>
                      <a:pt x="23090" y="398145"/>
                      <a:pt x="27852" y="381953"/>
                      <a:pt x="34520" y="366713"/>
                    </a:cubicBezTo>
                    <a:cubicBezTo>
                      <a:pt x="45950" y="336233"/>
                      <a:pt x="62142" y="306705"/>
                      <a:pt x="79287" y="279083"/>
                    </a:cubicBezTo>
                    <a:cubicBezTo>
                      <a:pt x="96432" y="251460"/>
                      <a:pt x="117387" y="224790"/>
                      <a:pt x="139295" y="200977"/>
                    </a:cubicBezTo>
                    <a:cubicBezTo>
                      <a:pt x="183110" y="152400"/>
                      <a:pt x="234545" y="110490"/>
                      <a:pt x="289790" y="77152"/>
                    </a:cubicBezTo>
                    <a:cubicBezTo>
                      <a:pt x="345987" y="42863"/>
                      <a:pt x="405042" y="15240"/>
                      <a:pt x="467907" y="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任意多边形: 形状 11"/>
              <p:cNvSpPr/>
              <p:nvPr>
                <p:custDataLst>
                  <p:tags r:id="rId16"/>
                </p:custDataLst>
              </p:nvPr>
            </p:nvSpPr>
            <p:spPr>
              <a:xfrm>
                <a:off x="5161597" y="2135606"/>
                <a:ext cx="790574" cy="250405"/>
              </a:xfrm>
              <a:custGeom>
                <a:avLst/>
                <a:gdLst>
                  <a:gd name="connsiteX0" fmla="*/ 790575 w 790574"/>
                  <a:gd name="connsiteY0" fmla="*/ 43713 h 250405"/>
                  <a:gd name="connsiteX1" fmla="*/ 577215 w 790574"/>
                  <a:gd name="connsiteY1" fmla="*/ 29426 h 250405"/>
                  <a:gd name="connsiteX2" fmla="*/ 471487 w 790574"/>
                  <a:gd name="connsiteY2" fmla="*/ 36093 h 250405"/>
                  <a:gd name="connsiteX3" fmla="*/ 367665 w 790574"/>
                  <a:gd name="connsiteY3" fmla="*/ 53238 h 250405"/>
                  <a:gd name="connsiteX4" fmla="*/ 266700 w 790574"/>
                  <a:gd name="connsiteY4" fmla="*/ 81813 h 250405"/>
                  <a:gd name="connsiteX5" fmla="*/ 254317 w 790574"/>
                  <a:gd name="connsiteY5" fmla="*/ 86576 h 250405"/>
                  <a:gd name="connsiteX6" fmla="*/ 241935 w 790574"/>
                  <a:gd name="connsiteY6" fmla="*/ 91338 h 250405"/>
                  <a:gd name="connsiteX7" fmla="*/ 218123 w 790574"/>
                  <a:gd name="connsiteY7" fmla="*/ 101816 h 250405"/>
                  <a:gd name="connsiteX8" fmla="*/ 171450 w 790574"/>
                  <a:gd name="connsiteY8" fmla="*/ 124676 h 250405"/>
                  <a:gd name="connsiteX9" fmla="*/ 125730 w 790574"/>
                  <a:gd name="connsiteY9" fmla="*/ 151346 h 250405"/>
                  <a:gd name="connsiteX10" fmla="*/ 81915 w 790574"/>
                  <a:gd name="connsiteY10" fmla="*/ 181826 h 250405"/>
                  <a:gd name="connsiteX11" fmla="*/ 0 w 790574"/>
                  <a:gd name="connsiteY11" fmla="*/ 250406 h 250405"/>
                  <a:gd name="connsiteX12" fmla="*/ 70485 w 790574"/>
                  <a:gd name="connsiteY12" fmla="*/ 167538 h 250405"/>
                  <a:gd name="connsiteX13" fmla="*/ 111442 w 790574"/>
                  <a:gd name="connsiteY13" fmla="*/ 131343 h 250405"/>
                  <a:gd name="connsiteX14" fmla="*/ 133350 w 790574"/>
                  <a:gd name="connsiteY14" fmla="*/ 115151 h 250405"/>
                  <a:gd name="connsiteX15" fmla="*/ 156210 w 790574"/>
                  <a:gd name="connsiteY15" fmla="*/ 99911 h 250405"/>
                  <a:gd name="connsiteX16" fmla="*/ 359092 w 790574"/>
                  <a:gd name="connsiteY16" fmla="*/ 17043 h 250405"/>
                  <a:gd name="connsiteX17" fmla="*/ 467678 w 790574"/>
                  <a:gd name="connsiteY17" fmla="*/ 1803 h 250405"/>
                  <a:gd name="connsiteX18" fmla="*/ 577215 w 790574"/>
                  <a:gd name="connsiteY18" fmla="*/ 1803 h 250405"/>
                  <a:gd name="connsiteX19" fmla="*/ 790575 w 790574"/>
                  <a:gd name="connsiteY19" fmla="*/ 43713 h 25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0574" h="250405">
                    <a:moveTo>
                      <a:pt x="790575" y="43713"/>
                    </a:moveTo>
                    <a:cubicBezTo>
                      <a:pt x="719137" y="33236"/>
                      <a:pt x="648653" y="29426"/>
                      <a:pt x="577215" y="29426"/>
                    </a:cubicBezTo>
                    <a:cubicBezTo>
                      <a:pt x="541973" y="30378"/>
                      <a:pt x="506730" y="31331"/>
                      <a:pt x="471487" y="36093"/>
                    </a:cubicBezTo>
                    <a:cubicBezTo>
                      <a:pt x="436245" y="39903"/>
                      <a:pt x="401955" y="45618"/>
                      <a:pt x="367665" y="53238"/>
                    </a:cubicBezTo>
                    <a:cubicBezTo>
                      <a:pt x="333375" y="60858"/>
                      <a:pt x="300038" y="70383"/>
                      <a:pt x="266700" y="81813"/>
                    </a:cubicBezTo>
                    <a:lnTo>
                      <a:pt x="254317" y="86576"/>
                    </a:lnTo>
                    <a:lnTo>
                      <a:pt x="241935" y="91338"/>
                    </a:lnTo>
                    <a:cubicBezTo>
                      <a:pt x="234315" y="95148"/>
                      <a:pt x="225742" y="98006"/>
                      <a:pt x="218123" y="101816"/>
                    </a:cubicBezTo>
                    <a:cubicBezTo>
                      <a:pt x="201930" y="109436"/>
                      <a:pt x="186690" y="116103"/>
                      <a:pt x="171450" y="124676"/>
                    </a:cubicBezTo>
                    <a:cubicBezTo>
                      <a:pt x="155257" y="132296"/>
                      <a:pt x="140970" y="141821"/>
                      <a:pt x="125730" y="151346"/>
                    </a:cubicBezTo>
                    <a:cubicBezTo>
                      <a:pt x="111442" y="160871"/>
                      <a:pt x="96202" y="170396"/>
                      <a:pt x="81915" y="181826"/>
                    </a:cubicBezTo>
                    <a:cubicBezTo>
                      <a:pt x="52388" y="201828"/>
                      <a:pt x="26670" y="226593"/>
                      <a:pt x="0" y="250406"/>
                    </a:cubicBezTo>
                    <a:cubicBezTo>
                      <a:pt x="20955" y="220878"/>
                      <a:pt x="43815" y="192303"/>
                      <a:pt x="70485" y="167538"/>
                    </a:cubicBezTo>
                    <a:cubicBezTo>
                      <a:pt x="82867" y="154203"/>
                      <a:pt x="98107" y="143726"/>
                      <a:pt x="111442" y="131343"/>
                    </a:cubicBezTo>
                    <a:cubicBezTo>
                      <a:pt x="119063" y="125628"/>
                      <a:pt x="125730" y="120866"/>
                      <a:pt x="133350" y="115151"/>
                    </a:cubicBezTo>
                    <a:cubicBezTo>
                      <a:pt x="140970" y="109436"/>
                      <a:pt x="148590" y="104673"/>
                      <a:pt x="156210" y="99911"/>
                    </a:cubicBezTo>
                    <a:cubicBezTo>
                      <a:pt x="218123" y="59906"/>
                      <a:pt x="287655" y="33236"/>
                      <a:pt x="359092" y="17043"/>
                    </a:cubicBezTo>
                    <a:cubicBezTo>
                      <a:pt x="395288" y="9423"/>
                      <a:pt x="431482" y="3708"/>
                      <a:pt x="467678" y="1803"/>
                    </a:cubicBezTo>
                    <a:cubicBezTo>
                      <a:pt x="503873" y="-102"/>
                      <a:pt x="541020" y="-1054"/>
                      <a:pt x="577215" y="1803"/>
                    </a:cubicBezTo>
                    <a:cubicBezTo>
                      <a:pt x="651510" y="4661"/>
                      <a:pt x="723900" y="17996"/>
                      <a:pt x="790575" y="43713"/>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任意多边形: 形状 12"/>
              <p:cNvSpPr/>
              <p:nvPr>
                <p:custDataLst>
                  <p:tags r:id="rId17"/>
                </p:custDataLst>
              </p:nvPr>
            </p:nvSpPr>
            <p:spPr>
              <a:xfrm>
                <a:off x="6154102" y="4499609"/>
                <a:ext cx="704850" cy="225782"/>
              </a:xfrm>
              <a:custGeom>
                <a:avLst/>
                <a:gdLst>
                  <a:gd name="connsiteX0" fmla="*/ 0 w 704850"/>
                  <a:gd name="connsiteY0" fmla="*/ 182880 h 225782"/>
                  <a:gd name="connsiteX1" fmla="*/ 189547 w 704850"/>
                  <a:gd name="connsiteY1" fmla="*/ 193358 h 225782"/>
                  <a:gd name="connsiteX2" fmla="*/ 375285 w 704850"/>
                  <a:gd name="connsiteY2" fmla="*/ 172403 h 225782"/>
                  <a:gd name="connsiteX3" fmla="*/ 464820 w 704850"/>
                  <a:gd name="connsiteY3" fmla="*/ 146685 h 225782"/>
                  <a:gd name="connsiteX4" fmla="*/ 550545 w 704850"/>
                  <a:gd name="connsiteY4" fmla="*/ 109538 h 225782"/>
                  <a:gd name="connsiteX5" fmla="*/ 591502 w 704850"/>
                  <a:gd name="connsiteY5" fmla="*/ 86678 h 225782"/>
                  <a:gd name="connsiteX6" fmla="*/ 630555 w 704850"/>
                  <a:gd name="connsiteY6" fmla="*/ 60008 h 225782"/>
                  <a:gd name="connsiteX7" fmla="*/ 704850 w 704850"/>
                  <a:gd name="connsiteY7" fmla="*/ 0 h 225782"/>
                  <a:gd name="connsiteX8" fmla="*/ 642938 w 704850"/>
                  <a:gd name="connsiteY8" fmla="*/ 74295 h 225782"/>
                  <a:gd name="connsiteX9" fmla="*/ 606743 w 704850"/>
                  <a:gd name="connsiteY9" fmla="*/ 106680 h 225782"/>
                  <a:gd name="connsiteX10" fmla="*/ 566738 w 704850"/>
                  <a:gd name="connsiteY10" fmla="*/ 135255 h 225782"/>
                  <a:gd name="connsiteX11" fmla="*/ 479107 w 704850"/>
                  <a:gd name="connsiteY11" fmla="*/ 180975 h 225782"/>
                  <a:gd name="connsiteX12" fmla="*/ 384810 w 704850"/>
                  <a:gd name="connsiteY12" fmla="*/ 210503 h 225782"/>
                  <a:gd name="connsiteX13" fmla="*/ 189547 w 704850"/>
                  <a:gd name="connsiteY13" fmla="*/ 223838 h 225782"/>
                  <a:gd name="connsiteX14" fmla="*/ 0 w 704850"/>
                  <a:gd name="connsiteY14" fmla="*/ 182880 h 22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4850" h="225782">
                    <a:moveTo>
                      <a:pt x="0" y="182880"/>
                    </a:moveTo>
                    <a:cubicBezTo>
                      <a:pt x="63817" y="191453"/>
                      <a:pt x="126682" y="194310"/>
                      <a:pt x="189547" y="193358"/>
                    </a:cubicBezTo>
                    <a:cubicBezTo>
                      <a:pt x="252413" y="192405"/>
                      <a:pt x="314325" y="185738"/>
                      <a:pt x="375285" y="172403"/>
                    </a:cubicBezTo>
                    <a:cubicBezTo>
                      <a:pt x="405765" y="165735"/>
                      <a:pt x="435292" y="157163"/>
                      <a:pt x="464820" y="146685"/>
                    </a:cubicBezTo>
                    <a:cubicBezTo>
                      <a:pt x="494347" y="136208"/>
                      <a:pt x="522922" y="123825"/>
                      <a:pt x="550545" y="109538"/>
                    </a:cubicBezTo>
                    <a:cubicBezTo>
                      <a:pt x="564832" y="102870"/>
                      <a:pt x="577215" y="94297"/>
                      <a:pt x="591502" y="86678"/>
                    </a:cubicBezTo>
                    <a:cubicBezTo>
                      <a:pt x="604838" y="78105"/>
                      <a:pt x="618172" y="69533"/>
                      <a:pt x="630555" y="60008"/>
                    </a:cubicBezTo>
                    <a:cubicBezTo>
                      <a:pt x="656272" y="41910"/>
                      <a:pt x="680085" y="20955"/>
                      <a:pt x="704850" y="0"/>
                    </a:cubicBezTo>
                    <a:cubicBezTo>
                      <a:pt x="686752" y="26670"/>
                      <a:pt x="666750" y="52388"/>
                      <a:pt x="642938" y="74295"/>
                    </a:cubicBezTo>
                    <a:cubicBezTo>
                      <a:pt x="631507" y="85725"/>
                      <a:pt x="619125" y="96203"/>
                      <a:pt x="606743" y="106680"/>
                    </a:cubicBezTo>
                    <a:cubicBezTo>
                      <a:pt x="593407" y="116205"/>
                      <a:pt x="581025" y="126683"/>
                      <a:pt x="566738" y="135255"/>
                    </a:cubicBezTo>
                    <a:cubicBezTo>
                      <a:pt x="539115" y="153353"/>
                      <a:pt x="509588" y="167640"/>
                      <a:pt x="479107" y="180975"/>
                    </a:cubicBezTo>
                    <a:cubicBezTo>
                      <a:pt x="448627" y="193358"/>
                      <a:pt x="417195" y="202883"/>
                      <a:pt x="384810" y="210503"/>
                    </a:cubicBezTo>
                    <a:cubicBezTo>
                      <a:pt x="320992" y="224790"/>
                      <a:pt x="254317" y="228600"/>
                      <a:pt x="189547" y="223838"/>
                    </a:cubicBezTo>
                    <a:cubicBezTo>
                      <a:pt x="124777" y="218122"/>
                      <a:pt x="60007" y="206693"/>
                      <a:pt x="0" y="18288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任意多边形: 形状 13"/>
              <p:cNvSpPr/>
              <p:nvPr>
                <p:custDataLst>
                  <p:tags r:id="rId18"/>
                </p:custDataLst>
              </p:nvPr>
            </p:nvSpPr>
            <p:spPr>
              <a:xfrm>
                <a:off x="7125652" y="3970972"/>
                <a:ext cx="652462" cy="328260"/>
              </a:xfrm>
              <a:custGeom>
                <a:avLst/>
                <a:gdLst>
                  <a:gd name="connsiteX0" fmla="*/ 0 w 652462"/>
                  <a:gd name="connsiteY0" fmla="*/ 320040 h 328260"/>
                  <a:gd name="connsiteX1" fmla="*/ 188595 w 652462"/>
                  <a:gd name="connsiteY1" fmla="*/ 292418 h 328260"/>
                  <a:gd name="connsiteX2" fmla="*/ 366713 w 652462"/>
                  <a:gd name="connsiteY2" fmla="*/ 234315 h 328260"/>
                  <a:gd name="connsiteX3" fmla="*/ 448628 w 652462"/>
                  <a:gd name="connsiteY3" fmla="*/ 191453 h 328260"/>
                  <a:gd name="connsiteX4" fmla="*/ 524828 w 652462"/>
                  <a:gd name="connsiteY4" fmla="*/ 138113 h 328260"/>
                  <a:gd name="connsiteX5" fmla="*/ 560070 w 652462"/>
                  <a:gd name="connsiteY5" fmla="*/ 107633 h 328260"/>
                  <a:gd name="connsiteX6" fmla="*/ 592455 w 652462"/>
                  <a:gd name="connsiteY6" fmla="*/ 74295 h 328260"/>
                  <a:gd name="connsiteX7" fmla="*/ 652463 w 652462"/>
                  <a:gd name="connsiteY7" fmla="*/ 0 h 328260"/>
                  <a:gd name="connsiteX8" fmla="*/ 606742 w 652462"/>
                  <a:gd name="connsiteY8" fmla="*/ 85725 h 328260"/>
                  <a:gd name="connsiteX9" fmla="*/ 577215 w 652462"/>
                  <a:gd name="connsiteY9" fmla="*/ 124778 h 328260"/>
                  <a:gd name="connsiteX10" fmla="*/ 543878 w 652462"/>
                  <a:gd name="connsiteY10" fmla="*/ 160973 h 328260"/>
                  <a:gd name="connsiteX11" fmla="*/ 467678 w 652462"/>
                  <a:gd name="connsiteY11" fmla="*/ 222885 h 328260"/>
                  <a:gd name="connsiteX12" fmla="*/ 381953 w 652462"/>
                  <a:gd name="connsiteY12" fmla="*/ 270510 h 328260"/>
                  <a:gd name="connsiteX13" fmla="*/ 194310 w 652462"/>
                  <a:gd name="connsiteY13" fmla="*/ 322898 h 328260"/>
                  <a:gd name="connsiteX14" fmla="*/ 0 w 652462"/>
                  <a:gd name="connsiteY14" fmla="*/ 320040 h 32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2462" h="328260">
                    <a:moveTo>
                      <a:pt x="0" y="320040"/>
                    </a:moveTo>
                    <a:cubicBezTo>
                      <a:pt x="63817" y="315278"/>
                      <a:pt x="126682" y="305753"/>
                      <a:pt x="188595" y="292418"/>
                    </a:cubicBezTo>
                    <a:cubicBezTo>
                      <a:pt x="249555" y="278130"/>
                      <a:pt x="309563" y="260033"/>
                      <a:pt x="366713" y="234315"/>
                    </a:cubicBezTo>
                    <a:cubicBezTo>
                      <a:pt x="395288" y="221933"/>
                      <a:pt x="422910" y="207645"/>
                      <a:pt x="448628" y="191453"/>
                    </a:cubicBezTo>
                    <a:cubicBezTo>
                      <a:pt x="475297" y="175260"/>
                      <a:pt x="500063" y="157163"/>
                      <a:pt x="524828" y="138113"/>
                    </a:cubicBezTo>
                    <a:cubicBezTo>
                      <a:pt x="537210" y="128588"/>
                      <a:pt x="547688" y="117158"/>
                      <a:pt x="560070" y="107633"/>
                    </a:cubicBezTo>
                    <a:cubicBezTo>
                      <a:pt x="570547" y="96203"/>
                      <a:pt x="582930" y="85725"/>
                      <a:pt x="592455" y="74295"/>
                    </a:cubicBezTo>
                    <a:cubicBezTo>
                      <a:pt x="614363" y="51435"/>
                      <a:pt x="633413" y="25718"/>
                      <a:pt x="652463" y="0"/>
                    </a:cubicBezTo>
                    <a:cubicBezTo>
                      <a:pt x="640080" y="29528"/>
                      <a:pt x="625792" y="59055"/>
                      <a:pt x="606742" y="85725"/>
                    </a:cubicBezTo>
                    <a:cubicBezTo>
                      <a:pt x="598170" y="100013"/>
                      <a:pt x="587692" y="111443"/>
                      <a:pt x="577215" y="124778"/>
                    </a:cubicBezTo>
                    <a:cubicBezTo>
                      <a:pt x="566738" y="137160"/>
                      <a:pt x="555307" y="149543"/>
                      <a:pt x="543878" y="160973"/>
                    </a:cubicBezTo>
                    <a:cubicBezTo>
                      <a:pt x="521017" y="184785"/>
                      <a:pt x="494347" y="204788"/>
                      <a:pt x="467678" y="222885"/>
                    </a:cubicBezTo>
                    <a:cubicBezTo>
                      <a:pt x="440055" y="240983"/>
                      <a:pt x="411480" y="257175"/>
                      <a:pt x="381953" y="270510"/>
                    </a:cubicBezTo>
                    <a:cubicBezTo>
                      <a:pt x="321945" y="297180"/>
                      <a:pt x="258128" y="314325"/>
                      <a:pt x="194310" y="322898"/>
                    </a:cubicBezTo>
                    <a:cubicBezTo>
                      <a:pt x="129540" y="329565"/>
                      <a:pt x="63817" y="331470"/>
                      <a:pt x="0" y="32004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任意多边形: 形状 14"/>
              <p:cNvSpPr/>
              <p:nvPr>
                <p:custDataLst>
                  <p:tags r:id="rId19"/>
                </p:custDataLst>
              </p:nvPr>
            </p:nvSpPr>
            <p:spPr>
              <a:xfrm>
                <a:off x="7227569" y="2346959"/>
                <a:ext cx="381161" cy="615315"/>
              </a:xfrm>
              <a:custGeom>
                <a:avLst/>
                <a:gdLst>
                  <a:gd name="connsiteX0" fmla="*/ 0 w 381161"/>
                  <a:gd name="connsiteY0" fmla="*/ 0 h 615315"/>
                  <a:gd name="connsiteX1" fmla="*/ 96203 w 381161"/>
                  <a:gd name="connsiteY1" fmla="*/ 24765 h 615315"/>
                  <a:gd name="connsiteX2" fmla="*/ 182880 w 381161"/>
                  <a:gd name="connsiteY2" fmla="*/ 74295 h 615315"/>
                  <a:gd name="connsiteX3" fmla="*/ 256223 w 381161"/>
                  <a:gd name="connsiteY3" fmla="*/ 143828 h 615315"/>
                  <a:gd name="connsiteX4" fmla="*/ 312420 w 381161"/>
                  <a:gd name="connsiteY4" fmla="*/ 227648 h 615315"/>
                  <a:gd name="connsiteX5" fmla="*/ 373380 w 381161"/>
                  <a:gd name="connsiteY5" fmla="*/ 418148 h 615315"/>
                  <a:gd name="connsiteX6" fmla="*/ 375285 w 381161"/>
                  <a:gd name="connsiteY6" fmla="*/ 615315 h 615315"/>
                  <a:gd name="connsiteX7" fmla="*/ 344805 w 381161"/>
                  <a:gd name="connsiteY7" fmla="*/ 423863 h 615315"/>
                  <a:gd name="connsiteX8" fmla="*/ 280035 w 381161"/>
                  <a:gd name="connsiteY8" fmla="*/ 245745 h 615315"/>
                  <a:gd name="connsiteX9" fmla="*/ 229553 w 381161"/>
                  <a:gd name="connsiteY9" fmla="*/ 166688 h 615315"/>
                  <a:gd name="connsiteX10" fmla="*/ 165735 w 381161"/>
                  <a:gd name="connsiteY10" fmla="*/ 98108 h 615315"/>
                  <a:gd name="connsiteX11" fmla="*/ 89535 w 381161"/>
                  <a:gd name="connsiteY11" fmla="*/ 41910 h 615315"/>
                  <a:gd name="connsiteX12" fmla="*/ 0 w 381161"/>
                  <a:gd name="connsiteY12" fmla="*/ 0 h 6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161" h="615315">
                    <a:moveTo>
                      <a:pt x="0" y="0"/>
                    </a:moveTo>
                    <a:cubicBezTo>
                      <a:pt x="33338" y="1905"/>
                      <a:pt x="64770" y="12383"/>
                      <a:pt x="96203" y="24765"/>
                    </a:cubicBezTo>
                    <a:cubicBezTo>
                      <a:pt x="126683" y="38100"/>
                      <a:pt x="156210" y="54293"/>
                      <a:pt x="182880" y="74295"/>
                    </a:cubicBezTo>
                    <a:cubicBezTo>
                      <a:pt x="210503" y="94298"/>
                      <a:pt x="234315" y="118110"/>
                      <a:pt x="256223" y="143828"/>
                    </a:cubicBezTo>
                    <a:cubicBezTo>
                      <a:pt x="278130" y="169545"/>
                      <a:pt x="296228" y="198120"/>
                      <a:pt x="312420" y="227648"/>
                    </a:cubicBezTo>
                    <a:cubicBezTo>
                      <a:pt x="344805" y="286703"/>
                      <a:pt x="362903" y="352425"/>
                      <a:pt x="373380" y="418148"/>
                    </a:cubicBezTo>
                    <a:cubicBezTo>
                      <a:pt x="382905" y="483870"/>
                      <a:pt x="383858" y="550545"/>
                      <a:pt x="375285" y="615315"/>
                    </a:cubicBezTo>
                    <a:cubicBezTo>
                      <a:pt x="367665" y="550545"/>
                      <a:pt x="359093" y="485775"/>
                      <a:pt x="344805" y="423863"/>
                    </a:cubicBezTo>
                    <a:cubicBezTo>
                      <a:pt x="329565" y="361950"/>
                      <a:pt x="309563" y="300990"/>
                      <a:pt x="280035" y="245745"/>
                    </a:cubicBezTo>
                    <a:cubicBezTo>
                      <a:pt x="265748" y="218123"/>
                      <a:pt x="248603" y="191453"/>
                      <a:pt x="229553" y="166688"/>
                    </a:cubicBezTo>
                    <a:cubicBezTo>
                      <a:pt x="210503" y="141923"/>
                      <a:pt x="188595" y="119063"/>
                      <a:pt x="165735" y="98108"/>
                    </a:cubicBezTo>
                    <a:cubicBezTo>
                      <a:pt x="141923" y="77153"/>
                      <a:pt x="116205" y="58103"/>
                      <a:pt x="89535" y="41910"/>
                    </a:cubicBezTo>
                    <a:cubicBezTo>
                      <a:pt x="60008" y="24765"/>
                      <a:pt x="31433" y="11430"/>
                      <a:pt x="0" y="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7" name="文本框 26"/>
            <p:cNvSpPr txBox="1"/>
            <p:nvPr>
              <p:custDataLst>
                <p:tags r:id="rId20"/>
              </p:custDataLst>
            </p:nvPr>
          </p:nvSpPr>
          <p:spPr>
            <a:xfrm>
              <a:off x="7720" y="4482"/>
              <a:ext cx="4000" cy="150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0"/>
                </a:spcBef>
                <a:spcAft>
                  <a:spcPts val="0"/>
                </a:spcAft>
              </a:pPr>
              <a:r>
                <a:rPr lang="en-US" altLang="zh-CN" sz="1400" spc="200">
                  <a:solidFill>
                    <a:schemeClr val="tx1"/>
                  </a:solidFill>
                  <a:uFillTx/>
                  <a:latin typeface="汉仪中黑简" panose="02010600000101010101" charset="-122"/>
                  <a:ea typeface="汉仪中黑简" panose="02010600000101010101" charset="-122"/>
                  <a:cs typeface="汉仪中黑简" panose="02010600000101010101" charset="-122"/>
                </a:rPr>
                <a:t> 	</a:t>
              </a:r>
              <a:r>
                <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rPr>
                <a:t>First    </a:t>
              </a:r>
              <a:endPar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endParaRPr>
            </a:p>
            <a:p>
              <a:pPr>
                <a:lnSpc>
                  <a:spcPct val="120000"/>
                </a:lnSpc>
                <a:spcBef>
                  <a:spcPts val="0"/>
                </a:spcBef>
                <a:spcAft>
                  <a:spcPts val="0"/>
                </a:spcAft>
              </a:pPr>
              <a:r>
                <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rPr>
                <a:t>获取英国</a:t>
              </a:r>
              <a:r>
                <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rPr>
                <a:t>2019</a:t>
              </a:r>
              <a:r>
                <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rPr>
                <a:t>年度交通事故</a:t>
              </a:r>
              <a:r>
                <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rPr>
                <a:t>公开数据集</a:t>
              </a:r>
              <a:endPar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endParaRPr>
            </a:p>
          </p:txBody>
        </p:sp>
      </p:grpSp>
      <p:pic>
        <p:nvPicPr>
          <p:cNvPr id="35" name="图片 34" descr="屏幕截图 2022-12-25 224621"/>
          <p:cNvPicPr>
            <a:picLocks noChangeAspect="1"/>
          </p:cNvPicPr>
          <p:nvPr/>
        </p:nvPicPr>
        <p:blipFill>
          <a:blip r:embed="rId21"/>
          <a:stretch>
            <a:fillRect/>
          </a:stretch>
        </p:blipFill>
        <p:spPr>
          <a:xfrm>
            <a:off x="4806950" y="1371600"/>
            <a:ext cx="6417945" cy="4114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5712460" y="1517015"/>
            <a:ext cx="4189095" cy="3823970"/>
          </a:xfrm>
          <a:prstGeom prst="rect">
            <a:avLst/>
          </a:prstGeom>
          <a:noFill/>
        </p:spPr>
        <p:txBody>
          <a:bodyPr wrap="square" rtlCol="0">
            <a:noAutofit/>
          </a:bodyPr>
          <a:p>
            <a:endParaRPr lang="zh-CN" altLang="en-US"/>
          </a:p>
        </p:txBody>
      </p:sp>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3801367" y="6371260"/>
            <a:ext cx="7770263" cy="2217600"/>
          </a:xfrm>
          <a:prstGeom prst="rect">
            <a:avLst/>
          </a:prstGeom>
        </p:spPr>
      </p:pic>
      <p:grpSp>
        <p:nvGrpSpPr>
          <p:cNvPr id="16" name="组合 15" descr="7b0a202020202274657874626f78223a20227b5c2263617465676f72795f69645c223a31303430392c5c2269645c223a32303334323230377d220a7d0a"/>
          <p:cNvGrpSpPr/>
          <p:nvPr/>
        </p:nvGrpSpPr>
        <p:grpSpPr>
          <a:xfrm>
            <a:off x="1465580" y="1882140"/>
            <a:ext cx="3980180" cy="3246755"/>
            <a:chOff x="6945" y="3360"/>
            <a:chExt cx="5310" cy="4080"/>
          </a:xfrm>
        </p:grpSpPr>
        <p:grpSp>
          <p:nvGrpSpPr>
            <p:cNvPr id="2" name="图形 5"/>
            <p:cNvGrpSpPr/>
            <p:nvPr/>
          </p:nvGrpSpPr>
          <p:grpSpPr>
            <a:xfrm>
              <a:off x="6945" y="3360"/>
              <a:ext cx="5310" cy="4080"/>
              <a:chOff x="4410075" y="2133600"/>
              <a:chExt cx="3371850" cy="2590800"/>
            </a:xfrm>
          </p:grpSpPr>
          <p:sp>
            <p:nvSpPr>
              <p:cNvPr id="3" name="任意多边形: 形状 2"/>
              <p:cNvSpPr/>
              <p:nvPr>
                <p:custDataLst>
                  <p:tags r:id="rId8"/>
                </p:custDataLst>
              </p:nvPr>
            </p:nvSpPr>
            <p:spPr>
              <a:xfrm>
                <a:off x="4854892" y="2231112"/>
                <a:ext cx="1605915" cy="520659"/>
              </a:xfrm>
              <a:custGeom>
                <a:avLst/>
                <a:gdLst>
                  <a:gd name="connsiteX0" fmla="*/ 0 w 1605915"/>
                  <a:gd name="connsiteY0" fmla="*/ 520660 h 520659"/>
                  <a:gd name="connsiteX1" fmla="*/ 63818 w 1605915"/>
                  <a:gd name="connsiteY1" fmla="*/ 428267 h 520659"/>
                  <a:gd name="connsiteX2" fmla="*/ 138113 w 1605915"/>
                  <a:gd name="connsiteY2" fmla="*/ 343495 h 520659"/>
                  <a:gd name="connsiteX3" fmla="*/ 311468 w 1605915"/>
                  <a:gd name="connsiteY3" fmla="*/ 196810 h 520659"/>
                  <a:gd name="connsiteX4" fmla="*/ 511493 w 1605915"/>
                  <a:gd name="connsiteY4" fmla="*/ 86320 h 520659"/>
                  <a:gd name="connsiteX5" fmla="*/ 730568 w 1605915"/>
                  <a:gd name="connsiteY5" fmla="*/ 19645 h 520659"/>
                  <a:gd name="connsiteX6" fmla="*/ 959167 w 1605915"/>
                  <a:gd name="connsiteY6" fmla="*/ 595 h 520659"/>
                  <a:gd name="connsiteX7" fmla="*/ 987742 w 1605915"/>
                  <a:gd name="connsiteY7" fmla="*/ 1547 h 520659"/>
                  <a:gd name="connsiteX8" fmla="*/ 1016317 w 1605915"/>
                  <a:gd name="connsiteY8" fmla="*/ 3452 h 520659"/>
                  <a:gd name="connsiteX9" fmla="*/ 1073467 w 1605915"/>
                  <a:gd name="connsiteY9" fmla="*/ 8215 h 520659"/>
                  <a:gd name="connsiteX10" fmla="*/ 1185863 w 1605915"/>
                  <a:gd name="connsiteY10" fmla="*/ 27265 h 520659"/>
                  <a:gd name="connsiteX11" fmla="*/ 1605915 w 1605915"/>
                  <a:gd name="connsiteY11" fmla="*/ 190142 h 520659"/>
                  <a:gd name="connsiteX12" fmla="*/ 1177290 w 1605915"/>
                  <a:gd name="connsiteY12" fmla="*/ 71080 h 520659"/>
                  <a:gd name="connsiteX13" fmla="*/ 1122998 w 1605915"/>
                  <a:gd name="connsiteY13" fmla="*/ 63460 h 520659"/>
                  <a:gd name="connsiteX14" fmla="*/ 1068705 w 1605915"/>
                  <a:gd name="connsiteY14" fmla="*/ 57745 h 520659"/>
                  <a:gd name="connsiteX15" fmla="*/ 1013460 w 1605915"/>
                  <a:gd name="connsiteY15" fmla="*/ 54887 h 520659"/>
                  <a:gd name="connsiteX16" fmla="*/ 985837 w 1605915"/>
                  <a:gd name="connsiteY16" fmla="*/ 53935 h 520659"/>
                  <a:gd name="connsiteX17" fmla="*/ 958215 w 1605915"/>
                  <a:gd name="connsiteY17" fmla="*/ 54887 h 520659"/>
                  <a:gd name="connsiteX18" fmla="*/ 903923 w 1605915"/>
                  <a:gd name="connsiteY18" fmla="*/ 55840 h 520659"/>
                  <a:gd name="connsiteX19" fmla="*/ 849630 w 1605915"/>
                  <a:gd name="connsiteY19" fmla="*/ 59650 h 520659"/>
                  <a:gd name="connsiteX20" fmla="*/ 822008 w 1605915"/>
                  <a:gd name="connsiteY20" fmla="*/ 62507 h 520659"/>
                  <a:gd name="connsiteX21" fmla="*/ 795337 w 1605915"/>
                  <a:gd name="connsiteY21" fmla="*/ 66317 h 520659"/>
                  <a:gd name="connsiteX22" fmla="*/ 768668 w 1605915"/>
                  <a:gd name="connsiteY22" fmla="*/ 70127 h 520659"/>
                  <a:gd name="connsiteX23" fmla="*/ 741998 w 1605915"/>
                  <a:gd name="connsiteY23" fmla="*/ 75842 h 520659"/>
                  <a:gd name="connsiteX24" fmla="*/ 532448 w 1605915"/>
                  <a:gd name="connsiteY24" fmla="*/ 135850 h 520659"/>
                  <a:gd name="connsiteX25" fmla="*/ 336233 w 1605915"/>
                  <a:gd name="connsiteY25" fmla="*/ 233005 h 520659"/>
                  <a:gd name="connsiteX26" fmla="*/ 157163 w 1605915"/>
                  <a:gd name="connsiteY26" fmla="*/ 362545 h 520659"/>
                  <a:gd name="connsiteX27" fmla="*/ 75247 w 1605915"/>
                  <a:gd name="connsiteY27" fmla="*/ 437792 h 520659"/>
                  <a:gd name="connsiteX28" fmla="*/ 36195 w 1605915"/>
                  <a:gd name="connsiteY28" fmla="*/ 477797 h 520659"/>
                  <a:gd name="connsiteX29" fmla="*/ 0 w 1605915"/>
                  <a:gd name="connsiteY29" fmla="*/ 520660 h 5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05915" h="520659">
                    <a:moveTo>
                      <a:pt x="0" y="520660"/>
                    </a:moveTo>
                    <a:cubicBezTo>
                      <a:pt x="19050" y="488275"/>
                      <a:pt x="40957" y="457795"/>
                      <a:pt x="63818" y="428267"/>
                    </a:cubicBezTo>
                    <a:cubicBezTo>
                      <a:pt x="87630" y="398740"/>
                      <a:pt x="112395" y="370165"/>
                      <a:pt x="138113" y="343495"/>
                    </a:cubicBezTo>
                    <a:cubicBezTo>
                      <a:pt x="190500" y="289202"/>
                      <a:pt x="248603" y="239672"/>
                      <a:pt x="311468" y="196810"/>
                    </a:cubicBezTo>
                    <a:cubicBezTo>
                      <a:pt x="374333" y="152995"/>
                      <a:pt x="441008" y="116800"/>
                      <a:pt x="511493" y="86320"/>
                    </a:cubicBezTo>
                    <a:cubicBezTo>
                      <a:pt x="581978" y="55840"/>
                      <a:pt x="656273" y="34885"/>
                      <a:pt x="730568" y="19645"/>
                    </a:cubicBezTo>
                    <a:cubicBezTo>
                      <a:pt x="805815" y="5357"/>
                      <a:pt x="882967" y="-2263"/>
                      <a:pt x="959167" y="595"/>
                    </a:cubicBezTo>
                    <a:cubicBezTo>
                      <a:pt x="968692" y="595"/>
                      <a:pt x="978217" y="595"/>
                      <a:pt x="987742" y="1547"/>
                    </a:cubicBezTo>
                    <a:lnTo>
                      <a:pt x="1016317" y="3452"/>
                    </a:lnTo>
                    <a:cubicBezTo>
                      <a:pt x="1035367" y="5357"/>
                      <a:pt x="1054417" y="6310"/>
                      <a:pt x="1073467" y="8215"/>
                    </a:cubicBezTo>
                    <a:cubicBezTo>
                      <a:pt x="1111567" y="13930"/>
                      <a:pt x="1148715" y="17740"/>
                      <a:pt x="1185863" y="27265"/>
                    </a:cubicBezTo>
                    <a:cubicBezTo>
                      <a:pt x="1334453" y="58697"/>
                      <a:pt x="1476375" y="114895"/>
                      <a:pt x="1605915" y="190142"/>
                    </a:cubicBezTo>
                    <a:cubicBezTo>
                      <a:pt x="1465898" y="136802"/>
                      <a:pt x="1323023" y="93940"/>
                      <a:pt x="1177290" y="71080"/>
                    </a:cubicBezTo>
                    <a:cubicBezTo>
                      <a:pt x="1159192" y="68222"/>
                      <a:pt x="1141095" y="65365"/>
                      <a:pt x="1122998" y="63460"/>
                    </a:cubicBezTo>
                    <a:lnTo>
                      <a:pt x="1068705" y="57745"/>
                    </a:lnTo>
                    <a:cubicBezTo>
                      <a:pt x="1050608" y="55840"/>
                      <a:pt x="1032510" y="55840"/>
                      <a:pt x="1013460" y="54887"/>
                    </a:cubicBezTo>
                    <a:lnTo>
                      <a:pt x="985837" y="53935"/>
                    </a:lnTo>
                    <a:cubicBezTo>
                      <a:pt x="976312" y="53935"/>
                      <a:pt x="967740" y="53935"/>
                      <a:pt x="958215" y="54887"/>
                    </a:cubicBezTo>
                    <a:cubicBezTo>
                      <a:pt x="940117" y="55840"/>
                      <a:pt x="922020" y="54887"/>
                      <a:pt x="903923" y="55840"/>
                    </a:cubicBezTo>
                    <a:lnTo>
                      <a:pt x="849630" y="59650"/>
                    </a:lnTo>
                    <a:cubicBezTo>
                      <a:pt x="840105" y="59650"/>
                      <a:pt x="831533" y="61555"/>
                      <a:pt x="822008" y="62507"/>
                    </a:cubicBezTo>
                    <a:lnTo>
                      <a:pt x="795337" y="66317"/>
                    </a:lnTo>
                    <a:lnTo>
                      <a:pt x="768668" y="70127"/>
                    </a:lnTo>
                    <a:lnTo>
                      <a:pt x="741998" y="75842"/>
                    </a:lnTo>
                    <a:cubicBezTo>
                      <a:pt x="670560" y="89177"/>
                      <a:pt x="600075" y="109180"/>
                      <a:pt x="532448" y="135850"/>
                    </a:cubicBezTo>
                    <a:cubicBezTo>
                      <a:pt x="463868" y="162520"/>
                      <a:pt x="399097" y="195857"/>
                      <a:pt x="336233" y="233005"/>
                    </a:cubicBezTo>
                    <a:cubicBezTo>
                      <a:pt x="273368" y="271105"/>
                      <a:pt x="213360" y="313967"/>
                      <a:pt x="157163" y="362545"/>
                    </a:cubicBezTo>
                    <a:cubicBezTo>
                      <a:pt x="128588" y="386357"/>
                      <a:pt x="101918" y="412075"/>
                      <a:pt x="75247" y="437792"/>
                    </a:cubicBezTo>
                    <a:cubicBezTo>
                      <a:pt x="61913" y="451127"/>
                      <a:pt x="49530" y="464462"/>
                      <a:pt x="36195" y="477797"/>
                    </a:cubicBezTo>
                    <a:cubicBezTo>
                      <a:pt x="23813" y="492085"/>
                      <a:pt x="11430" y="506372"/>
                      <a:pt x="0" y="52066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任意多边形: 形状 3"/>
              <p:cNvSpPr/>
              <p:nvPr>
                <p:custDataLst>
                  <p:tags r:id="rId9"/>
                </p:custDataLst>
              </p:nvPr>
            </p:nvSpPr>
            <p:spPr>
              <a:xfrm>
                <a:off x="6416040" y="2375261"/>
                <a:ext cx="1127849" cy="614636"/>
              </a:xfrm>
              <a:custGeom>
                <a:avLst/>
                <a:gdLst>
                  <a:gd name="connsiteX0" fmla="*/ 0 w 1127849"/>
                  <a:gd name="connsiteY0" fmla="*/ 80284 h 614636"/>
                  <a:gd name="connsiteX1" fmla="*/ 176213 w 1127849"/>
                  <a:gd name="connsiteY1" fmla="*/ 28849 h 614636"/>
                  <a:gd name="connsiteX2" fmla="*/ 359092 w 1127849"/>
                  <a:gd name="connsiteY2" fmla="*/ 3131 h 614636"/>
                  <a:gd name="connsiteX3" fmla="*/ 544830 w 1127849"/>
                  <a:gd name="connsiteY3" fmla="*/ 4084 h 614636"/>
                  <a:gd name="connsiteX4" fmla="*/ 728663 w 1127849"/>
                  <a:gd name="connsiteY4" fmla="*/ 40279 h 614636"/>
                  <a:gd name="connsiteX5" fmla="*/ 899160 w 1127849"/>
                  <a:gd name="connsiteY5" fmla="*/ 124099 h 614636"/>
                  <a:gd name="connsiteX6" fmla="*/ 971550 w 1127849"/>
                  <a:gd name="connsiteY6" fmla="*/ 186011 h 614636"/>
                  <a:gd name="connsiteX7" fmla="*/ 1031557 w 1127849"/>
                  <a:gd name="connsiteY7" fmla="*/ 260306 h 614636"/>
                  <a:gd name="connsiteX8" fmla="*/ 1076325 w 1127849"/>
                  <a:gd name="connsiteY8" fmla="*/ 343174 h 614636"/>
                  <a:gd name="connsiteX9" fmla="*/ 1106805 w 1127849"/>
                  <a:gd name="connsiteY9" fmla="*/ 431756 h 614636"/>
                  <a:gd name="connsiteX10" fmla="*/ 1127760 w 1127849"/>
                  <a:gd name="connsiteY10" fmla="*/ 614636 h 614636"/>
                  <a:gd name="connsiteX11" fmla="*/ 1080135 w 1127849"/>
                  <a:gd name="connsiteY11" fmla="*/ 440329 h 614636"/>
                  <a:gd name="connsiteX12" fmla="*/ 995363 w 1127849"/>
                  <a:gd name="connsiteY12" fmla="*/ 286024 h 614636"/>
                  <a:gd name="connsiteX13" fmla="*/ 868680 w 1127849"/>
                  <a:gd name="connsiteY13" fmla="*/ 168866 h 614636"/>
                  <a:gd name="connsiteX14" fmla="*/ 792480 w 1127849"/>
                  <a:gd name="connsiteY14" fmla="*/ 126956 h 614636"/>
                  <a:gd name="connsiteX15" fmla="*/ 711517 w 1127849"/>
                  <a:gd name="connsiteY15" fmla="*/ 95524 h 614636"/>
                  <a:gd name="connsiteX16" fmla="*/ 539115 w 1127849"/>
                  <a:gd name="connsiteY16" fmla="*/ 58376 h 614636"/>
                  <a:gd name="connsiteX17" fmla="*/ 360997 w 1127849"/>
                  <a:gd name="connsiteY17" fmla="*/ 47899 h 614636"/>
                  <a:gd name="connsiteX18" fmla="*/ 180975 w 1127849"/>
                  <a:gd name="connsiteY18" fmla="*/ 57424 h 614636"/>
                  <a:gd name="connsiteX19" fmla="*/ 0 w 1127849"/>
                  <a:gd name="connsiteY19" fmla="*/ 80284 h 61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27849" h="614636">
                    <a:moveTo>
                      <a:pt x="0" y="80284"/>
                    </a:moveTo>
                    <a:cubicBezTo>
                      <a:pt x="57150" y="58376"/>
                      <a:pt x="116205" y="42184"/>
                      <a:pt x="176213" y="28849"/>
                    </a:cubicBezTo>
                    <a:cubicBezTo>
                      <a:pt x="236220" y="16466"/>
                      <a:pt x="297180" y="6941"/>
                      <a:pt x="359092" y="3131"/>
                    </a:cubicBezTo>
                    <a:cubicBezTo>
                      <a:pt x="421005" y="-1631"/>
                      <a:pt x="482917" y="-679"/>
                      <a:pt x="544830" y="4084"/>
                    </a:cubicBezTo>
                    <a:cubicBezTo>
                      <a:pt x="606742" y="9799"/>
                      <a:pt x="668655" y="22181"/>
                      <a:pt x="728663" y="40279"/>
                    </a:cubicBezTo>
                    <a:cubicBezTo>
                      <a:pt x="788670" y="59329"/>
                      <a:pt x="846772" y="86951"/>
                      <a:pt x="899160" y="124099"/>
                    </a:cubicBezTo>
                    <a:cubicBezTo>
                      <a:pt x="924878" y="142196"/>
                      <a:pt x="949642" y="163151"/>
                      <a:pt x="971550" y="186011"/>
                    </a:cubicBezTo>
                    <a:cubicBezTo>
                      <a:pt x="994410" y="208871"/>
                      <a:pt x="1014413" y="233636"/>
                      <a:pt x="1031557" y="260306"/>
                    </a:cubicBezTo>
                    <a:cubicBezTo>
                      <a:pt x="1048703" y="286976"/>
                      <a:pt x="1063942" y="314599"/>
                      <a:pt x="1076325" y="343174"/>
                    </a:cubicBezTo>
                    <a:cubicBezTo>
                      <a:pt x="1088707" y="371749"/>
                      <a:pt x="1098232" y="402229"/>
                      <a:pt x="1106805" y="431756"/>
                    </a:cubicBezTo>
                    <a:cubicBezTo>
                      <a:pt x="1122045" y="491764"/>
                      <a:pt x="1128713" y="553676"/>
                      <a:pt x="1127760" y="614636"/>
                    </a:cubicBezTo>
                    <a:cubicBezTo>
                      <a:pt x="1116330" y="554629"/>
                      <a:pt x="1101090" y="495574"/>
                      <a:pt x="1080135" y="440329"/>
                    </a:cubicBezTo>
                    <a:cubicBezTo>
                      <a:pt x="1058228" y="385084"/>
                      <a:pt x="1030605" y="332696"/>
                      <a:pt x="995363" y="286024"/>
                    </a:cubicBezTo>
                    <a:cubicBezTo>
                      <a:pt x="959167" y="240304"/>
                      <a:pt x="917257" y="199346"/>
                      <a:pt x="868680" y="168866"/>
                    </a:cubicBezTo>
                    <a:cubicBezTo>
                      <a:pt x="844867" y="152674"/>
                      <a:pt x="819150" y="138386"/>
                      <a:pt x="792480" y="126956"/>
                    </a:cubicBezTo>
                    <a:cubicBezTo>
                      <a:pt x="765810" y="114574"/>
                      <a:pt x="739140" y="104096"/>
                      <a:pt x="711517" y="95524"/>
                    </a:cubicBezTo>
                    <a:cubicBezTo>
                      <a:pt x="656272" y="77426"/>
                      <a:pt x="598170" y="65044"/>
                      <a:pt x="539115" y="58376"/>
                    </a:cubicBezTo>
                    <a:cubicBezTo>
                      <a:pt x="480060" y="50756"/>
                      <a:pt x="421005" y="48851"/>
                      <a:pt x="360997" y="47899"/>
                    </a:cubicBezTo>
                    <a:cubicBezTo>
                      <a:pt x="300990" y="47899"/>
                      <a:pt x="240982" y="50756"/>
                      <a:pt x="180975" y="57424"/>
                    </a:cubicBezTo>
                    <a:cubicBezTo>
                      <a:pt x="120015" y="62186"/>
                      <a:pt x="60007" y="70759"/>
                      <a:pt x="0" y="80284"/>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任意多边形: 形状 4"/>
              <p:cNvSpPr/>
              <p:nvPr>
                <p:custDataLst>
                  <p:tags r:id="rId10"/>
                </p:custDataLst>
              </p:nvPr>
            </p:nvSpPr>
            <p:spPr>
              <a:xfrm>
                <a:off x="7105650" y="2946082"/>
                <a:ext cx="644483" cy="1297304"/>
              </a:xfrm>
              <a:custGeom>
                <a:avLst/>
                <a:gdLst>
                  <a:gd name="connsiteX0" fmla="*/ 387668 w 644483"/>
                  <a:gd name="connsiteY0" fmla="*/ 0 h 1297304"/>
                  <a:gd name="connsiteX1" fmla="*/ 504825 w 644483"/>
                  <a:gd name="connsiteY1" fmla="*/ 174307 h 1297304"/>
                  <a:gd name="connsiteX2" fmla="*/ 591503 w 644483"/>
                  <a:gd name="connsiteY2" fmla="*/ 366713 h 1297304"/>
                  <a:gd name="connsiteX3" fmla="*/ 640080 w 644483"/>
                  <a:gd name="connsiteY3" fmla="*/ 574358 h 1297304"/>
                  <a:gd name="connsiteX4" fmla="*/ 631507 w 644483"/>
                  <a:gd name="connsiteY4" fmla="*/ 790575 h 1297304"/>
                  <a:gd name="connsiteX5" fmla="*/ 598170 w 644483"/>
                  <a:gd name="connsiteY5" fmla="*/ 895350 h 1297304"/>
                  <a:gd name="connsiteX6" fmla="*/ 544830 w 644483"/>
                  <a:gd name="connsiteY6" fmla="*/ 991552 h 1297304"/>
                  <a:gd name="connsiteX7" fmla="*/ 474345 w 644483"/>
                  <a:gd name="connsiteY7" fmla="*/ 1074420 h 1297304"/>
                  <a:gd name="connsiteX8" fmla="*/ 454343 w 644483"/>
                  <a:gd name="connsiteY8" fmla="*/ 1093470 h 1297304"/>
                  <a:gd name="connsiteX9" fmla="*/ 434340 w 644483"/>
                  <a:gd name="connsiteY9" fmla="*/ 1111568 h 1297304"/>
                  <a:gd name="connsiteX10" fmla="*/ 391478 w 644483"/>
                  <a:gd name="connsiteY10" fmla="*/ 1143952 h 1297304"/>
                  <a:gd name="connsiteX11" fmla="*/ 202882 w 644483"/>
                  <a:gd name="connsiteY11" fmla="*/ 1242060 h 1297304"/>
                  <a:gd name="connsiteX12" fmla="*/ 0 w 644483"/>
                  <a:gd name="connsiteY12" fmla="*/ 1297305 h 1297304"/>
                  <a:gd name="connsiteX13" fmla="*/ 191453 w 644483"/>
                  <a:gd name="connsiteY13" fmla="*/ 1216343 h 1297304"/>
                  <a:gd name="connsiteX14" fmla="*/ 237172 w 644483"/>
                  <a:gd name="connsiteY14" fmla="*/ 1192530 h 1297304"/>
                  <a:gd name="connsiteX15" fmla="*/ 260032 w 644483"/>
                  <a:gd name="connsiteY15" fmla="*/ 1180148 h 1297304"/>
                  <a:gd name="connsiteX16" fmla="*/ 281940 w 644483"/>
                  <a:gd name="connsiteY16" fmla="*/ 1166813 h 1297304"/>
                  <a:gd name="connsiteX17" fmla="*/ 303847 w 644483"/>
                  <a:gd name="connsiteY17" fmla="*/ 1152525 h 1297304"/>
                  <a:gd name="connsiteX18" fmla="*/ 324803 w 644483"/>
                  <a:gd name="connsiteY18" fmla="*/ 1138238 h 1297304"/>
                  <a:gd name="connsiteX19" fmla="*/ 365760 w 644483"/>
                  <a:gd name="connsiteY19" fmla="*/ 1107758 h 1297304"/>
                  <a:gd name="connsiteX20" fmla="*/ 440055 w 644483"/>
                  <a:gd name="connsiteY20" fmla="*/ 1039177 h 1297304"/>
                  <a:gd name="connsiteX21" fmla="*/ 501015 w 644483"/>
                  <a:gd name="connsiteY21" fmla="*/ 961072 h 1297304"/>
                  <a:gd name="connsiteX22" fmla="*/ 576263 w 644483"/>
                  <a:gd name="connsiteY22" fmla="*/ 779145 h 1297304"/>
                  <a:gd name="connsiteX23" fmla="*/ 586740 w 644483"/>
                  <a:gd name="connsiteY23" fmla="*/ 580072 h 1297304"/>
                  <a:gd name="connsiteX24" fmla="*/ 549593 w 644483"/>
                  <a:gd name="connsiteY24" fmla="*/ 380047 h 1297304"/>
                  <a:gd name="connsiteX25" fmla="*/ 480060 w 644483"/>
                  <a:gd name="connsiteY25" fmla="*/ 185738 h 1297304"/>
                  <a:gd name="connsiteX26" fmla="*/ 387668 w 644483"/>
                  <a:gd name="connsiteY26" fmla="*/ 0 h 129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4483" h="1297304">
                    <a:moveTo>
                      <a:pt x="387668" y="0"/>
                    </a:moveTo>
                    <a:cubicBezTo>
                      <a:pt x="432435" y="53340"/>
                      <a:pt x="470535" y="113347"/>
                      <a:pt x="504825" y="174307"/>
                    </a:cubicBezTo>
                    <a:cubicBezTo>
                      <a:pt x="539115" y="236220"/>
                      <a:pt x="568643" y="300038"/>
                      <a:pt x="591503" y="366713"/>
                    </a:cubicBezTo>
                    <a:cubicBezTo>
                      <a:pt x="615315" y="433388"/>
                      <a:pt x="631507" y="503872"/>
                      <a:pt x="640080" y="574358"/>
                    </a:cubicBezTo>
                    <a:cubicBezTo>
                      <a:pt x="647700" y="645795"/>
                      <a:pt x="645795" y="719138"/>
                      <a:pt x="631507" y="790575"/>
                    </a:cubicBezTo>
                    <a:cubicBezTo>
                      <a:pt x="623888" y="826770"/>
                      <a:pt x="612457" y="861060"/>
                      <a:pt x="598170" y="895350"/>
                    </a:cubicBezTo>
                    <a:cubicBezTo>
                      <a:pt x="583882" y="928688"/>
                      <a:pt x="565785" y="961072"/>
                      <a:pt x="544830" y="991552"/>
                    </a:cubicBezTo>
                    <a:cubicBezTo>
                      <a:pt x="523875" y="1022033"/>
                      <a:pt x="500063" y="1049655"/>
                      <a:pt x="474345" y="1074420"/>
                    </a:cubicBezTo>
                    <a:cubicBezTo>
                      <a:pt x="467678" y="1081088"/>
                      <a:pt x="461963" y="1086802"/>
                      <a:pt x="454343" y="1093470"/>
                    </a:cubicBezTo>
                    <a:cubicBezTo>
                      <a:pt x="447675" y="1099185"/>
                      <a:pt x="441007" y="1105852"/>
                      <a:pt x="434340" y="1111568"/>
                    </a:cubicBezTo>
                    <a:cubicBezTo>
                      <a:pt x="420053" y="1122998"/>
                      <a:pt x="405765" y="1134427"/>
                      <a:pt x="391478" y="1143952"/>
                    </a:cubicBezTo>
                    <a:cubicBezTo>
                      <a:pt x="333375" y="1185863"/>
                      <a:pt x="268605" y="1217295"/>
                      <a:pt x="202882" y="1242060"/>
                    </a:cubicBezTo>
                    <a:cubicBezTo>
                      <a:pt x="137160" y="1266825"/>
                      <a:pt x="68580" y="1284923"/>
                      <a:pt x="0" y="1297305"/>
                    </a:cubicBezTo>
                    <a:cubicBezTo>
                      <a:pt x="65722" y="1273493"/>
                      <a:pt x="130493" y="1247775"/>
                      <a:pt x="191453" y="1216343"/>
                    </a:cubicBezTo>
                    <a:cubicBezTo>
                      <a:pt x="206693" y="1208723"/>
                      <a:pt x="221932" y="1201102"/>
                      <a:pt x="237172" y="1192530"/>
                    </a:cubicBezTo>
                    <a:cubicBezTo>
                      <a:pt x="244793" y="1188720"/>
                      <a:pt x="252413" y="1183958"/>
                      <a:pt x="260032" y="1180148"/>
                    </a:cubicBezTo>
                    <a:lnTo>
                      <a:pt x="281940" y="1166813"/>
                    </a:lnTo>
                    <a:cubicBezTo>
                      <a:pt x="289560" y="1162050"/>
                      <a:pt x="296228" y="1157288"/>
                      <a:pt x="303847" y="1152525"/>
                    </a:cubicBezTo>
                    <a:lnTo>
                      <a:pt x="324803" y="1138238"/>
                    </a:lnTo>
                    <a:cubicBezTo>
                      <a:pt x="338138" y="1127760"/>
                      <a:pt x="352425" y="1118235"/>
                      <a:pt x="365760" y="1107758"/>
                    </a:cubicBezTo>
                    <a:cubicBezTo>
                      <a:pt x="392430" y="1086802"/>
                      <a:pt x="417195" y="1063943"/>
                      <a:pt x="440055" y="1039177"/>
                    </a:cubicBezTo>
                    <a:cubicBezTo>
                      <a:pt x="462915" y="1014413"/>
                      <a:pt x="483870" y="988695"/>
                      <a:pt x="501015" y="961072"/>
                    </a:cubicBezTo>
                    <a:cubicBezTo>
                      <a:pt x="537210" y="905827"/>
                      <a:pt x="562928" y="843915"/>
                      <a:pt x="576263" y="779145"/>
                    </a:cubicBezTo>
                    <a:cubicBezTo>
                      <a:pt x="590550" y="714375"/>
                      <a:pt x="592455" y="646747"/>
                      <a:pt x="586740" y="580072"/>
                    </a:cubicBezTo>
                    <a:cubicBezTo>
                      <a:pt x="581978" y="512445"/>
                      <a:pt x="567690" y="445770"/>
                      <a:pt x="549593" y="380047"/>
                    </a:cubicBezTo>
                    <a:cubicBezTo>
                      <a:pt x="530543" y="314325"/>
                      <a:pt x="507682" y="249555"/>
                      <a:pt x="480060" y="185738"/>
                    </a:cubicBezTo>
                    <a:cubicBezTo>
                      <a:pt x="452438" y="123825"/>
                      <a:pt x="421957" y="60960"/>
                      <a:pt x="387668"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任意多边形: 形状 6"/>
              <p:cNvSpPr/>
              <p:nvPr>
                <p:custDataLst>
                  <p:tags r:id="rId11"/>
                </p:custDataLst>
              </p:nvPr>
            </p:nvSpPr>
            <p:spPr>
              <a:xfrm>
                <a:off x="5720715" y="4144327"/>
                <a:ext cx="1441132" cy="484822"/>
              </a:xfrm>
              <a:custGeom>
                <a:avLst/>
                <a:gdLst>
                  <a:gd name="connsiteX0" fmla="*/ 1441132 w 1441132"/>
                  <a:gd name="connsiteY0" fmla="*/ 0 h 484822"/>
                  <a:gd name="connsiteX1" fmla="*/ 1383982 w 1441132"/>
                  <a:gd name="connsiteY1" fmla="*/ 83820 h 484822"/>
                  <a:gd name="connsiteX2" fmla="*/ 1317307 w 1441132"/>
                  <a:gd name="connsiteY2" fmla="*/ 160972 h 484822"/>
                  <a:gd name="connsiteX3" fmla="*/ 1163003 w 1441132"/>
                  <a:gd name="connsiteY3" fmla="*/ 295275 h 484822"/>
                  <a:gd name="connsiteX4" fmla="*/ 984885 w 1441132"/>
                  <a:gd name="connsiteY4" fmla="*/ 399097 h 484822"/>
                  <a:gd name="connsiteX5" fmla="*/ 787718 w 1441132"/>
                  <a:gd name="connsiteY5" fmla="*/ 463867 h 484822"/>
                  <a:gd name="connsiteX6" fmla="*/ 736282 w 1441132"/>
                  <a:gd name="connsiteY6" fmla="*/ 473392 h 484822"/>
                  <a:gd name="connsiteX7" fmla="*/ 684847 w 1441132"/>
                  <a:gd name="connsiteY7" fmla="*/ 480060 h 484822"/>
                  <a:gd name="connsiteX8" fmla="*/ 633413 w 1441132"/>
                  <a:gd name="connsiteY8" fmla="*/ 483870 h 484822"/>
                  <a:gd name="connsiteX9" fmla="*/ 607695 w 1441132"/>
                  <a:gd name="connsiteY9" fmla="*/ 484822 h 484822"/>
                  <a:gd name="connsiteX10" fmla="*/ 581977 w 1441132"/>
                  <a:gd name="connsiteY10" fmla="*/ 484822 h 484822"/>
                  <a:gd name="connsiteX11" fmla="*/ 556260 w 1441132"/>
                  <a:gd name="connsiteY11" fmla="*/ 484822 h 484822"/>
                  <a:gd name="connsiteX12" fmla="*/ 542925 w 1441132"/>
                  <a:gd name="connsiteY12" fmla="*/ 484822 h 484822"/>
                  <a:gd name="connsiteX13" fmla="*/ 529590 w 1441132"/>
                  <a:gd name="connsiteY13" fmla="*/ 483870 h 484822"/>
                  <a:gd name="connsiteX14" fmla="*/ 478155 w 1441132"/>
                  <a:gd name="connsiteY14" fmla="*/ 480060 h 484822"/>
                  <a:gd name="connsiteX15" fmla="*/ 426720 w 1441132"/>
                  <a:gd name="connsiteY15" fmla="*/ 472440 h 484822"/>
                  <a:gd name="connsiteX16" fmla="*/ 401002 w 1441132"/>
                  <a:gd name="connsiteY16" fmla="*/ 468630 h 484822"/>
                  <a:gd name="connsiteX17" fmla="*/ 376238 w 1441132"/>
                  <a:gd name="connsiteY17" fmla="*/ 462915 h 484822"/>
                  <a:gd name="connsiteX18" fmla="*/ 0 w 1441132"/>
                  <a:gd name="connsiteY18" fmla="*/ 308610 h 484822"/>
                  <a:gd name="connsiteX19" fmla="*/ 384810 w 1441132"/>
                  <a:gd name="connsiteY19" fmla="*/ 419100 h 484822"/>
                  <a:gd name="connsiteX20" fmla="*/ 409575 w 1441132"/>
                  <a:gd name="connsiteY20" fmla="*/ 422910 h 484822"/>
                  <a:gd name="connsiteX21" fmla="*/ 434340 w 1441132"/>
                  <a:gd name="connsiteY21" fmla="*/ 424815 h 484822"/>
                  <a:gd name="connsiteX22" fmla="*/ 483870 w 1441132"/>
                  <a:gd name="connsiteY22" fmla="*/ 429578 h 484822"/>
                  <a:gd name="connsiteX23" fmla="*/ 533400 w 1441132"/>
                  <a:gd name="connsiteY23" fmla="*/ 431482 h 484822"/>
                  <a:gd name="connsiteX24" fmla="*/ 545782 w 1441132"/>
                  <a:gd name="connsiteY24" fmla="*/ 432435 h 484822"/>
                  <a:gd name="connsiteX25" fmla="*/ 558165 w 1441132"/>
                  <a:gd name="connsiteY25" fmla="*/ 432435 h 484822"/>
                  <a:gd name="connsiteX26" fmla="*/ 582930 w 1441132"/>
                  <a:gd name="connsiteY26" fmla="*/ 431482 h 484822"/>
                  <a:gd name="connsiteX27" fmla="*/ 777240 w 1441132"/>
                  <a:gd name="connsiteY27" fmla="*/ 408622 h 484822"/>
                  <a:gd name="connsiteX28" fmla="*/ 964882 w 1441132"/>
                  <a:gd name="connsiteY28" fmla="*/ 349567 h 484822"/>
                  <a:gd name="connsiteX29" fmla="*/ 1140142 w 1441132"/>
                  <a:gd name="connsiteY29" fmla="*/ 259080 h 484822"/>
                  <a:gd name="connsiteX30" fmla="*/ 1300163 w 1441132"/>
                  <a:gd name="connsiteY30" fmla="*/ 140970 h 484822"/>
                  <a:gd name="connsiteX31" fmla="*/ 1374457 w 1441132"/>
                  <a:gd name="connsiteY31" fmla="*/ 73342 h 484822"/>
                  <a:gd name="connsiteX32" fmla="*/ 1409700 w 1441132"/>
                  <a:gd name="connsiteY32" fmla="*/ 37147 h 484822"/>
                  <a:gd name="connsiteX33" fmla="*/ 1441132 w 1441132"/>
                  <a:gd name="connsiteY33" fmla="*/ 0 h 4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41132" h="484822">
                    <a:moveTo>
                      <a:pt x="1441132" y="0"/>
                    </a:moveTo>
                    <a:cubicBezTo>
                      <a:pt x="1423988" y="29527"/>
                      <a:pt x="1403985" y="57150"/>
                      <a:pt x="1383982" y="83820"/>
                    </a:cubicBezTo>
                    <a:cubicBezTo>
                      <a:pt x="1363028" y="110490"/>
                      <a:pt x="1340167" y="136207"/>
                      <a:pt x="1317307" y="160972"/>
                    </a:cubicBezTo>
                    <a:cubicBezTo>
                      <a:pt x="1269682" y="210502"/>
                      <a:pt x="1218248" y="256222"/>
                      <a:pt x="1163003" y="295275"/>
                    </a:cubicBezTo>
                    <a:cubicBezTo>
                      <a:pt x="1107757" y="336232"/>
                      <a:pt x="1047750" y="369570"/>
                      <a:pt x="984885" y="399097"/>
                    </a:cubicBezTo>
                    <a:cubicBezTo>
                      <a:pt x="922020" y="427672"/>
                      <a:pt x="855345" y="448628"/>
                      <a:pt x="787718" y="463867"/>
                    </a:cubicBezTo>
                    <a:cubicBezTo>
                      <a:pt x="770572" y="466725"/>
                      <a:pt x="753427" y="471488"/>
                      <a:pt x="736282" y="473392"/>
                    </a:cubicBezTo>
                    <a:lnTo>
                      <a:pt x="684847" y="480060"/>
                    </a:lnTo>
                    <a:cubicBezTo>
                      <a:pt x="667702" y="481965"/>
                      <a:pt x="650557" y="481965"/>
                      <a:pt x="633413" y="483870"/>
                    </a:cubicBezTo>
                    <a:cubicBezTo>
                      <a:pt x="624840" y="483870"/>
                      <a:pt x="616268" y="484822"/>
                      <a:pt x="607695" y="484822"/>
                    </a:cubicBezTo>
                    <a:lnTo>
                      <a:pt x="581977" y="484822"/>
                    </a:lnTo>
                    <a:lnTo>
                      <a:pt x="556260" y="484822"/>
                    </a:lnTo>
                    <a:lnTo>
                      <a:pt x="542925" y="484822"/>
                    </a:lnTo>
                    <a:lnTo>
                      <a:pt x="529590" y="483870"/>
                    </a:lnTo>
                    <a:lnTo>
                      <a:pt x="478155" y="480060"/>
                    </a:lnTo>
                    <a:cubicBezTo>
                      <a:pt x="461010" y="478155"/>
                      <a:pt x="443865" y="475297"/>
                      <a:pt x="426720" y="472440"/>
                    </a:cubicBezTo>
                    <a:lnTo>
                      <a:pt x="401002" y="468630"/>
                    </a:lnTo>
                    <a:cubicBezTo>
                      <a:pt x="392430" y="467678"/>
                      <a:pt x="383857" y="464820"/>
                      <a:pt x="376238" y="462915"/>
                    </a:cubicBezTo>
                    <a:cubicBezTo>
                      <a:pt x="241935" y="434340"/>
                      <a:pt x="114300" y="381000"/>
                      <a:pt x="0" y="308610"/>
                    </a:cubicBezTo>
                    <a:cubicBezTo>
                      <a:pt x="125730" y="359092"/>
                      <a:pt x="253365" y="399097"/>
                      <a:pt x="384810" y="419100"/>
                    </a:cubicBezTo>
                    <a:cubicBezTo>
                      <a:pt x="393382" y="420052"/>
                      <a:pt x="401002" y="421957"/>
                      <a:pt x="409575" y="422910"/>
                    </a:cubicBezTo>
                    <a:lnTo>
                      <a:pt x="434340" y="424815"/>
                    </a:lnTo>
                    <a:cubicBezTo>
                      <a:pt x="450532" y="426720"/>
                      <a:pt x="466725" y="428625"/>
                      <a:pt x="483870" y="429578"/>
                    </a:cubicBezTo>
                    <a:lnTo>
                      <a:pt x="533400" y="431482"/>
                    </a:lnTo>
                    <a:lnTo>
                      <a:pt x="545782" y="432435"/>
                    </a:lnTo>
                    <a:lnTo>
                      <a:pt x="558165" y="432435"/>
                    </a:lnTo>
                    <a:lnTo>
                      <a:pt x="582930" y="431482"/>
                    </a:lnTo>
                    <a:cubicBezTo>
                      <a:pt x="648652" y="429578"/>
                      <a:pt x="713422" y="422910"/>
                      <a:pt x="777240" y="408622"/>
                    </a:cubicBezTo>
                    <a:cubicBezTo>
                      <a:pt x="841057" y="395288"/>
                      <a:pt x="903922" y="375285"/>
                      <a:pt x="964882" y="349567"/>
                    </a:cubicBezTo>
                    <a:cubicBezTo>
                      <a:pt x="1025843" y="324802"/>
                      <a:pt x="1083945" y="293370"/>
                      <a:pt x="1140142" y="259080"/>
                    </a:cubicBezTo>
                    <a:cubicBezTo>
                      <a:pt x="1196340" y="223838"/>
                      <a:pt x="1249680" y="183832"/>
                      <a:pt x="1300163" y="140970"/>
                    </a:cubicBezTo>
                    <a:cubicBezTo>
                      <a:pt x="1325880" y="120015"/>
                      <a:pt x="1350645" y="97155"/>
                      <a:pt x="1374457" y="73342"/>
                    </a:cubicBezTo>
                    <a:cubicBezTo>
                      <a:pt x="1386840" y="61913"/>
                      <a:pt x="1398270" y="49530"/>
                      <a:pt x="1409700" y="37147"/>
                    </a:cubicBezTo>
                    <a:cubicBezTo>
                      <a:pt x="1419225" y="25717"/>
                      <a:pt x="1430655" y="13335"/>
                      <a:pt x="1441132"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任意多边形: 形状 7"/>
              <p:cNvSpPr/>
              <p:nvPr>
                <p:custDataLst>
                  <p:tags r:id="rId12"/>
                </p:custDataLst>
              </p:nvPr>
            </p:nvSpPr>
            <p:spPr>
              <a:xfrm>
                <a:off x="4694291" y="3822382"/>
                <a:ext cx="1077858" cy="708183"/>
              </a:xfrm>
              <a:custGeom>
                <a:avLst/>
                <a:gdLst>
                  <a:gd name="connsiteX0" fmla="*/ 3438 w 1077858"/>
                  <a:gd name="connsiteY0" fmla="*/ 0 h 708183"/>
                  <a:gd name="connsiteX1" fmla="*/ 35823 w 1077858"/>
                  <a:gd name="connsiteY1" fmla="*/ 185738 h 708183"/>
                  <a:gd name="connsiteX2" fmla="*/ 99641 w 1077858"/>
                  <a:gd name="connsiteY2" fmla="*/ 360045 h 708183"/>
                  <a:gd name="connsiteX3" fmla="*/ 350148 w 1077858"/>
                  <a:gd name="connsiteY3" fmla="*/ 609600 h 708183"/>
                  <a:gd name="connsiteX4" fmla="*/ 434921 w 1077858"/>
                  <a:gd name="connsiteY4" fmla="*/ 638175 h 708183"/>
                  <a:gd name="connsiteX5" fmla="*/ 524456 w 1077858"/>
                  <a:gd name="connsiteY5" fmla="*/ 653415 h 708183"/>
                  <a:gd name="connsiteX6" fmla="*/ 709241 w 1077858"/>
                  <a:gd name="connsiteY6" fmla="*/ 651510 h 708183"/>
                  <a:gd name="connsiteX7" fmla="*/ 1077858 w 1077858"/>
                  <a:gd name="connsiteY7" fmla="*/ 569595 h 708183"/>
                  <a:gd name="connsiteX8" fmla="*/ 715908 w 1077858"/>
                  <a:gd name="connsiteY8" fmla="*/ 695325 h 708183"/>
                  <a:gd name="connsiteX9" fmla="*/ 618753 w 1077858"/>
                  <a:gd name="connsiteY9" fmla="*/ 706755 h 708183"/>
                  <a:gd name="connsiteX10" fmla="*/ 520646 w 1077858"/>
                  <a:gd name="connsiteY10" fmla="*/ 706755 h 708183"/>
                  <a:gd name="connsiteX11" fmla="*/ 327288 w 1077858"/>
                  <a:gd name="connsiteY11" fmla="*/ 661035 h 708183"/>
                  <a:gd name="connsiteX12" fmla="*/ 164411 w 1077858"/>
                  <a:gd name="connsiteY12" fmla="*/ 544830 h 708183"/>
                  <a:gd name="connsiteX13" fmla="*/ 58683 w 1077858"/>
                  <a:gd name="connsiteY13" fmla="*/ 378142 h 708183"/>
                  <a:gd name="connsiteX14" fmla="*/ 27251 w 1077858"/>
                  <a:gd name="connsiteY14" fmla="*/ 285750 h 708183"/>
                  <a:gd name="connsiteX15" fmla="*/ 8201 w 1077858"/>
                  <a:gd name="connsiteY15" fmla="*/ 190500 h 708183"/>
                  <a:gd name="connsiteX16" fmla="*/ 3438 w 1077858"/>
                  <a:gd name="connsiteY16" fmla="*/ 0 h 70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77858" h="708183">
                    <a:moveTo>
                      <a:pt x="3438" y="0"/>
                    </a:moveTo>
                    <a:cubicBezTo>
                      <a:pt x="9153" y="63817"/>
                      <a:pt x="19631" y="125730"/>
                      <a:pt x="35823" y="185738"/>
                    </a:cubicBezTo>
                    <a:cubicBezTo>
                      <a:pt x="51063" y="246697"/>
                      <a:pt x="72971" y="304800"/>
                      <a:pt x="99641" y="360045"/>
                    </a:cubicBezTo>
                    <a:cubicBezTo>
                      <a:pt x="153933" y="469583"/>
                      <a:pt x="239658" y="562927"/>
                      <a:pt x="350148" y="609600"/>
                    </a:cubicBezTo>
                    <a:cubicBezTo>
                      <a:pt x="377771" y="621983"/>
                      <a:pt x="406346" y="630555"/>
                      <a:pt x="434921" y="638175"/>
                    </a:cubicBezTo>
                    <a:cubicBezTo>
                      <a:pt x="464448" y="645795"/>
                      <a:pt x="493976" y="650558"/>
                      <a:pt x="524456" y="653415"/>
                    </a:cubicBezTo>
                    <a:cubicBezTo>
                      <a:pt x="585416" y="660083"/>
                      <a:pt x="647328" y="657225"/>
                      <a:pt x="709241" y="651510"/>
                    </a:cubicBezTo>
                    <a:cubicBezTo>
                      <a:pt x="833066" y="638175"/>
                      <a:pt x="954986" y="605790"/>
                      <a:pt x="1077858" y="569595"/>
                    </a:cubicBezTo>
                    <a:cubicBezTo>
                      <a:pt x="964511" y="627697"/>
                      <a:pt x="843543" y="672465"/>
                      <a:pt x="715908" y="695325"/>
                    </a:cubicBezTo>
                    <a:cubicBezTo>
                      <a:pt x="683523" y="701040"/>
                      <a:pt x="652091" y="705802"/>
                      <a:pt x="618753" y="706755"/>
                    </a:cubicBezTo>
                    <a:cubicBezTo>
                      <a:pt x="586368" y="708660"/>
                      <a:pt x="553031" y="708660"/>
                      <a:pt x="520646" y="706755"/>
                    </a:cubicBezTo>
                    <a:cubicBezTo>
                      <a:pt x="454923" y="702945"/>
                      <a:pt x="389201" y="688658"/>
                      <a:pt x="327288" y="661035"/>
                    </a:cubicBezTo>
                    <a:cubicBezTo>
                      <a:pt x="266328" y="633413"/>
                      <a:pt x="210131" y="594360"/>
                      <a:pt x="164411" y="544830"/>
                    </a:cubicBezTo>
                    <a:cubicBezTo>
                      <a:pt x="119643" y="495300"/>
                      <a:pt x="83448" y="438150"/>
                      <a:pt x="58683" y="378142"/>
                    </a:cubicBezTo>
                    <a:cubicBezTo>
                      <a:pt x="46301" y="347663"/>
                      <a:pt x="34871" y="317183"/>
                      <a:pt x="27251" y="285750"/>
                    </a:cubicBezTo>
                    <a:cubicBezTo>
                      <a:pt x="18678" y="254317"/>
                      <a:pt x="12963" y="222885"/>
                      <a:pt x="8201" y="190500"/>
                    </a:cubicBezTo>
                    <a:cubicBezTo>
                      <a:pt x="581" y="127635"/>
                      <a:pt x="-3229" y="63817"/>
                      <a:pt x="3438"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任意多边形: 形状 8"/>
              <p:cNvSpPr/>
              <p:nvPr>
                <p:custDataLst>
                  <p:tags r:id="rId13"/>
                </p:custDataLst>
              </p:nvPr>
            </p:nvSpPr>
            <p:spPr>
              <a:xfrm>
                <a:off x="4482366" y="2674619"/>
                <a:ext cx="385860" cy="1231582"/>
              </a:xfrm>
              <a:custGeom>
                <a:avLst/>
                <a:gdLst>
                  <a:gd name="connsiteX0" fmla="*/ 385861 w 385860"/>
                  <a:gd name="connsiteY0" fmla="*/ 0 h 1231582"/>
                  <a:gd name="connsiteX1" fmla="*/ 162976 w 385860"/>
                  <a:gd name="connsiteY1" fmla="*/ 276225 h 1231582"/>
                  <a:gd name="connsiteX2" fmla="*/ 90586 w 385860"/>
                  <a:gd name="connsiteY2" fmla="*/ 434340 h 1231582"/>
                  <a:gd name="connsiteX3" fmla="*/ 57248 w 385860"/>
                  <a:gd name="connsiteY3" fmla="*/ 602933 h 1231582"/>
                  <a:gd name="connsiteX4" fmla="*/ 70583 w 385860"/>
                  <a:gd name="connsiteY4" fmla="*/ 773430 h 1231582"/>
                  <a:gd name="connsiteX5" fmla="*/ 93443 w 385860"/>
                  <a:gd name="connsiteY5" fmla="*/ 857250 h 1231582"/>
                  <a:gd name="connsiteX6" fmla="*/ 109636 w 385860"/>
                  <a:gd name="connsiteY6" fmla="*/ 897255 h 1231582"/>
                  <a:gd name="connsiteX7" fmla="*/ 118208 w 385860"/>
                  <a:gd name="connsiteY7" fmla="*/ 917258 h 1231582"/>
                  <a:gd name="connsiteX8" fmla="*/ 127733 w 385860"/>
                  <a:gd name="connsiteY8" fmla="*/ 937260 h 1231582"/>
                  <a:gd name="connsiteX9" fmla="*/ 327758 w 385860"/>
                  <a:gd name="connsiteY9" fmla="*/ 1231583 h 1231582"/>
                  <a:gd name="connsiteX10" fmla="*/ 88681 w 385860"/>
                  <a:gd name="connsiteY10" fmla="*/ 958215 h 1231582"/>
                  <a:gd name="connsiteX11" fmla="*/ 47723 w 385860"/>
                  <a:gd name="connsiteY11" fmla="*/ 875348 h 1231582"/>
                  <a:gd name="connsiteX12" fmla="*/ 19148 w 385860"/>
                  <a:gd name="connsiteY12" fmla="*/ 786765 h 1231582"/>
                  <a:gd name="connsiteX13" fmla="*/ 1051 w 385860"/>
                  <a:gd name="connsiteY13" fmla="*/ 600075 h 1231582"/>
                  <a:gd name="connsiteX14" fmla="*/ 41056 w 385860"/>
                  <a:gd name="connsiteY14" fmla="*/ 417195 h 1231582"/>
                  <a:gd name="connsiteX15" fmla="*/ 126781 w 385860"/>
                  <a:gd name="connsiteY15" fmla="*/ 253365 h 1231582"/>
                  <a:gd name="connsiteX16" fmla="*/ 385861 w 385860"/>
                  <a:gd name="connsiteY16" fmla="*/ 0 h 1231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860" h="1231582">
                    <a:moveTo>
                      <a:pt x="385861" y="0"/>
                    </a:moveTo>
                    <a:cubicBezTo>
                      <a:pt x="298231" y="82868"/>
                      <a:pt x="222031" y="175260"/>
                      <a:pt x="162976" y="276225"/>
                    </a:cubicBezTo>
                    <a:cubicBezTo>
                      <a:pt x="133448" y="326708"/>
                      <a:pt x="108683" y="380047"/>
                      <a:pt x="90586" y="434340"/>
                    </a:cubicBezTo>
                    <a:cubicBezTo>
                      <a:pt x="72488" y="488633"/>
                      <a:pt x="60106" y="545783"/>
                      <a:pt x="57248" y="602933"/>
                    </a:cubicBezTo>
                    <a:cubicBezTo>
                      <a:pt x="52486" y="660083"/>
                      <a:pt x="58201" y="717233"/>
                      <a:pt x="70583" y="773430"/>
                    </a:cubicBezTo>
                    <a:cubicBezTo>
                      <a:pt x="75346" y="802005"/>
                      <a:pt x="84871" y="828675"/>
                      <a:pt x="93443" y="857250"/>
                    </a:cubicBezTo>
                    <a:lnTo>
                      <a:pt x="109636" y="897255"/>
                    </a:lnTo>
                    <a:cubicBezTo>
                      <a:pt x="112493" y="903923"/>
                      <a:pt x="114398" y="910590"/>
                      <a:pt x="118208" y="917258"/>
                    </a:cubicBezTo>
                    <a:lnTo>
                      <a:pt x="127733" y="937260"/>
                    </a:lnTo>
                    <a:cubicBezTo>
                      <a:pt x="178216" y="1042988"/>
                      <a:pt x="249653" y="1139190"/>
                      <a:pt x="327758" y="1231583"/>
                    </a:cubicBezTo>
                    <a:cubicBezTo>
                      <a:pt x="232508" y="1157288"/>
                      <a:pt x="149641" y="1065848"/>
                      <a:pt x="88681" y="958215"/>
                    </a:cubicBezTo>
                    <a:cubicBezTo>
                      <a:pt x="72488" y="932498"/>
                      <a:pt x="61058" y="902970"/>
                      <a:pt x="47723" y="875348"/>
                    </a:cubicBezTo>
                    <a:cubicBezTo>
                      <a:pt x="37246" y="845820"/>
                      <a:pt x="25816" y="817245"/>
                      <a:pt x="19148" y="786765"/>
                    </a:cubicBezTo>
                    <a:cubicBezTo>
                      <a:pt x="3908" y="725805"/>
                      <a:pt x="-2759" y="662940"/>
                      <a:pt x="1051" y="600075"/>
                    </a:cubicBezTo>
                    <a:cubicBezTo>
                      <a:pt x="5813" y="537210"/>
                      <a:pt x="19148" y="475297"/>
                      <a:pt x="41056" y="417195"/>
                    </a:cubicBezTo>
                    <a:cubicBezTo>
                      <a:pt x="62963" y="359093"/>
                      <a:pt x="91538" y="303847"/>
                      <a:pt x="126781" y="253365"/>
                    </a:cubicBezTo>
                    <a:cubicBezTo>
                      <a:pt x="194408" y="151447"/>
                      <a:pt x="282991" y="63818"/>
                      <a:pt x="385861"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任意多边形: 形状 9"/>
              <p:cNvSpPr/>
              <p:nvPr>
                <p:custDataLst>
                  <p:tags r:id="rId14"/>
                </p:custDataLst>
              </p:nvPr>
            </p:nvSpPr>
            <p:spPr>
              <a:xfrm>
                <a:off x="4592954" y="3833812"/>
                <a:ext cx="193357" cy="659129"/>
              </a:xfrm>
              <a:custGeom>
                <a:avLst/>
                <a:gdLst>
                  <a:gd name="connsiteX0" fmla="*/ 60008 w 193357"/>
                  <a:gd name="connsiteY0" fmla="*/ 0 h 659129"/>
                  <a:gd name="connsiteX1" fmla="*/ 36195 w 193357"/>
                  <a:gd name="connsiteY1" fmla="*/ 175260 h 659129"/>
                  <a:gd name="connsiteX2" fmla="*/ 44768 w 193357"/>
                  <a:gd name="connsiteY2" fmla="*/ 348615 h 659129"/>
                  <a:gd name="connsiteX3" fmla="*/ 96202 w 193357"/>
                  <a:gd name="connsiteY3" fmla="*/ 512445 h 659129"/>
                  <a:gd name="connsiteX4" fmla="*/ 193358 w 193357"/>
                  <a:gd name="connsiteY4" fmla="*/ 659130 h 659129"/>
                  <a:gd name="connsiteX5" fmla="*/ 70485 w 193357"/>
                  <a:gd name="connsiteY5" fmla="*/ 526733 h 659129"/>
                  <a:gd name="connsiteX6" fmla="*/ 7620 w 193357"/>
                  <a:gd name="connsiteY6" fmla="*/ 354330 h 659129"/>
                  <a:gd name="connsiteX7" fmla="*/ 6667 w 193357"/>
                  <a:gd name="connsiteY7" fmla="*/ 171450 h 659129"/>
                  <a:gd name="connsiteX8" fmla="*/ 60008 w 193357"/>
                  <a:gd name="connsiteY8" fmla="*/ 0 h 65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357" h="659129">
                    <a:moveTo>
                      <a:pt x="60008" y="0"/>
                    </a:moveTo>
                    <a:cubicBezTo>
                      <a:pt x="46673" y="58103"/>
                      <a:pt x="39052" y="117158"/>
                      <a:pt x="36195" y="175260"/>
                    </a:cubicBezTo>
                    <a:cubicBezTo>
                      <a:pt x="33338" y="233363"/>
                      <a:pt x="35243" y="291465"/>
                      <a:pt x="44768" y="348615"/>
                    </a:cubicBezTo>
                    <a:cubicBezTo>
                      <a:pt x="54293" y="405765"/>
                      <a:pt x="71438" y="461010"/>
                      <a:pt x="96202" y="512445"/>
                    </a:cubicBezTo>
                    <a:cubicBezTo>
                      <a:pt x="120968" y="564833"/>
                      <a:pt x="155258" y="612458"/>
                      <a:pt x="193358" y="659130"/>
                    </a:cubicBezTo>
                    <a:cubicBezTo>
                      <a:pt x="144780" y="624840"/>
                      <a:pt x="101918" y="579120"/>
                      <a:pt x="70485" y="526733"/>
                    </a:cubicBezTo>
                    <a:cubicBezTo>
                      <a:pt x="38100" y="474345"/>
                      <a:pt x="17145" y="415290"/>
                      <a:pt x="7620" y="354330"/>
                    </a:cubicBezTo>
                    <a:cubicBezTo>
                      <a:pt x="-2858" y="293370"/>
                      <a:pt x="-1905" y="231458"/>
                      <a:pt x="6667" y="171450"/>
                    </a:cubicBezTo>
                    <a:cubicBezTo>
                      <a:pt x="15240" y="112395"/>
                      <a:pt x="31433" y="53340"/>
                      <a:pt x="60008" y="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任意多边形: 形状 10"/>
              <p:cNvSpPr/>
              <p:nvPr>
                <p:custDataLst>
                  <p:tags r:id="rId15"/>
                </p:custDataLst>
              </p:nvPr>
            </p:nvSpPr>
            <p:spPr>
              <a:xfrm>
                <a:off x="4409845" y="2614612"/>
                <a:ext cx="467907" cy="557212"/>
              </a:xfrm>
              <a:custGeom>
                <a:avLst/>
                <a:gdLst>
                  <a:gd name="connsiteX0" fmla="*/ 467907 w 467907"/>
                  <a:gd name="connsiteY0" fmla="*/ 0 h 557212"/>
                  <a:gd name="connsiteX1" fmla="*/ 306935 w 467907"/>
                  <a:gd name="connsiteY1" fmla="*/ 100965 h 557212"/>
                  <a:gd name="connsiteX2" fmla="*/ 167870 w 467907"/>
                  <a:gd name="connsiteY2" fmla="*/ 225742 h 557212"/>
                  <a:gd name="connsiteX3" fmla="*/ 109767 w 467907"/>
                  <a:gd name="connsiteY3" fmla="*/ 298133 h 557212"/>
                  <a:gd name="connsiteX4" fmla="*/ 62142 w 467907"/>
                  <a:gd name="connsiteY4" fmla="*/ 378142 h 557212"/>
                  <a:gd name="connsiteX5" fmla="*/ 42140 w 467907"/>
                  <a:gd name="connsiteY5" fmla="*/ 421005 h 557212"/>
                  <a:gd name="connsiteX6" fmla="*/ 25947 w 467907"/>
                  <a:gd name="connsiteY6" fmla="*/ 464820 h 557212"/>
                  <a:gd name="connsiteX7" fmla="*/ 230 w 467907"/>
                  <a:gd name="connsiteY7" fmla="*/ 557213 h 557212"/>
                  <a:gd name="connsiteX8" fmla="*/ 7850 w 467907"/>
                  <a:gd name="connsiteY8" fmla="*/ 461010 h 557212"/>
                  <a:gd name="connsiteX9" fmla="*/ 18327 w 467907"/>
                  <a:gd name="connsiteY9" fmla="*/ 413385 h 557212"/>
                  <a:gd name="connsiteX10" fmla="*/ 34520 w 467907"/>
                  <a:gd name="connsiteY10" fmla="*/ 366713 h 557212"/>
                  <a:gd name="connsiteX11" fmla="*/ 79287 w 467907"/>
                  <a:gd name="connsiteY11" fmla="*/ 279083 h 557212"/>
                  <a:gd name="connsiteX12" fmla="*/ 139295 w 467907"/>
                  <a:gd name="connsiteY12" fmla="*/ 200977 h 557212"/>
                  <a:gd name="connsiteX13" fmla="*/ 289790 w 467907"/>
                  <a:gd name="connsiteY13" fmla="*/ 77152 h 557212"/>
                  <a:gd name="connsiteX14" fmla="*/ 467907 w 467907"/>
                  <a:gd name="connsiteY14" fmla="*/ 0 h 55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7907" h="557212">
                    <a:moveTo>
                      <a:pt x="467907" y="0"/>
                    </a:moveTo>
                    <a:cubicBezTo>
                      <a:pt x="410757" y="30480"/>
                      <a:pt x="357417" y="63818"/>
                      <a:pt x="306935" y="100965"/>
                    </a:cubicBezTo>
                    <a:cubicBezTo>
                      <a:pt x="256452" y="138113"/>
                      <a:pt x="209780" y="180023"/>
                      <a:pt x="167870" y="225742"/>
                    </a:cubicBezTo>
                    <a:cubicBezTo>
                      <a:pt x="146915" y="248602"/>
                      <a:pt x="127865" y="273367"/>
                      <a:pt x="109767" y="298133"/>
                    </a:cubicBezTo>
                    <a:cubicBezTo>
                      <a:pt x="91670" y="323850"/>
                      <a:pt x="76430" y="350520"/>
                      <a:pt x="62142" y="378142"/>
                    </a:cubicBezTo>
                    <a:cubicBezTo>
                      <a:pt x="54522" y="391478"/>
                      <a:pt x="48807" y="406717"/>
                      <a:pt x="42140" y="421005"/>
                    </a:cubicBezTo>
                    <a:cubicBezTo>
                      <a:pt x="36425" y="435292"/>
                      <a:pt x="29757" y="449580"/>
                      <a:pt x="25947" y="464820"/>
                    </a:cubicBezTo>
                    <a:cubicBezTo>
                      <a:pt x="14517" y="494348"/>
                      <a:pt x="8802" y="525780"/>
                      <a:pt x="230" y="557213"/>
                    </a:cubicBezTo>
                    <a:cubicBezTo>
                      <a:pt x="-723" y="524828"/>
                      <a:pt x="1182" y="492442"/>
                      <a:pt x="7850" y="461010"/>
                    </a:cubicBezTo>
                    <a:cubicBezTo>
                      <a:pt x="10707" y="444817"/>
                      <a:pt x="15470" y="429578"/>
                      <a:pt x="18327" y="413385"/>
                    </a:cubicBezTo>
                    <a:cubicBezTo>
                      <a:pt x="23090" y="398145"/>
                      <a:pt x="27852" y="381953"/>
                      <a:pt x="34520" y="366713"/>
                    </a:cubicBezTo>
                    <a:cubicBezTo>
                      <a:pt x="45950" y="336233"/>
                      <a:pt x="62142" y="306705"/>
                      <a:pt x="79287" y="279083"/>
                    </a:cubicBezTo>
                    <a:cubicBezTo>
                      <a:pt x="96432" y="251460"/>
                      <a:pt x="117387" y="224790"/>
                      <a:pt x="139295" y="200977"/>
                    </a:cubicBezTo>
                    <a:cubicBezTo>
                      <a:pt x="183110" y="152400"/>
                      <a:pt x="234545" y="110490"/>
                      <a:pt x="289790" y="77152"/>
                    </a:cubicBezTo>
                    <a:cubicBezTo>
                      <a:pt x="345987" y="42863"/>
                      <a:pt x="405042" y="15240"/>
                      <a:pt x="467907" y="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任意多边形: 形状 11"/>
              <p:cNvSpPr/>
              <p:nvPr>
                <p:custDataLst>
                  <p:tags r:id="rId16"/>
                </p:custDataLst>
              </p:nvPr>
            </p:nvSpPr>
            <p:spPr>
              <a:xfrm>
                <a:off x="5161597" y="2135606"/>
                <a:ext cx="790574" cy="250405"/>
              </a:xfrm>
              <a:custGeom>
                <a:avLst/>
                <a:gdLst>
                  <a:gd name="connsiteX0" fmla="*/ 790575 w 790574"/>
                  <a:gd name="connsiteY0" fmla="*/ 43713 h 250405"/>
                  <a:gd name="connsiteX1" fmla="*/ 577215 w 790574"/>
                  <a:gd name="connsiteY1" fmla="*/ 29426 h 250405"/>
                  <a:gd name="connsiteX2" fmla="*/ 471487 w 790574"/>
                  <a:gd name="connsiteY2" fmla="*/ 36093 h 250405"/>
                  <a:gd name="connsiteX3" fmla="*/ 367665 w 790574"/>
                  <a:gd name="connsiteY3" fmla="*/ 53238 h 250405"/>
                  <a:gd name="connsiteX4" fmla="*/ 266700 w 790574"/>
                  <a:gd name="connsiteY4" fmla="*/ 81813 h 250405"/>
                  <a:gd name="connsiteX5" fmla="*/ 254317 w 790574"/>
                  <a:gd name="connsiteY5" fmla="*/ 86576 h 250405"/>
                  <a:gd name="connsiteX6" fmla="*/ 241935 w 790574"/>
                  <a:gd name="connsiteY6" fmla="*/ 91338 h 250405"/>
                  <a:gd name="connsiteX7" fmla="*/ 218123 w 790574"/>
                  <a:gd name="connsiteY7" fmla="*/ 101816 h 250405"/>
                  <a:gd name="connsiteX8" fmla="*/ 171450 w 790574"/>
                  <a:gd name="connsiteY8" fmla="*/ 124676 h 250405"/>
                  <a:gd name="connsiteX9" fmla="*/ 125730 w 790574"/>
                  <a:gd name="connsiteY9" fmla="*/ 151346 h 250405"/>
                  <a:gd name="connsiteX10" fmla="*/ 81915 w 790574"/>
                  <a:gd name="connsiteY10" fmla="*/ 181826 h 250405"/>
                  <a:gd name="connsiteX11" fmla="*/ 0 w 790574"/>
                  <a:gd name="connsiteY11" fmla="*/ 250406 h 250405"/>
                  <a:gd name="connsiteX12" fmla="*/ 70485 w 790574"/>
                  <a:gd name="connsiteY12" fmla="*/ 167538 h 250405"/>
                  <a:gd name="connsiteX13" fmla="*/ 111442 w 790574"/>
                  <a:gd name="connsiteY13" fmla="*/ 131343 h 250405"/>
                  <a:gd name="connsiteX14" fmla="*/ 133350 w 790574"/>
                  <a:gd name="connsiteY14" fmla="*/ 115151 h 250405"/>
                  <a:gd name="connsiteX15" fmla="*/ 156210 w 790574"/>
                  <a:gd name="connsiteY15" fmla="*/ 99911 h 250405"/>
                  <a:gd name="connsiteX16" fmla="*/ 359092 w 790574"/>
                  <a:gd name="connsiteY16" fmla="*/ 17043 h 250405"/>
                  <a:gd name="connsiteX17" fmla="*/ 467678 w 790574"/>
                  <a:gd name="connsiteY17" fmla="*/ 1803 h 250405"/>
                  <a:gd name="connsiteX18" fmla="*/ 577215 w 790574"/>
                  <a:gd name="connsiteY18" fmla="*/ 1803 h 250405"/>
                  <a:gd name="connsiteX19" fmla="*/ 790575 w 790574"/>
                  <a:gd name="connsiteY19" fmla="*/ 43713 h 25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0574" h="250405">
                    <a:moveTo>
                      <a:pt x="790575" y="43713"/>
                    </a:moveTo>
                    <a:cubicBezTo>
                      <a:pt x="719137" y="33236"/>
                      <a:pt x="648653" y="29426"/>
                      <a:pt x="577215" y="29426"/>
                    </a:cubicBezTo>
                    <a:cubicBezTo>
                      <a:pt x="541973" y="30378"/>
                      <a:pt x="506730" y="31331"/>
                      <a:pt x="471487" y="36093"/>
                    </a:cubicBezTo>
                    <a:cubicBezTo>
                      <a:pt x="436245" y="39903"/>
                      <a:pt x="401955" y="45618"/>
                      <a:pt x="367665" y="53238"/>
                    </a:cubicBezTo>
                    <a:cubicBezTo>
                      <a:pt x="333375" y="60858"/>
                      <a:pt x="300038" y="70383"/>
                      <a:pt x="266700" y="81813"/>
                    </a:cubicBezTo>
                    <a:lnTo>
                      <a:pt x="254317" y="86576"/>
                    </a:lnTo>
                    <a:lnTo>
                      <a:pt x="241935" y="91338"/>
                    </a:lnTo>
                    <a:cubicBezTo>
                      <a:pt x="234315" y="95148"/>
                      <a:pt x="225742" y="98006"/>
                      <a:pt x="218123" y="101816"/>
                    </a:cubicBezTo>
                    <a:cubicBezTo>
                      <a:pt x="201930" y="109436"/>
                      <a:pt x="186690" y="116103"/>
                      <a:pt x="171450" y="124676"/>
                    </a:cubicBezTo>
                    <a:cubicBezTo>
                      <a:pt x="155257" y="132296"/>
                      <a:pt x="140970" y="141821"/>
                      <a:pt x="125730" y="151346"/>
                    </a:cubicBezTo>
                    <a:cubicBezTo>
                      <a:pt x="111442" y="160871"/>
                      <a:pt x="96202" y="170396"/>
                      <a:pt x="81915" y="181826"/>
                    </a:cubicBezTo>
                    <a:cubicBezTo>
                      <a:pt x="52388" y="201828"/>
                      <a:pt x="26670" y="226593"/>
                      <a:pt x="0" y="250406"/>
                    </a:cubicBezTo>
                    <a:cubicBezTo>
                      <a:pt x="20955" y="220878"/>
                      <a:pt x="43815" y="192303"/>
                      <a:pt x="70485" y="167538"/>
                    </a:cubicBezTo>
                    <a:cubicBezTo>
                      <a:pt x="82867" y="154203"/>
                      <a:pt x="98107" y="143726"/>
                      <a:pt x="111442" y="131343"/>
                    </a:cubicBezTo>
                    <a:cubicBezTo>
                      <a:pt x="119063" y="125628"/>
                      <a:pt x="125730" y="120866"/>
                      <a:pt x="133350" y="115151"/>
                    </a:cubicBezTo>
                    <a:cubicBezTo>
                      <a:pt x="140970" y="109436"/>
                      <a:pt x="148590" y="104673"/>
                      <a:pt x="156210" y="99911"/>
                    </a:cubicBezTo>
                    <a:cubicBezTo>
                      <a:pt x="218123" y="59906"/>
                      <a:pt x="287655" y="33236"/>
                      <a:pt x="359092" y="17043"/>
                    </a:cubicBezTo>
                    <a:cubicBezTo>
                      <a:pt x="395288" y="9423"/>
                      <a:pt x="431482" y="3708"/>
                      <a:pt x="467678" y="1803"/>
                    </a:cubicBezTo>
                    <a:cubicBezTo>
                      <a:pt x="503873" y="-102"/>
                      <a:pt x="541020" y="-1054"/>
                      <a:pt x="577215" y="1803"/>
                    </a:cubicBezTo>
                    <a:cubicBezTo>
                      <a:pt x="651510" y="4661"/>
                      <a:pt x="723900" y="17996"/>
                      <a:pt x="790575" y="43713"/>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任意多边形: 形状 12"/>
              <p:cNvSpPr/>
              <p:nvPr>
                <p:custDataLst>
                  <p:tags r:id="rId17"/>
                </p:custDataLst>
              </p:nvPr>
            </p:nvSpPr>
            <p:spPr>
              <a:xfrm>
                <a:off x="6154102" y="4499609"/>
                <a:ext cx="704850" cy="225782"/>
              </a:xfrm>
              <a:custGeom>
                <a:avLst/>
                <a:gdLst>
                  <a:gd name="connsiteX0" fmla="*/ 0 w 704850"/>
                  <a:gd name="connsiteY0" fmla="*/ 182880 h 225782"/>
                  <a:gd name="connsiteX1" fmla="*/ 189547 w 704850"/>
                  <a:gd name="connsiteY1" fmla="*/ 193358 h 225782"/>
                  <a:gd name="connsiteX2" fmla="*/ 375285 w 704850"/>
                  <a:gd name="connsiteY2" fmla="*/ 172403 h 225782"/>
                  <a:gd name="connsiteX3" fmla="*/ 464820 w 704850"/>
                  <a:gd name="connsiteY3" fmla="*/ 146685 h 225782"/>
                  <a:gd name="connsiteX4" fmla="*/ 550545 w 704850"/>
                  <a:gd name="connsiteY4" fmla="*/ 109538 h 225782"/>
                  <a:gd name="connsiteX5" fmla="*/ 591502 w 704850"/>
                  <a:gd name="connsiteY5" fmla="*/ 86678 h 225782"/>
                  <a:gd name="connsiteX6" fmla="*/ 630555 w 704850"/>
                  <a:gd name="connsiteY6" fmla="*/ 60008 h 225782"/>
                  <a:gd name="connsiteX7" fmla="*/ 704850 w 704850"/>
                  <a:gd name="connsiteY7" fmla="*/ 0 h 225782"/>
                  <a:gd name="connsiteX8" fmla="*/ 642938 w 704850"/>
                  <a:gd name="connsiteY8" fmla="*/ 74295 h 225782"/>
                  <a:gd name="connsiteX9" fmla="*/ 606743 w 704850"/>
                  <a:gd name="connsiteY9" fmla="*/ 106680 h 225782"/>
                  <a:gd name="connsiteX10" fmla="*/ 566738 w 704850"/>
                  <a:gd name="connsiteY10" fmla="*/ 135255 h 225782"/>
                  <a:gd name="connsiteX11" fmla="*/ 479107 w 704850"/>
                  <a:gd name="connsiteY11" fmla="*/ 180975 h 225782"/>
                  <a:gd name="connsiteX12" fmla="*/ 384810 w 704850"/>
                  <a:gd name="connsiteY12" fmla="*/ 210503 h 225782"/>
                  <a:gd name="connsiteX13" fmla="*/ 189547 w 704850"/>
                  <a:gd name="connsiteY13" fmla="*/ 223838 h 225782"/>
                  <a:gd name="connsiteX14" fmla="*/ 0 w 704850"/>
                  <a:gd name="connsiteY14" fmla="*/ 182880 h 22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4850" h="225782">
                    <a:moveTo>
                      <a:pt x="0" y="182880"/>
                    </a:moveTo>
                    <a:cubicBezTo>
                      <a:pt x="63817" y="191453"/>
                      <a:pt x="126682" y="194310"/>
                      <a:pt x="189547" y="193358"/>
                    </a:cubicBezTo>
                    <a:cubicBezTo>
                      <a:pt x="252413" y="192405"/>
                      <a:pt x="314325" y="185738"/>
                      <a:pt x="375285" y="172403"/>
                    </a:cubicBezTo>
                    <a:cubicBezTo>
                      <a:pt x="405765" y="165735"/>
                      <a:pt x="435292" y="157163"/>
                      <a:pt x="464820" y="146685"/>
                    </a:cubicBezTo>
                    <a:cubicBezTo>
                      <a:pt x="494347" y="136208"/>
                      <a:pt x="522922" y="123825"/>
                      <a:pt x="550545" y="109538"/>
                    </a:cubicBezTo>
                    <a:cubicBezTo>
                      <a:pt x="564832" y="102870"/>
                      <a:pt x="577215" y="94297"/>
                      <a:pt x="591502" y="86678"/>
                    </a:cubicBezTo>
                    <a:cubicBezTo>
                      <a:pt x="604838" y="78105"/>
                      <a:pt x="618172" y="69533"/>
                      <a:pt x="630555" y="60008"/>
                    </a:cubicBezTo>
                    <a:cubicBezTo>
                      <a:pt x="656272" y="41910"/>
                      <a:pt x="680085" y="20955"/>
                      <a:pt x="704850" y="0"/>
                    </a:cubicBezTo>
                    <a:cubicBezTo>
                      <a:pt x="686752" y="26670"/>
                      <a:pt x="666750" y="52388"/>
                      <a:pt x="642938" y="74295"/>
                    </a:cubicBezTo>
                    <a:cubicBezTo>
                      <a:pt x="631507" y="85725"/>
                      <a:pt x="619125" y="96203"/>
                      <a:pt x="606743" y="106680"/>
                    </a:cubicBezTo>
                    <a:cubicBezTo>
                      <a:pt x="593407" y="116205"/>
                      <a:pt x="581025" y="126683"/>
                      <a:pt x="566738" y="135255"/>
                    </a:cubicBezTo>
                    <a:cubicBezTo>
                      <a:pt x="539115" y="153353"/>
                      <a:pt x="509588" y="167640"/>
                      <a:pt x="479107" y="180975"/>
                    </a:cubicBezTo>
                    <a:cubicBezTo>
                      <a:pt x="448627" y="193358"/>
                      <a:pt x="417195" y="202883"/>
                      <a:pt x="384810" y="210503"/>
                    </a:cubicBezTo>
                    <a:cubicBezTo>
                      <a:pt x="320992" y="224790"/>
                      <a:pt x="254317" y="228600"/>
                      <a:pt x="189547" y="223838"/>
                    </a:cubicBezTo>
                    <a:cubicBezTo>
                      <a:pt x="124777" y="218122"/>
                      <a:pt x="60007" y="206693"/>
                      <a:pt x="0" y="18288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任意多边形: 形状 13"/>
              <p:cNvSpPr/>
              <p:nvPr>
                <p:custDataLst>
                  <p:tags r:id="rId18"/>
                </p:custDataLst>
              </p:nvPr>
            </p:nvSpPr>
            <p:spPr>
              <a:xfrm>
                <a:off x="7125652" y="3970972"/>
                <a:ext cx="652462" cy="328260"/>
              </a:xfrm>
              <a:custGeom>
                <a:avLst/>
                <a:gdLst>
                  <a:gd name="connsiteX0" fmla="*/ 0 w 652462"/>
                  <a:gd name="connsiteY0" fmla="*/ 320040 h 328260"/>
                  <a:gd name="connsiteX1" fmla="*/ 188595 w 652462"/>
                  <a:gd name="connsiteY1" fmla="*/ 292418 h 328260"/>
                  <a:gd name="connsiteX2" fmla="*/ 366713 w 652462"/>
                  <a:gd name="connsiteY2" fmla="*/ 234315 h 328260"/>
                  <a:gd name="connsiteX3" fmla="*/ 448628 w 652462"/>
                  <a:gd name="connsiteY3" fmla="*/ 191453 h 328260"/>
                  <a:gd name="connsiteX4" fmla="*/ 524828 w 652462"/>
                  <a:gd name="connsiteY4" fmla="*/ 138113 h 328260"/>
                  <a:gd name="connsiteX5" fmla="*/ 560070 w 652462"/>
                  <a:gd name="connsiteY5" fmla="*/ 107633 h 328260"/>
                  <a:gd name="connsiteX6" fmla="*/ 592455 w 652462"/>
                  <a:gd name="connsiteY6" fmla="*/ 74295 h 328260"/>
                  <a:gd name="connsiteX7" fmla="*/ 652463 w 652462"/>
                  <a:gd name="connsiteY7" fmla="*/ 0 h 328260"/>
                  <a:gd name="connsiteX8" fmla="*/ 606742 w 652462"/>
                  <a:gd name="connsiteY8" fmla="*/ 85725 h 328260"/>
                  <a:gd name="connsiteX9" fmla="*/ 577215 w 652462"/>
                  <a:gd name="connsiteY9" fmla="*/ 124778 h 328260"/>
                  <a:gd name="connsiteX10" fmla="*/ 543878 w 652462"/>
                  <a:gd name="connsiteY10" fmla="*/ 160973 h 328260"/>
                  <a:gd name="connsiteX11" fmla="*/ 467678 w 652462"/>
                  <a:gd name="connsiteY11" fmla="*/ 222885 h 328260"/>
                  <a:gd name="connsiteX12" fmla="*/ 381953 w 652462"/>
                  <a:gd name="connsiteY12" fmla="*/ 270510 h 328260"/>
                  <a:gd name="connsiteX13" fmla="*/ 194310 w 652462"/>
                  <a:gd name="connsiteY13" fmla="*/ 322898 h 328260"/>
                  <a:gd name="connsiteX14" fmla="*/ 0 w 652462"/>
                  <a:gd name="connsiteY14" fmla="*/ 320040 h 32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2462" h="328260">
                    <a:moveTo>
                      <a:pt x="0" y="320040"/>
                    </a:moveTo>
                    <a:cubicBezTo>
                      <a:pt x="63817" y="315278"/>
                      <a:pt x="126682" y="305753"/>
                      <a:pt x="188595" y="292418"/>
                    </a:cubicBezTo>
                    <a:cubicBezTo>
                      <a:pt x="249555" y="278130"/>
                      <a:pt x="309563" y="260033"/>
                      <a:pt x="366713" y="234315"/>
                    </a:cubicBezTo>
                    <a:cubicBezTo>
                      <a:pt x="395288" y="221933"/>
                      <a:pt x="422910" y="207645"/>
                      <a:pt x="448628" y="191453"/>
                    </a:cubicBezTo>
                    <a:cubicBezTo>
                      <a:pt x="475297" y="175260"/>
                      <a:pt x="500063" y="157163"/>
                      <a:pt x="524828" y="138113"/>
                    </a:cubicBezTo>
                    <a:cubicBezTo>
                      <a:pt x="537210" y="128588"/>
                      <a:pt x="547688" y="117158"/>
                      <a:pt x="560070" y="107633"/>
                    </a:cubicBezTo>
                    <a:cubicBezTo>
                      <a:pt x="570547" y="96203"/>
                      <a:pt x="582930" y="85725"/>
                      <a:pt x="592455" y="74295"/>
                    </a:cubicBezTo>
                    <a:cubicBezTo>
                      <a:pt x="614363" y="51435"/>
                      <a:pt x="633413" y="25718"/>
                      <a:pt x="652463" y="0"/>
                    </a:cubicBezTo>
                    <a:cubicBezTo>
                      <a:pt x="640080" y="29528"/>
                      <a:pt x="625792" y="59055"/>
                      <a:pt x="606742" y="85725"/>
                    </a:cubicBezTo>
                    <a:cubicBezTo>
                      <a:pt x="598170" y="100013"/>
                      <a:pt x="587692" y="111443"/>
                      <a:pt x="577215" y="124778"/>
                    </a:cubicBezTo>
                    <a:cubicBezTo>
                      <a:pt x="566738" y="137160"/>
                      <a:pt x="555307" y="149543"/>
                      <a:pt x="543878" y="160973"/>
                    </a:cubicBezTo>
                    <a:cubicBezTo>
                      <a:pt x="521017" y="184785"/>
                      <a:pt x="494347" y="204788"/>
                      <a:pt x="467678" y="222885"/>
                    </a:cubicBezTo>
                    <a:cubicBezTo>
                      <a:pt x="440055" y="240983"/>
                      <a:pt x="411480" y="257175"/>
                      <a:pt x="381953" y="270510"/>
                    </a:cubicBezTo>
                    <a:cubicBezTo>
                      <a:pt x="321945" y="297180"/>
                      <a:pt x="258128" y="314325"/>
                      <a:pt x="194310" y="322898"/>
                    </a:cubicBezTo>
                    <a:cubicBezTo>
                      <a:pt x="129540" y="329565"/>
                      <a:pt x="63817" y="331470"/>
                      <a:pt x="0" y="32004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任意多边形: 形状 14"/>
              <p:cNvSpPr/>
              <p:nvPr>
                <p:custDataLst>
                  <p:tags r:id="rId19"/>
                </p:custDataLst>
              </p:nvPr>
            </p:nvSpPr>
            <p:spPr>
              <a:xfrm>
                <a:off x="7227569" y="2346959"/>
                <a:ext cx="381161" cy="615315"/>
              </a:xfrm>
              <a:custGeom>
                <a:avLst/>
                <a:gdLst>
                  <a:gd name="connsiteX0" fmla="*/ 0 w 381161"/>
                  <a:gd name="connsiteY0" fmla="*/ 0 h 615315"/>
                  <a:gd name="connsiteX1" fmla="*/ 96203 w 381161"/>
                  <a:gd name="connsiteY1" fmla="*/ 24765 h 615315"/>
                  <a:gd name="connsiteX2" fmla="*/ 182880 w 381161"/>
                  <a:gd name="connsiteY2" fmla="*/ 74295 h 615315"/>
                  <a:gd name="connsiteX3" fmla="*/ 256223 w 381161"/>
                  <a:gd name="connsiteY3" fmla="*/ 143828 h 615315"/>
                  <a:gd name="connsiteX4" fmla="*/ 312420 w 381161"/>
                  <a:gd name="connsiteY4" fmla="*/ 227648 h 615315"/>
                  <a:gd name="connsiteX5" fmla="*/ 373380 w 381161"/>
                  <a:gd name="connsiteY5" fmla="*/ 418148 h 615315"/>
                  <a:gd name="connsiteX6" fmla="*/ 375285 w 381161"/>
                  <a:gd name="connsiteY6" fmla="*/ 615315 h 615315"/>
                  <a:gd name="connsiteX7" fmla="*/ 344805 w 381161"/>
                  <a:gd name="connsiteY7" fmla="*/ 423863 h 615315"/>
                  <a:gd name="connsiteX8" fmla="*/ 280035 w 381161"/>
                  <a:gd name="connsiteY8" fmla="*/ 245745 h 615315"/>
                  <a:gd name="connsiteX9" fmla="*/ 229553 w 381161"/>
                  <a:gd name="connsiteY9" fmla="*/ 166688 h 615315"/>
                  <a:gd name="connsiteX10" fmla="*/ 165735 w 381161"/>
                  <a:gd name="connsiteY10" fmla="*/ 98108 h 615315"/>
                  <a:gd name="connsiteX11" fmla="*/ 89535 w 381161"/>
                  <a:gd name="connsiteY11" fmla="*/ 41910 h 615315"/>
                  <a:gd name="connsiteX12" fmla="*/ 0 w 381161"/>
                  <a:gd name="connsiteY12" fmla="*/ 0 h 6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161" h="615315">
                    <a:moveTo>
                      <a:pt x="0" y="0"/>
                    </a:moveTo>
                    <a:cubicBezTo>
                      <a:pt x="33338" y="1905"/>
                      <a:pt x="64770" y="12383"/>
                      <a:pt x="96203" y="24765"/>
                    </a:cubicBezTo>
                    <a:cubicBezTo>
                      <a:pt x="126683" y="38100"/>
                      <a:pt x="156210" y="54293"/>
                      <a:pt x="182880" y="74295"/>
                    </a:cubicBezTo>
                    <a:cubicBezTo>
                      <a:pt x="210503" y="94298"/>
                      <a:pt x="234315" y="118110"/>
                      <a:pt x="256223" y="143828"/>
                    </a:cubicBezTo>
                    <a:cubicBezTo>
                      <a:pt x="278130" y="169545"/>
                      <a:pt x="296228" y="198120"/>
                      <a:pt x="312420" y="227648"/>
                    </a:cubicBezTo>
                    <a:cubicBezTo>
                      <a:pt x="344805" y="286703"/>
                      <a:pt x="362903" y="352425"/>
                      <a:pt x="373380" y="418148"/>
                    </a:cubicBezTo>
                    <a:cubicBezTo>
                      <a:pt x="382905" y="483870"/>
                      <a:pt x="383858" y="550545"/>
                      <a:pt x="375285" y="615315"/>
                    </a:cubicBezTo>
                    <a:cubicBezTo>
                      <a:pt x="367665" y="550545"/>
                      <a:pt x="359093" y="485775"/>
                      <a:pt x="344805" y="423863"/>
                    </a:cubicBezTo>
                    <a:cubicBezTo>
                      <a:pt x="329565" y="361950"/>
                      <a:pt x="309563" y="300990"/>
                      <a:pt x="280035" y="245745"/>
                    </a:cubicBezTo>
                    <a:cubicBezTo>
                      <a:pt x="265748" y="218123"/>
                      <a:pt x="248603" y="191453"/>
                      <a:pt x="229553" y="166688"/>
                    </a:cubicBezTo>
                    <a:cubicBezTo>
                      <a:pt x="210503" y="141923"/>
                      <a:pt x="188595" y="119063"/>
                      <a:pt x="165735" y="98108"/>
                    </a:cubicBezTo>
                    <a:cubicBezTo>
                      <a:pt x="141923" y="77153"/>
                      <a:pt x="116205" y="58103"/>
                      <a:pt x="89535" y="41910"/>
                    </a:cubicBezTo>
                    <a:cubicBezTo>
                      <a:pt x="60008" y="24765"/>
                      <a:pt x="31433" y="11430"/>
                      <a:pt x="0" y="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7" name="文本框 26"/>
            <p:cNvSpPr txBox="1"/>
            <p:nvPr>
              <p:custDataLst>
                <p:tags r:id="rId20"/>
              </p:custDataLst>
            </p:nvPr>
          </p:nvSpPr>
          <p:spPr>
            <a:xfrm>
              <a:off x="7720" y="4482"/>
              <a:ext cx="4000" cy="1971"/>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0"/>
                </a:spcBef>
                <a:spcAft>
                  <a:spcPts val="0"/>
                </a:spcAft>
              </a:pPr>
              <a:r>
                <a:rPr lang="en-US" altLang="zh-CN" sz="1400" spc="200">
                  <a:solidFill>
                    <a:schemeClr val="tx1"/>
                  </a:solidFill>
                  <a:uFillTx/>
                  <a:latin typeface="汉仪中黑简" panose="02010600000101010101" charset="-122"/>
                  <a:ea typeface="汉仪中黑简" panose="02010600000101010101" charset="-122"/>
                  <a:cs typeface="汉仪中黑简" panose="02010600000101010101" charset="-122"/>
                </a:rPr>
                <a:t> 	Second</a:t>
              </a:r>
              <a:r>
                <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rPr>
                <a:t>    </a:t>
              </a:r>
              <a:endPar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endParaRPr>
            </a:p>
            <a:p>
              <a:pPr>
                <a:lnSpc>
                  <a:spcPct val="120000"/>
                </a:lnSpc>
                <a:spcBef>
                  <a:spcPts val="0"/>
                </a:spcBef>
                <a:spcAft>
                  <a:spcPts val="0"/>
                </a:spcAft>
              </a:pPr>
              <a:r>
                <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rPr>
                <a:t>使用</a:t>
              </a:r>
              <a:r>
                <a:rPr lang="en-US" altLang="zh-CN" sz="2000" spc="200">
                  <a:uFillTx/>
                  <a:latin typeface="汉仪中黑简" panose="02010600000101010101" charset="-122"/>
                  <a:ea typeface="汉仪中黑简" panose="02010600000101010101" charset="-122"/>
                  <a:cs typeface="汉仪中黑简" panose="02010600000101010101" charset="-122"/>
                  <a:sym typeface="+mn-ea"/>
                </a:rPr>
                <a:t>numpy,</a:t>
              </a:r>
              <a:r>
                <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rPr>
                <a:t>pandas</a:t>
              </a:r>
              <a:r>
                <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rPr>
                <a:t>库进行数据</a:t>
              </a:r>
              <a:endPar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endParaRPr>
            </a:p>
            <a:p>
              <a:pPr>
                <a:lnSpc>
                  <a:spcPct val="120000"/>
                </a:lnSpc>
                <a:spcBef>
                  <a:spcPts val="0"/>
                </a:spcBef>
                <a:spcAft>
                  <a:spcPts val="0"/>
                </a:spcAft>
              </a:pPr>
              <a:r>
                <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rPr>
                <a:t>的清洗和梳理</a:t>
              </a:r>
              <a:endPar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endParaRPr>
            </a:p>
          </p:txBody>
        </p:sp>
      </p:grpSp>
      <p:sp>
        <p:nvSpPr>
          <p:cNvPr id="28" name="文本框 27"/>
          <p:cNvSpPr txBox="1"/>
          <p:nvPr/>
        </p:nvSpPr>
        <p:spPr>
          <a:xfrm>
            <a:off x="5837555" y="1504315"/>
            <a:ext cx="3865245" cy="645160"/>
          </a:xfrm>
          <a:prstGeom prst="rect">
            <a:avLst/>
          </a:prstGeom>
          <a:noFill/>
        </p:spPr>
        <p:txBody>
          <a:bodyPr wrap="square" rtlCol="0">
            <a:spAutoFit/>
          </a:bodyPr>
          <a:p>
            <a:r>
              <a:rPr lang="en-US" altLang="zh-CN">
                <a:solidFill>
                  <a:schemeClr val="accent1"/>
                </a:solidFill>
              </a:rPr>
              <a:t>info()</a:t>
            </a:r>
            <a:r>
              <a:rPr lang="zh-CN" altLang="en-US">
                <a:solidFill>
                  <a:schemeClr val="accent1"/>
                </a:solidFill>
              </a:rPr>
              <a:t>函数进行快速透视，探测是否有空值</a:t>
            </a:r>
            <a:endParaRPr lang="zh-CN" altLang="en-US">
              <a:solidFill>
                <a:schemeClr val="accent1"/>
              </a:solidFill>
            </a:endParaRPr>
          </a:p>
        </p:txBody>
      </p:sp>
      <p:sp>
        <p:nvSpPr>
          <p:cNvPr id="29" name="文本框 28"/>
          <p:cNvSpPr txBox="1"/>
          <p:nvPr/>
        </p:nvSpPr>
        <p:spPr>
          <a:xfrm>
            <a:off x="5837555" y="2554605"/>
            <a:ext cx="3399155" cy="368300"/>
          </a:xfrm>
          <a:prstGeom prst="rect">
            <a:avLst/>
          </a:prstGeom>
          <a:noFill/>
        </p:spPr>
        <p:txBody>
          <a:bodyPr wrap="square" rtlCol="0">
            <a:spAutoFit/>
          </a:bodyPr>
          <a:p>
            <a:r>
              <a:rPr lang="en-US" altLang="zh-CN">
                <a:solidFill>
                  <a:schemeClr val="accent1"/>
                </a:solidFill>
              </a:rPr>
              <a:t>dropna()</a:t>
            </a:r>
            <a:r>
              <a:rPr lang="zh-CN" altLang="en-US">
                <a:solidFill>
                  <a:schemeClr val="accent1"/>
                </a:solidFill>
              </a:rPr>
              <a:t>进行数据清洗</a:t>
            </a:r>
            <a:endParaRPr lang="zh-CN" altLang="en-US">
              <a:solidFill>
                <a:schemeClr val="accent1"/>
              </a:solidFill>
            </a:endParaRPr>
          </a:p>
        </p:txBody>
      </p:sp>
      <p:sp>
        <p:nvSpPr>
          <p:cNvPr id="30" name="文本框 29"/>
          <p:cNvSpPr txBox="1"/>
          <p:nvPr/>
        </p:nvSpPr>
        <p:spPr>
          <a:xfrm>
            <a:off x="5837555" y="3549650"/>
            <a:ext cx="3230245" cy="645160"/>
          </a:xfrm>
          <a:prstGeom prst="rect">
            <a:avLst/>
          </a:prstGeom>
          <a:noFill/>
        </p:spPr>
        <p:txBody>
          <a:bodyPr wrap="square" rtlCol="0">
            <a:spAutoFit/>
          </a:bodyPr>
          <a:p>
            <a:r>
              <a:rPr lang="zh-CN" altLang="en-US">
                <a:solidFill>
                  <a:schemeClr val="accent1"/>
                </a:solidFill>
              </a:rPr>
              <a:t>特征选择，选择特定的特征列</a:t>
            </a:r>
            <a:r>
              <a:rPr lang="zh-CN" altLang="en-US">
                <a:solidFill>
                  <a:schemeClr val="accent1"/>
                </a:solidFill>
              </a:rPr>
              <a:t>进行保留</a:t>
            </a:r>
            <a:endParaRPr lang="zh-CN" altLang="en-US">
              <a:solidFill>
                <a:schemeClr val="accent1"/>
              </a:solidFill>
            </a:endParaRPr>
          </a:p>
        </p:txBody>
      </p:sp>
      <p:sp>
        <p:nvSpPr>
          <p:cNvPr id="31" name="文本框 30"/>
          <p:cNvSpPr txBox="1"/>
          <p:nvPr/>
        </p:nvSpPr>
        <p:spPr>
          <a:xfrm>
            <a:off x="5837555" y="4723130"/>
            <a:ext cx="3388995" cy="368300"/>
          </a:xfrm>
          <a:prstGeom prst="rect">
            <a:avLst/>
          </a:prstGeom>
          <a:noFill/>
        </p:spPr>
        <p:txBody>
          <a:bodyPr wrap="square" rtlCol="0">
            <a:spAutoFit/>
          </a:bodyPr>
          <a:p>
            <a:r>
              <a:rPr lang="en-US" altLang="zh-CN">
                <a:solidFill>
                  <a:schemeClr val="accent1"/>
                </a:solidFill>
              </a:rPr>
              <a:t>drop_duplicates()</a:t>
            </a:r>
            <a:r>
              <a:rPr lang="zh-CN" altLang="en-US">
                <a:solidFill>
                  <a:schemeClr val="accent1"/>
                </a:solidFill>
              </a:rPr>
              <a:t>进行数据去重</a:t>
            </a:r>
            <a:endParaRPr lang="zh-CN" altLang="en-US">
              <a:solidFill>
                <a:schemeClr val="accent1"/>
              </a:solidFill>
            </a:endParaRPr>
          </a:p>
        </p:txBody>
      </p:sp>
      <p:pic>
        <p:nvPicPr>
          <p:cNvPr id="11" name="图片 2"/>
          <p:cNvPicPr>
            <a:picLocks noChangeAspect="1"/>
          </p:cNvPicPr>
          <p:nvPr/>
        </p:nvPicPr>
        <p:blipFill>
          <a:blip r:embed="rId21"/>
          <a:stretch>
            <a:fillRect/>
          </a:stretch>
        </p:blipFill>
        <p:spPr>
          <a:xfrm>
            <a:off x="444500" y="447040"/>
            <a:ext cx="5267960" cy="2889250"/>
          </a:xfrm>
          <a:prstGeom prst="rect">
            <a:avLst/>
          </a:prstGeom>
          <a:noFill/>
          <a:ln>
            <a:noFill/>
          </a:ln>
        </p:spPr>
      </p:pic>
      <p:pic>
        <p:nvPicPr>
          <p:cNvPr id="12" name="图片 3"/>
          <p:cNvPicPr>
            <a:picLocks noChangeAspect="1"/>
          </p:cNvPicPr>
          <p:nvPr/>
        </p:nvPicPr>
        <p:blipFill>
          <a:blip r:embed="rId22"/>
          <a:stretch>
            <a:fillRect/>
          </a:stretch>
        </p:blipFill>
        <p:spPr>
          <a:xfrm>
            <a:off x="698818" y="1920240"/>
            <a:ext cx="4153535" cy="2802890"/>
          </a:xfrm>
          <a:prstGeom prst="rect">
            <a:avLst/>
          </a:prstGeom>
          <a:noFill/>
          <a:ln>
            <a:noFill/>
          </a:ln>
        </p:spPr>
      </p:pic>
      <p:pic>
        <p:nvPicPr>
          <p:cNvPr id="13" name="图片 5"/>
          <p:cNvPicPr>
            <a:picLocks noChangeAspect="1"/>
          </p:cNvPicPr>
          <p:nvPr/>
        </p:nvPicPr>
        <p:blipFill>
          <a:blip r:embed="rId23"/>
          <a:stretch>
            <a:fillRect/>
          </a:stretch>
        </p:blipFill>
        <p:spPr>
          <a:xfrm>
            <a:off x="5712460" y="2348548"/>
            <a:ext cx="5271770" cy="537845"/>
          </a:xfrm>
          <a:prstGeom prst="rect">
            <a:avLst/>
          </a:prstGeom>
          <a:noFill/>
          <a:ln>
            <a:noFill/>
          </a:ln>
        </p:spPr>
      </p:pic>
      <p:pic>
        <p:nvPicPr>
          <p:cNvPr id="14" name="图片 6"/>
          <p:cNvPicPr>
            <a:picLocks noChangeAspect="1"/>
          </p:cNvPicPr>
          <p:nvPr/>
        </p:nvPicPr>
        <p:blipFill>
          <a:blip r:embed="rId24"/>
          <a:stretch>
            <a:fillRect/>
          </a:stretch>
        </p:blipFill>
        <p:spPr>
          <a:xfrm>
            <a:off x="5712460" y="3480753"/>
            <a:ext cx="5271770" cy="16490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3801367" y="6371260"/>
            <a:ext cx="7770263" cy="2217600"/>
          </a:xfrm>
          <a:prstGeom prst="rect">
            <a:avLst/>
          </a:prstGeom>
        </p:spPr>
      </p:pic>
      <p:grpSp>
        <p:nvGrpSpPr>
          <p:cNvPr id="16" name="组合 15" descr="7b0a202020202274657874626f78223a20227b5c2263617465676f72795f69645c223a31303430392c5c2269645c223a32303334323230377d220a7d0a"/>
          <p:cNvGrpSpPr/>
          <p:nvPr/>
        </p:nvGrpSpPr>
        <p:grpSpPr>
          <a:xfrm>
            <a:off x="1465580" y="1882140"/>
            <a:ext cx="4161155" cy="3401060"/>
            <a:chOff x="6945" y="3360"/>
            <a:chExt cx="5310" cy="4083"/>
          </a:xfrm>
        </p:grpSpPr>
        <p:grpSp>
          <p:nvGrpSpPr>
            <p:cNvPr id="2" name="图形 5"/>
            <p:cNvGrpSpPr/>
            <p:nvPr/>
          </p:nvGrpSpPr>
          <p:grpSpPr>
            <a:xfrm>
              <a:off x="6945" y="3360"/>
              <a:ext cx="5310" cy="4080"/>
              <a:chOff x="4410075" y="2133600"/>
              <a:chExt cx="3371850" cy="2590800"/>
            </a:xfrm>
          </p:grpSpPr>
          <p:sp>
            <p:nvSpPr>
              <p:cNvPr id="3" name="任意多边形: 形状 2"/>
              <p:cNvSpPr/>
              <p:nvPr>
                <p:custDataLst>
                  <p:tags r:id="rId8"/>
                </p:custDataLst>
              </p:nvPr>
            </p:nvSpPr>
            <p:spPr>
              <a:xfrm>
                <a:off x="4854892" y="2231112"/>
                <a:ext cx="1605915" cy="520659"/>
              </a:xfrm>
              <a:custGeom>
                <a:avLst/>
                <a:gdLst>
                  <a:gd name="connsiteX0" fmla="*/ 0 w 1605915"/>
                  <a:gd name="connsiteY0" fmla="*/ 520660 h 520659"/>
                  <a:gd name="connsiteX1" fmla="*/ 63818 w 1605915"/>
                  <a:gd name="connsiteY1" fmla="*/ 428267 h 520659"/>
                  <a:gd name="connsiteX2" fmla="*/ 138113 w 1605915"/>
                  <a:gd name="connsiteY2" fmla="*/ 343495 h 520659"/>
                  <a:gd name="connsiteX3" fmla="*/ 311468 w 1605915"/>
                  <a:gd name="connsiteY3" fmla="*/ 196810 h 520659"/>
                  <a:gd name="connsiteX4" fmla="*/ 511493 w 1605915"/>
                  <a:gd name="connsiteY4" fmla="*/ 86320 h 520659"/>
                  <a:gd name="connsiteX5" fmla="*/ 730568 w 1605915"/>
                  <a:gd name="connsiteY5" fmla="*/ 19645 h 520659"/>
                  <a:gd name="connsiteX6" fmla="*/ 959167 w 1605915"/>
                  <a:gd name="connsiteY6" fmla="*/ 595 h 520659"/>
                  <a:gd name="connsiteX7" fmla="*/ 987742 w 1605915"/>
                  <a:gd name="connsiteY7" fmla="*/ 1547 h 520659"/>
                  <a:gd name="connsiteX8" fmla="*/ 1016317 w 1605915"/>
                  <a:gd name="connsiteY8" fmla="*/ 3452 h 520659"/>
                  <a:gd name="connsiteX9" fmla="*/ 1073467 w 1605915"/>
                  <a:gd name="connsiteY9" fmla="*/ 8215 h 520659"/>
                  <a:gd name="connsiteX10" fmla="*/ 1185863 w 1605915"/>
                  <a:gd name="connsiteY10" fmla="*/ 27265 h 520659"/>
                  <a:gd name="connsiteX11" fmla="*/ 1605915 w 1605915"/>
                  <a:gd name="connsiteY11" fmla="*/ 190142 h 520659"/>
                  <a:gd name="connsiteX12" fmla="*/ 1177290 w 1605915"/>
                  <a:gd name="connsiteY12" fmla="*/ 71080 h 520659"/>
                  <a:gd name="connsiteX13" fmla="*/ 1122998 w 1605915"/>
                  <a:gd name="connsiteY13" fmla="*/ 63460 h 520659"/>
                  <a:gd name="connsiteX14" fmla="*/ 1068705 w 1605915"/>
                  <a:gd name="connsiteY14" fmla="*/ 57745 h 520659"/>
                  <a:gd name="connsiteX15" fmla="*/ 1013460 w 1605915"/>
                  <a:gd name="connsiteY15" fmla="*/ 54887 h 520659"/>
                  <a:gd name="connsiteX16" fmla="*/ 985837 w 1605915"/>
                  <a:gd name="connsiteY16" fmla="*/ 53935 h 520659"/>
                  <a:gd name="connsiteX17" fmla="*/ 958215 w 1605915"/>
                  <a:gd name="connsiteY17" fmla="*/ 54887 h 520659"/>
                  <a:gd name="connsiteX18" fmla="*/ 903923 w 1605915"/>
                  <a:gd name="connsiteY18" fmla="*/ 55840 h 520659"/>
                  <a:gd name="connsiteX19" fmla="*/ 849630 w 1605915"/>
                  <a:gd name="connsiteY19" fmla="*/ 59650 h 520659"/>
                  <a:gd name="connsiteX20" fmla="*/ 822008 w 1605915"/>
                  <a:gd name="connsiteY20" fmla="*/ 62507 h 520659"/>
                  <a:gd name="connsiteX21" fmla="*/ 795337 w 1605915"/>
                  <a:gd name="connsiteY21" fmla="*/ 66317 h 520659"/>
                  <a:gd name="connsiteX22" fmla="*/ 768668 w 1605915"/>
                  <a:gd name="connsiteY22" fmla="*/ 70127 h 520659"/>
                  <a:gd name="connsiteX23" fmla="*/ 741998 w 1605915"/>
                  <a:gd name="connsiteY23" fmla="*/ 75842 h 520659"/>
                  <a:gd name="connsiteX24" fmla="*/ 532448 w 1605915"/>
                  <a:gd name="connsiteY24" fmla="*/ 135850 h 520659"/>
                  <a:gd name="connsiteX25" fmla="*/ 336233 w 1605915"/>
                  <a:gd name="connsiteY25" fmla="*/ 233005 h 520659"/>
                  <a:gd name="connsiteX26" fmla="*/ 157163 w 1605915"/>
                  <a:gd name="connsiteY26" fmla="*/ 362545 h 520659"/>
                  <a:gd name="connsiteX27" fmla="*/ 75247 w 1605915"/>
                  <a:gd name="connsiteY27" fmla="*/ 437792 h 520659"/>
                  <a:gd name="connsiteX28" fmla="*/ 36195 w 1605915"/>
                  <a:gd name="connsiteY28" fmla="*/ 477797 h 520659"/>
                  <a:gd name="connsiteX29" fmla="*/ 0 w 1605915"/>
                  <a:gd name="connsiteY29" fmla="*/ 520660 h 5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05915" h="520659">
                    <a:moveTo>
                      <a:pt x="0" y="520660"/>
                    </a:moveTo>
                    <a:cubicBezTo>
                      <a:pt x="19050" y="488275"/>
                      <a:pt x="40957" y="457795"/>
                      <a:pt x="63818" y="428267"/>
                    </a:cubicBezTo>
                    <a:cubicBezTo>
                      <a:pt x="87630" y="398740"/>
                      <a:pt x="112395" y="370165"/>
                      <a:pt x="138113" y="343495"/>
                    </a:cubicBezTo>
                    <a:cubicBezTo>
                      <a:pt x="190500" y="289202"/>
                      <a:pt x="248603" y="239672"/>
                      <a:pt x="311468" y="196810"/>
                    </a:cubicBezTo>
                    <a:cubicBezTo>
                      <a:pt x="374333" y="152995"/>
                      <a:pt x="441008" y="116800"/>
                      <a:pt x="511493" y="86320"/>
                    </a:cubicBezTo>
                    <a:cubicBezTo>
                      <a:pt x="581978" y="55840"/>
                      <a:pt x="656273" y="34885"/>
                      <a:pt x="730568" y="19645"/>
                    </a:cubicBezTo>
                    <a:cubicBezTo>
                      <a:pt x="805815" y="5357"/>
                      <a:pt x="882967" y="-2263"/>
                      <a:pt x="959167" y="595"/>
                    </a:cubicBezTo>
                    <a:cubicBezTo>
                      <a:pt x="968692" y="595"/>
                      <a:pt x="978217" y="595"/>
                      <a:pt x="987742" y="1547"/>
                    </a:cubicBezTo>
                    <a:lnTo>
                      <a:pt x="1016317" y="3452"/>
                    </a:lnTo>
                    <a:cubicBezTo>
                      <a:pt x="1035367" y="5357"/>
                      <a:pt x="1054417" y="6310"/>
                      <a:pt x="1073467" y="8215"/>
                    </a:cubicBezTo>
                    <a:cubicBezTo>
                      <a:pt x="1111567" y="13930"/>
                      <a:pt x="1148715" y="17740"/>
                      <a:pt x="1185863" y="27265"/>
                    </a:cubicBezTo>
                    <a:cubicBezTo>
                      <a:pt x="1334453" y="58697"/>
                      <a:pt x="1476375" y="114895"/>
                      <a:pt x="1605915" y="190142"/>
                    </a:cubicBezTo>
                    <a:cubicBezTo>
                      <a:pt x="1465898" y="136802"/>
                      <a:pt x="1323023" y="93940"/>
                      <a:pt x="1177290" y="71080"/>
                    </a:cubicBezTo>
                    <a:cubicBezTo>
                      <a:pt x="1159192" y="68222"/>
                      <a:pt x="1141095" y="65365"/>
                      <a:pt x="1122998" y="63460"/>
                    </a:cubicBezTo>
                    <a:lnTo>
                      <a:pt x="1068705" y="57745"/>
                    </a:lnTo>
                    <a:cubicBezTo>
                      <a:pt x="1050608" y="55840"/>
                      <a:pt x="1032510" y="55840"/>
                      <a:pt x="1013460" y="54887"/>
                    </a:cubicBezTo>
                    <a:lnTo>
                      <a:pt x="985837" y="53935"/>
                    </a:lnTo>
                    <a:cubicBezTo>
                      <a:pt x="976312" y="53935"/>
                      <a:pt x="967740" y="53935"/>
                      <a:pt x="958215" y="54887"/>
                    </a:cubicBezTo>
                    <a:cubicBezTo>
                      <a:pt x="940117" y="55840"/>
                      <a:pt x="922020" y="54887"/>
                      <a:pt x="903923" y="55840"/>
                    </a:cubicBezTo>
                    <a:lnTo>
                      <a:pt x="849630" y="59650"/>
                    </a:lnTo>
                    <a:cubicBezTo>
                      <a:pt x="840105" y="59650"/>
                      <a:pt x="831533" y="61555"/>
                      <a:pt x="822008" y="62507"/>
                    </a:cubicBezTo>
                    <a:lnTo>
                      <a:pt x="795337" y="66317"/>
                    </a:lnTo>
                    <a:lnTo>
                      <a:pt x="768668" y="70127"/>
                    </a:lnTo>
                    <a:lnTo>
                      <a:pt x="741998" y="75842"/>
                    </a:lnTo>
                    <a:cubicBezTo>
                      <a:pt x="670560" y="89177"/>
                      <a:pt x="600075" y="109180"/>
                      <a:pt x="532448" y="135850"/>
                    </a:cubicBezTo>
                    <a:cubicBezTo>
                      <a:pt x="463868" y="162520"/>
                      <a:pt x="399097" y="195857"/>
                      <a:pt x="336233" y="233005"/>
                    </a:cubicBezTo>
                    <a:cubicBezTo>
                      <a:pt x="273368" y="271105"/>
                      <a:pt x="213360" y="313967"/>
                      <a:pt x="157163" y="362545"/>
                    </a:cubicBezTo>
                    <a:cubicBezTo>
                      <a:pt x="128588" y="386357"/>
                      <a:pt x="101918" y="412075"/>
                      <a:pt x="75247" y="437792"/>
                    </a:cubicBezTo>
                    <a:cubicBezTo>
                      <a:pt x="61913" y="451127"/>
                      <a:pt x="49530" y="464462"/>
                      <a:pt x="36195" y="477797"/>
                    </a:cubicBezTo>
                    <a:cubicBezTo>
                      <a:pt x="23813" y="492085"/>
                      <a:pt x="11430" y="506372"/>
                      <a:pt x="0" y="52066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任意多边形: 形状 3"/>
              <p:cNvSpPr/>
              <p:nvPr>
                <p:custDataLst>
                  <p:tags r:id="rId9"/>
                </p:custDataLst>
              </p:nvPr>
            </p:nvSpPr>
            <p:spPr>
              <a:xfrm>
                <a:off x="6416040" y="2375261"/>
                <a:ext cx="1127849" cy="614636"/>
              </a:xfrm>
              <a:custGeom>
                <a:avLst/>
                <a:gdLst>
                  <a:gd name="connsiteX0" fmla="*/ 0 w 1127849"/>
                  <a:gd name="connsiteY0" fmla="*/ 80284 h 614636"/>
                  <a:gd name="connsiteX1" fmla="*/ 176213 w 1127849"/>
                  <a:gd name="connsiteY1" fmla="*/ 28849 h 614636"/>
                  <a:gd name="connsiteX2" fmla="*/ 359092 w 1127849"/>
                  <a:gd name="connsiteY2" fmla="*/ 3131 h 614636"/>
                  <a:gd name="connsiteX3" fmla="*/ 544830 w 1127849"/>
                  <a:gd name="connsiteY3" fmla="*/ 4084 h 614636"/>
                  <a:gd name="connsiteX4" fmla="*/ 728663 w 1127849"/>
                  <a:gd name="connsiteY4" fmla="*/ 40279 h 614636"/>
                  <a:gd name="connsiteX5" fmla="*/ 899160 w 1127849"/>
                  <a:gd name="connsiteY5" fmla="*/ 124099 h 614636"/>
                  <a:gd name="connsiteX6" fmla="*/ 971550 w 1127849"/>
                  <a:gd name="connsiteY6" fmla="*/ 186011 h 614636"/>
                  <a:gd name="connsiteX7" fmla="*/ 1031557 w 1127849"/>
                  <a:gd name="connsiteY7" fmla="*/ 260306 h 614636"/>
                  <a:gd name="connsiteX8" fmla="*/ 1076325 w 1127849"/>
                  <a:gd name="connsiteY8" fmla="*/ 343174 h 614636"/>
                  <a:gd name="connsiteX9" fmla="*/ 1106805 w 1127849"/>
                  <a:gd name="connsiteY9" fmla="*/ 431756 h 614636"/>
                  <a:gd name="connsiteX10" fmla="*/ 1127760 w 1127849"/>
                  <a:gd name="connsiteY10" fmla="*/ 614636 h 614636"/>
                  <a:gd name="connsiteX11" fmla="*/ 1080135 w 1127849"/>
                  <a:gd name="connsiteY11" fmla="*/ 440329 h 614636"/>
                  <a:gd name="connsiteX12" fmla="*/ 995363 w 1127849"/>
                  <a:gd name="connsiteY12" fmla="*/ 286024 h 614636"/>
                  <a:gd name="connsiteX13" fmla="*/ 868680 w 1127849"/>
                  <a:gd name="connsiteY13" fmla="*/ 168866 h 614636"/>
                  <a:gd name="connsiteX14" fmla="*/ 792480 w 1127849"/>
                  <a:gd name="connsiteY14" fmla="*/ 126956 h 614636"/>
                  <a:gd name="connsiteX15" fmla="*/ 711517 w 1127849"/>
                  <a:gd name="connsiteY15" fmla="*/ 95524 h 614636"/>
                  <a:gd name="connsiteX16" fmla="*/ 539115 w 1127849"/>
                  <a:gd name="connsiteY16" fmla="*/ 58376 h 614636"/>
                  <a:gd name="connsiteX17" fmla="*/ 360997 w 1127849"/>
                  <a:gd name="connsiteY17" fmla="*/ 47899 h 614636"/>
                  <a:gd name="connsiteX18" fmla="*/ 180975 w 1127849"/>
                  <a:gd name="connsiteY18" fmla="*/ 57424 h 614636"/>
                  <a:gd name="connsiteX19" fmla="*/ 0 w 1127849"/>
                  <a:gd name="connsiteY19" fmla="*/ 80284 h 61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27849" h="614636">
                    <a:moveTo>
                      <a:pt x="0" y="80284"/>
                    </a:moveTo>
                    <a:cubicBezTo>
                      <a:pt x="57150" y="58376"/>
                      <a:pt x="116205" y="42184"/>
                      <a:pt x="176213" y="28849"/>
                    </a:cubicBezTo>
                    <a:cubicBezTo>
                      <a:pt x="236220" y="16466"/>
                      <a:pt x="297180" y="6941"/>
                      <a:pt x="359092" y="3131"/>
                    </a:cubicBezTo>
                    <a:cubicBezTo>
                      <a:pt x="421005" y="-1631"/>
                      <a:pt x="482917" y="-679"/>
                      <a:pt x="544830" y="4084"/>
                    </a:cubicBezTo>
                    <a:cubicBezTo>
                      <a:pt x="606742" y="9799"/>
                      <a:pt x="668655" y="22181"/>
                      <a:pt x="728663" y="40279"/>
                    </a:cubicBezTo>
                    <a:cubicBezTo>
                      <a:pt x="788670" y="59329"/>
                      <a:pt x="846772" y="86951"/>
                      <a:pt x="899160" y="124099"/>
                    </a:cubicBezTo>
                    <a:cubicBezTo>
                      <a:pt x="924878" y="142196"/>
                      <a:pt x="949642" y="163151"/>
                      <a:pt x="971550" y="186011"/>
                    </a:cubicBezTo>
                    <a:cubicBezTo>
                      <a:pt x="994410" y="208871"/>
                      <a:pt x="1014413" y="233636"/>
                      <a:pt x="1031557" y="260306"/>
                    </a:cubicBezTo>
                    <a:cubicBezTo>
                      <a:pt x="1048703" y="286976"/>
                      <a:pt x="1063942" y="314599"/>
                      <a:pt x="1076325" y="343174"/>
                    </a:cubicBezTo>
                    <a:cubicBezTo>
                      <a:pt x="1088707" y="371749"/>
                      <a:pt x="1098232" y="402229"/>
                      <a:pt x="1106805" y="431756"/>
                    </a:cubicBezTo>
                    <a:cubicBezTo>
                      <a:pt x="1122045" y="491764"/>
                      <a:pt x="1128713" y="553676"/>
                      <a:pt x="1127760" y="614636"/>
                    </a:cubicBezTo>
                    <a:cubicBezTo>
                      <a:pt x="1116330" y="554629"/>
                      <a:pt x="1101090" y="495574"/>
                      <a:pt x="1080135" y="440329"/>
                    </a:cubicBezTo>
                    <a:cubicBezTo>
                      <a:pt x="1058228" y="385084"/>
                      <a:pt x="1030605" y="332696"/>
                      <a:pt x="995363" y="286024"/>
                    </a:cubicBezTo>
                    <a:cubicBezTo>
                      <a:pt x="959167" y="240304"/>
                      <a:pt x="917257" y="199346"/>
                      <a:pt x="868680" y="168866"/>
                    </a:cubicBezTo>
                    <a:cubicBezTo>
                      <a:pt x="844867" y="152674"/>
                      <a:pt x="819150" y="138386"/>
                      <a:pt x="792480" y="126956"/>
                    </a:cubicBezTo>
                    <a:cubicBezTo>
                      <a:pt x="765810" y="114574"/>
                      <a:pt x="739140" y="104096"/>
                      <a:pt x="711517" y="95524"/>
                    </a:cubicBezTo>
                    <a:cubicBezTo>
                      <a:pt x="656272" y="77426"/>
                      <a:pt x="598170" y="65044"/>
                      <a:pt x="539115" y="58376"/>
                    </a:cubicBezTo>
                    <a:cubicBezTo>
                      <a:pt x="480060" y="50756"/>
                      <a:pt x="421005" y="48851"/>
                      <a:pt x="360997" y="47899"/>
                    </a:cubicBezTo>
                    <a:cubicBezTo>
                      <a:pt x="300990" y="47899"/>
                      <a:pt x="240982" y="50756"/>
                      <a:pt x="180975" y="57424"/>
                    </a:cubicBezTo>
                    <a:cubicBezTo>
                      <a:pt x="120015" y="62186"/>
                      <a:pt x="60007" y="70759"/>
                      <a:pt x="0" y="80284"/>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任意多边形: 形状 4"/>
              <p:cNvSpPr/>
              <p:nvPr>
                <p:custDataLst>
                  <p:tags r:id="rId10"/>
                </p:custDataLst>
              </p:nvPr>
            </p:nvSpPr>
            <p:spPr>
              <a:xfrm>
                <a:off x="7105650" y="2946082"/>
                <a:ext cx="644483" cy="1297304"/>
              </a:xfrm>
              <a:custGeom>
                <a:avLst/>
                <a:gdLst>
                  <a:gd name="connsiteX0" fmla="*/ 387668 w 644483"/>
                  <a:gd name="connsiteY0" fmla="*/ 0 h 1297304"/>
                  <a:gd name="connsiteX1" fmla="*/ 504825 w 644483"/>
                  <a:gd name="connsiteY1" fmla="*/ 174307 h 1297304"/>
                  <a:gd name="connsiteX2" fmla="*/ 591503 w 644483"/>
                  <a:gd name="connsiteY2" fmla="*/ 366713 h 1297304"/>
                  <a:gd name="connsiteX3" fmla="*/ 640080 w 644483"/>
                  <a:gd name="connsiteY3" fmla="*/ 574358 h 1297304"/>
                  <a:gd name="connsiteX4" fmla="*/ 631507 w 644483"/>
                  <a:gd name="connsiteY4" fmla="*/ 790575 h 1297304"/>
                  <a:gd name="connsiteX5" fmla="*/ 598170 w 644483"/>
                  <a:gd name="connsiteY5" fmla="*/ 895350 h 1297304"/>
                  <a:gd name="connsiteX6" fmla="*/ 544830 w 644483"/>
                  <a:gd name="connsiteY6" fmla="*/ 991552 h 1297304"/>
                  <a:gd name="connsiteX7" fmla="*/ 474345 w 644483"/>
                  <a:gd name="connsiteY7" fmla="*/ 1074420 h 1297304"/>
                  <a:gd name="connsiteX8" fmla="*/ 454343 w 644483"/>
                  <a:gd name="connsiteY8" fmla="*/ 1093470 h 1297304"/>
                  <a:gd name="connsiteX9" fmla="*/ 434340 w 644483"/>
                  <a:gd name="connsiteY9" fmla="*/ 1111568 h 1297304"/>
                  <a:gd name="connsiteX10" fmla="*/ 391478 w 644483"/>
                  <a:gd name="connsiteY10" fmla="*/ 1143952 h 1297304"/>
                  <a:gd name="connsiteX11" fmla="*/ 202882 w 644483"/>
                  <a:gd name="connsiteY11" fmla="*/ 1242060 h 1297304"/>
                  <a:gd name="connsiteX12" fmla="*/ 0 w 644483"/>
                  <a:gd name="connsiteY12" fmla="*/ 1297305 h 1297304"/>
                  <a:gd name="connsiteX13" fmla="*/ 191453 w 644483"/>
                  <a:gd name="connsiteY13" fmla="*/ 1216343 h 1297304"/>
                  <a:gd name="connsiteX14" fmla="*/ 237172 w 644483"/>
                  <a:gd name="connsiteY14" fmla="*/ 1192530 h 1297304"/>
                  <a:gd name="connsiteX15" fmla="*/ 260032 w 644483"/>
                  <a:gd name="connsiteY15" fmla="*/ 1180148 h 1297304"/>
                  <a:gd name="connsiteX16" fmla="*/ 281940 w 644483"/>
                  <a:gd name="connsiteY16" fmla="*/ 1166813 h 1297304"/>
                  <a:gd name="connsiteX17" fmla="*/ 303847 w 644483"/>
                  <a:gd name="connsiteY17" fmla="*/ 1152525 h 1297304"/>
                  <a:gd name="connsiteX18" fmla="*/ 324803 w 644483"/>
                  <a:gd name="connsiteY18" fmla="*/ 1138238 h 1297304"/>
                  <a:gd name="connsiteX19" fmla="*/ 365760 w 644483"/>
                  <a:gd name="connsiteY19" fmla="*/ 1107758 h 1297304"/>
                  <a:gd name="connsiteX20" fmla="*/ 440055 w 644483"/>
                  <a:gd name="connsiteY20" fmla="*/ 1039177 h 1297304"/>
                  <a:gd name="connsiteX21" fmla="*/ 501015 w 644483"/>
                  <a:gd name="connsiteY21" fmla="*/ 961072 h 1297304"/>
                  <a:gd name="connsiteX22" fmla="*/ 576263 w 644483"/>
                  <a:gd name="connsiteY22" fmla="*/ 779145 h 1297304"/>
                  <a:gd name="connsiteX23" fmla="*/ 586740 w 644483"/>
                  <a:gd name="connsiteY23" fmla="*/ 580072 h 1297304"/>
                  <a:gd name="connsiteX24" fmla="*/ 549593 w 644483"/>
                  <a:gd name="connsiteY24" fmla="*/ 380047 h 1297304"/>
                  <a:gd name="connsiteX25" fmla="*/ 480060 w 644483"/>
                  <a:gd name="connsiteY25" fmla="*/ 185738 h 1297304"/>
                  <a:gd name="connsiteX26" fmla="*/ 387668 w 644483"/>
                  <a:gd name="connsiteY26" fmla="*/ 0 h 129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4483" h="1297304">
                    <a:moveTo>
                      <a:pt x="387668" y="0"/>
                    </a:moveTo>
                    <a:cubicBezTo>
                      <a:pt x="432435" y="53340"/>
                      <a:pt x="470535" y="113347"/>
                      <a:pt x="504825" y="174307"/>
                    </a:cubicBezTo>
                    <a:cubicBezTo>
                      <a:pt x="539115" y="236220"/>
                      <a:pt x="568643" y="300038"/>
                      <a:pt x="591503" y="366713"/>
                    </a:cubicBezTo>
                    <a:cubicBezTo>
                      <a:pt x="615315" y="433388"/>
                      <a:pt x="631507" y="503872"/>
                      <a:pt x="640080" y="574358"/>
                    </a:cubicBezTo>
                    <a:cubicBezTo>
                      <a:pt x="647700" y="645795"/>
                      <a:pt x="645795" y="719138"/>
                      <a:pt x="631507" y="790575"/>
                    </a:cubicBezTo>
                    <a:cubicBezTo>
                      <a:pt x="623888" y="826770"/>
                      <a:pt x="612457" y="861060"/>
                      <a:pt x="598170" y="895350"/>
                    </a:cubicBezTo>
                    <a:cubicBezTo>
                      <a:pt x="583882" y="928688"/>
                      <a:pt x="565785" y="961072"/>
                      <a:pt x="544830" y="991552"/>
                    </a:cubicBezTo>
                    <a:cubicBezTo>
                      <a:pt x="523875" y="1022033"/>
                      <a:pt x="500063" y="1049655"/>
                      <a:pt x="474345" y="1074420"/>
                    </a:cubicBezTo>
                    <a:cubicBezTo>
                      <a:pt x="467678" y="1081088"/>
                      <a:pt x="461963" y="1086802"/>
                      <a:pt x="454343" y="1093470"/>
                    </a:cubicBezTo>
                    <a:cubicBezTo>
                      <a:pt x="447675" y="1099185"/>
                      <a:pt x="441007" y="1105852"/>
                      <a:pt x="434340" y="1111568"/>
                    </a:cubicBezTo>
                    <a:cubicBezTo>
                      <a:pt x="420053" y="1122998"/>
                      <a:pt x="405765" y="1134427"/>
                      <a:pt x="391478" y="1143952"/>
                    </a:cubicBezTo>
                    <a:cubicBezTo>
                      <a:pt x="333375" y="1185863"/>
                      <a:pt x="268605" y="1217295"/>
                      <a:pt x="202882" y="1242060"/>
                    </a:cubicBezTo>
                    <a:cubicBezTo>
                      <a:pt x="137160" y="1266825"/>
                      <a:pt x="68580" y="1284923"/>
                      <a:pt x="0" y="1297305"/>
                    </a:cubicBezTo>
                    <a:cubicBezTo>
                      <a:pt x="65722" y="1273493"/>
                      <a:pt x="130493" y="1247775"/>
                      <a:pt x="191453" y="1216343"/>
                    </a:cubicBezTo>
                    <a:cubicBezTo>
                      <a:pt x="206693" y="1208723"/>
                      <a:pt x="221932" y="1201102"/>
                      <a:pt x="237172" y="1192530"/>
                    </a:cubicBezTo>
                    <a:cubicBezTo>
                      <a:pt x="244793" y="1188720"/>
                      <a:pt x="252413" y="1183958"/>
                      <a:pt x="260032" y="1180148"/>
                    </a:cubicBezTo>
                    <a:lnTo>
                      <a:pt x="281940" y="1166813"/>
                    </a:lnTo>
                    <a:cubicBezTo>
                      <a:pt x="289560" y="1162050"/>
                      <a:pt x="296228" y="1157288"/>
                      <a:pt x="303847" y="1152525"/>
                    </a:cubicBezTo>
                    <a:lnTo>
                      <a:pt x="324803" y="1138238"/>
                    </a:lnTo>
                    <a:cubicBezTo>
                      <a:pt x="338138" y="1127760"/>
                      <a:pt x="352425" y="1118235"/>
                      <a:pt x="365760" y="1107758"/>
                    </a:cubicBezTo>
                    <a:cubicBezTo>
                      <a:pt x="392430" y="1086802"/>
                      <a:pt x="417195" y="1063943"/>
                      <a:pt x="440055" y="1039177"/>
                    </a:cubicBezTo>
                    <a:cubicBezTo>
                      <a:pt x="462915" y="1014413"/>
                      <a:pt x="483870" y="988695"/>
                      <a:pt x="501015" y="961072"/>
                    </a:cubicBezTo>
                    <a:cubicBezTo>
                      <a:pt x="537210" y="905827"/>
                      <a:pt x="562928" y="843915"/>
                      <a:pt x="576263" y="779145"/>
                    </a:cubicBezTo>
                    <a:cubicBezTo>
                      <a:pt x="590550" y="714375"/>
                      <a:pt x="592455" y="646747"/>
                      <a:pt x="586740" y="580072"/>
                    </a:cubicBezTo>
                    <a:cubicBezTo>
                      <a:pt x="581978" y="512445"/>
                      <a:pt x="567690" y="445770"/>
                      <a:pt x="549593" y="380047"/>
                    </a:cubicBezTo>
                    <a:cubicBezTo>
                      <a:pt x="530543" y="314325"/>
                      <a:pt x="507682" y="249555"/>
                      <a:pt x="480060" y="185738"/>
                    </a:cubicBezTo>
                    <a:cubicBezTo>
                      <a:pt x="452438" y="123825"/>
                      <a:pt x="421957" y="60960"/>
                      <a:pt x="387668"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任意多边形: 形状 6"/>
              <p:cNvSpPr/>
              <p:nvPr>
                <p:custDataLst>
                  <p:tags r:id="rId11"/>
                </p:custDataLst>
              </p:nvPr>
            </p:nvSpPr>
            <p:spPr>
              <a:xfrm>
                <a:off x="5720715" y="4144327"/>
                <a:ext cx="1441132" cy="484822"/>
              </a:xfrm>
              <a:custGeom>
                <a:avLst/>
                <a:gdLst>
                  <a:gd name="connsiteX0" fmla="*/ 1441132 w 1441132"/>
                  <a:gd name="connsiteY0" fmla="*/ 0 h 484822"/>
                  <a:gd name="connsiteX1" fmla="*/ 1383982 w 1441132"/>
                  <a:gd name="connsiteY1" fmla="*/ 83820 h 484822"/>
                  <a:gd name="connsiteX2" fmla="*/ 1317307 w 1441132"/>
                  <a:gd name="connsiteY2" fmla="*/ 160972 h 484822"/>
                  <a:gd name="connsiteX3" fmla="*/ 1163003 w 1441132"/>
                  <a:gd name="connsiteY3" fmla="*/ 295275 h 484822"/>
                  <a:gd name="connsiteX4" fmla="*/ 984885 w 1441132"/>
                  <a:gd name="connsiteY4" fmla="*/ 399097 h 484822"/>
                  <a:gd name="connsiteX5" fmla="*/ 787718 w 1441132"/>
                  <a:gd name="connsiteY5" fmla="*/ 463867 h 484822"/>
                  <a:gd name="connsiteX6" fmla="*/ 736282 w 1441132"/>
                  <a:gd name="connsiteY6" fmla="*/ 473392 h 484822"/>
                  <a:gd name="connsiteX7" fmla="*/ 684847 w 1441132"/>
                  <a:gd name="connsiteY7" fmla="*/ 480060 h 484822"/>
                  <a:gd name="connsiteX8" fmla="*/ 633413 w 1441132"/>
                  <a:gd name="connsiteY8" fmla="*/ 483870 h 484822"/>
                  <a:gd name="connsiteX9" fmla="*/ 607695 w 1441132"/>
                  <a:gd name="connsiteY9" fmla="*/ 484822 h 484822"/>
                  <a:gd name="connsiteX10" fmla="*/ 581977 w 1441132"/>
                  <a:gd name="connsiteY10" fmla="*/ 484822 h 484822"/>
                  <a:gd name="connsiteX11" fmla="*/ 556260 w 1441132"/>
                  <a:gd name="connsiteY11" fmla="*/ 484822 h 484822"/>
                  <a:gd name="connsiteX12" fmla="*/ 542925 w 1441132"/>
                  <a:gd name="connsiteY12" fmla="*/ 484822 h 484822"/>
                  <a:gd name="connsiteX13" fmla="*/ 529590 w 1441132"/>
                  <a:gd name="connsiteY13" fmla="*/ 483870 h 484822"/>
                  <a:gd name="connsiteX14" fmla="*/ 478155 w 1441132"/>
                  <a:gd name="connsiteY14" fmla="*/ 480060 h 484822"/>
                  <a:gd name="connsiteX15" fmla="*/ 426720 w 1441132"/>
                  <a:gd name="connsiteY15" fmla="*/ 472440 h 484822"/>
                  <a:gd name="connsiteX16" fmla="*/ 401002 w 1441132"/>
                  <a:gd name="connsiteY16" fmla="*/ 468630 h 484822"/>
                  <a:gd name="connsiteX17" fmla="*/ 376238 w 1441132"/>
                  <a:gd name="connsiteY17" fmla="*/ 462915 h 484822"/>
                  <a:gd name="connsiteX18" fmla="*/ 0 w 1441132"/>
                  <a:gd name="connsiteY18" fmla="*/ 308610 h 484822"/>
                  <a:gd name="connsiteX19" fmla="*/ 384810 w 1441132"/>
                  <a:gd name="connsiteY19" fmla="*/ 419100 h 484822"/>
                  <a:gd name="connsiteX20" fmla="*/ 409575 w 1441132"/>
                  <a:gd name="connsiteY20" fmla="*/ 422910 h 484822"/>
                  <a:gd name="connsiteX21" fmla="*/ 434340 w 1441132"/>
                  <a:gd name="connsiteY21" fmla="*/ 424815 h 484822"/>
                  <a:gd name="connsiteX22" fmla="*/ 483870 w 1441132"/>
                  <a:gd name="connsiteY22" fmla="*/ 429578 h 484822"/>
                  <a:gd name="connsiteX23" fmla="*/ 533400 w 1441132"/>
                  <a:gd name="connsiteY23" fmla="*/ 431482 h 484822"/>
                  <a:gd name="connsiteX24" fmla="*/ 545782 w 1441132"/>
                  <a:gd name="connsiteY24" fmla="*/ 432435 h 484822"/>
                  <a:gd name="connsiteX25" fmla="*/ 558165 w 1441132"/>
                  <a:gd name="connsiteY25" fmla="*/ 432435 h 484822"/>
                  <a:gd name="connsiteX26" fmla="*/ 582930 w 1441132"/>
                  <a:gd name="connsiteY26" fmla="*/ 431482 h 484822"/>
                  <a:gd name="connsiteX27" fmla="*/ 777240 w 1441132"/>
                  <a:gd name="connsiteY27" fmla="*/ 408622 h 484822"/>
                  <a:gd name="connsiteX28" fmla="*/ 964882 w 1441132"/>
                  <a:gd name="connsiteY28" fmla="*/ 349567 h 484822"/>
                  <a:gd name="connsiteX29" fmla="*/ 1140142 w 1441132"/>
                  <a:gd name="connsiteY29" fmla="*/ 259080 h 484822"/>
                  <a:gd name="connsiteX30" fmla="*/ 1300163 w 1441132"/>
                  <a:gd name="connsiteY30" fmla="*/ 140970 h 484822"/>
                  <a:gd name="connsiteX31" fmla="*/ 1374457 w 1441132"/>
                  <a:gd name="connsiteY31" fmla="*/ 73342 h 484822"/>
                  <a:gd name="connsiteX32" fmla="*/ 1409700 w 1441132"/>
                  <a:gd name="connsiteY32" fmla="*/ 37147 h 484822"/>
                  <a:gd name="connsiteX33" fmla="*/ 1441132 w 1441132"/>
                  <a:gd name="connsiteY33" fmla="*/ 0 h 4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41132" h="484822">
                    <a:moveTo>
                      <a:pt x="1441132" y="0"/>
                    </a:moveTo>
                    <a:cubicBezTo>
                      <a:pt x="1423988" y="29527"/>
                      <a:pt x="1403985" y="57150"/>
                      <a:pt x="1383982" y="83820"/>
                    </a:cubicBezTo>
                    <a:cubicBezTo>
                      <a:pt x="1363028" y="110490"/>
                      <a:pt x="1340167" y="136207"/>
                      <a:pt x="1317307" y="160972"/>
                    </a:cubicBezTo>
                    <a:cubicBezTo>
                      <a:pt x="1269682" y="210502"/>
                      <a:pt x="1218248" y="256222"/>
                      <a:pt x="1163003" y="295275"/>
                    </a:cubicBezTo>
                    <a:cubicBezTo>
                      <a:pt x="1107757" y="336232"/>
                      <a:pt x="1047750" y="369570"/>
                      <a:pt x="984885" y="399097"/>
                    </a:cubicBezTo>
                    <a:cubicBezTo>
                      <a:pt x="922020" y="427672"/>
                      <a:pt x="855345" y="448628"/>
                      <a:pt x="787718" y="463867"/>
                    </a:cubicBezTo>
                    <a:cubicBezTo>
                      <a:pt x="770572" y="466725"/>
                      <a:pt x="753427" y="471488"/>
                      <a:pt x="736282" y="473392"/>
                    </a:cubicBezTo>
                    <a:lnTo>
                      <a:pt x="684847" y="480060"/>
                    </a:lnTo>
                    <a:cubicBezTo>
                      <a:pt x="667702" y="481965"/>
                      <a:pt x="650557" y="481965"/>
                      <a:pt x="633413" y="483870"/>
                    </a:cubicBezTo>
                    <a:cubicBezTo>
                      <a:pt x="624840" y="483870"/>
                      <a:pt x="616268" y="484822"/>
                      <a:pt x="607695" y="484822"/>
                    </a:cubicBezTo>
                    <a:lnTo>
                      <a:pt x="581977" y="484822"/>
                    </a:lnTo>
                    <a:lnTo>
                      <a:pt x="556260" y="484822"/>
                    </a:lnTo>
                    <a:lnTo>
                      <a:pt x="542925" y="484822"/>
                    </a:lnTo>
                    <a:lnTo>
                      <a:pt x="529590" y="483870"/>
                    </a:lnTo>
                    <a:lnTo>
                      <a:pt x="478155" y="480060"/>
                    </a:lnTo>
                    <a:cubicBezTo>
                      <a:pt x="461010" y="478155"/>
                      <a:pt x="443865" y="475297"/>
                      <a:pt x="426720" y="472440"/>
                    </a:cubicBezTo>
                    <a:lnTo>
                      <a:pt x="401002" y="468630"/>
                    </a:lnTo>
                    <a:cubicBezTo>
                      <a:pt x="392430" y="467678"/>
                      <a:pt x="383857" y="464820"/>
                      <a:pt x="376238" y="462915"/>
                    </a:cubicBezTo>
                    <a:cubicBezTo>
                      <a:pt x="241935" y="434340"/>
                      <a:pt x="114300" y="381000"/>
                      <a:pt x="0" y="308610"/>
                    </a:cubicBezTo>
                    <a:cubicBezTo>
                      <a:pt x="125730" y="359092"/>
                      <a:pt x="253365" y="399097"/>
                      <a:pt x="384810" y="419100"/>
                    </a:cubicBezTo>
                    <a:cubicBezTo>
                      <a:pt x="393382" y="420052"/>
                      <a:pt x="401002" y="421957"/>
                      <a:pt x="409575" y="422910"/>
                    </a:cubicBezTo>
                    <a:lnTo>
                      <a:pt x="434340" y="424815"/>
                    </a:lnTo>
                    <a:cubicBezTo>
                      <a:pt x="450532" y="426720"/>
                      <a:pt x="466725" y="428625"/>
                      <a:pt x="483870" y="429578"/>
                    </a:cubicBezTo>
                    <a:lnTo>
                      <a:pt x="533400" y="431482"/>
                    </a:lnTo>
                    <a:lnTo>
                      <a:pt x="545782" y="432435"/>
                    </a:lnTo>
                    <a:lnTo>
                      <a:pt x="558165" y="432435"/>
                    </a:lnTo>
                    <a:lnTo>
                      <a:pt x="582930" y="431482"/>
                    </a:lnTo>
                    <a:cubicBezTo>
                      <a:pt x="648652" y="429578"/>
                      <a:pt x="713422" y="422910"/>
                      <a:pt x="777240" y="408622"/>
                    </a:cubicBezTo>
                    <a:cubicBezTo>
                      <a:pt x="841057" y="395288"/>
                      <a:pt x="903922" y="375285"/>
                      <a:pt x="964882" y="349567"/>
                    </a:cubicBezTo>
                    <a:cubicBezTo>
                      <a:pt x="1025843" y="324802"/>
                      <a:pt x="1083945" y="293370"/>
                      <a:pt x="1140142" y="259080"/>
                    </a:cubicBezTo>
                    <a:cubicBezTo>
                      <a:pt x="1196340" y="223838"/>
                      <a:pt x="1249680" y="183832"/>
                      <a:pt x="1300163" y="140970"/>
                    </a:cubicBezTo>
                    <a:cubicBezTo>
                      <a:pt x="1325880" y="120015"/>
                      <a:pt x="1350645" y="97155"/>
                      <a:pt x="1374457" y="73342"/>
                    </a:cubicBezTo>
                    <a:cubicBezTo>
                      <a:pt x="1386840" y="61913"/>
                      <a:pt x="1398270" y="49530"/>
                      <a:pt x="1409700" y="37147"/>
                    </a:cubicBezTo>
                    <a:cubicBezTo>
                      <a:pt x="1419225" y="25717"/>
                      <a:pt x="1430655" y="13335"/>
                      <a:pt x="1441132"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任意多边形: 形状 7"/>
              <p:cNvSpPr/>
              <p:nvPr>
                <p:custDataLst>
                  <p:tags r:id="rId12"/>
                </p:custDataLst>
              </p:nvPr>
            </p:nvSpPr>
            <p:spPr>
              <a:xfrm>
                <a:off x="4694291" y="3822382"/>
                <a:ext cx="1077858" cy="708183"/>
              </a:xfrm>
              <a:custGeom>
                <a:avLst/>
                <a:gdLst>
                  <a:gd name="connsiteX0" fmla="*/ 3438 w 1077858"/>
                  <a:gd name="connsiteY0" fmla="*/ 0 h 708183"/>
                  <a:gd name="connsiteX1" fmla="*/ 35823 w 1077858"/>
                  <a:gd name="connsiteY1" fmla="*/ 185738 h 708183"/>
                  <a:gd name="connsiteX2" fmla="*/ 99641 w 1077858"/>
                  <a:gd name="connsiteY2" fmla="*/ 360045 h 708183"/>
                  <a:gd name="connsiteX3" fmla="*/ 350148 w 1077858"/>
                  <a:gd name="connsiteY3" fmla="*/ 609600 h 708183"/>
                  <a:gd name="connsiteX4" fmla="*/ 434921 w 1077858"/>
                  <a:gd name="connsiteY4" fmla="*/ 638175 h 708183"/>
                  <a:gd name="connsiteX5" fmla="*/ 524456 w 1077858"/>
                  <a:gd name="connsiteY5" fmla="*/ 653415 h 708183"/>
                  <a:gd name="connsiteX6" fmla="*/ 709241 w 1077858"/>
                  <a:gd name="connsiteY6" fmla="*/ 651510 h 708183"/>
                  <a:gd name="connsiteX7" fmla="*/ 1077858 w 1077858"/>
                  <a:gd name="connsiteY7" fmla="*/ 569595 h 708183"/>
                  <a:gd name="connsiteX8" fmla="*/ 715908 w 1077858"/>
                  <a:gd name="connsiteY8" fmla="*/ 695325 h 708183"/>
                  <a:gd name="connsiteX9" fmla="*/ 618753 w 1077858"/>
                  <a:gd name="connsiteY9" fmla="*/ 706755 h 708183"/>
                  <a:gd name="connsiteX10" fmla="*/ 520646 w 1077858"/>
                  <a:gd name="connsiteY10" fmla="*/ 706755 h 708183"/>
                  <a:gd name="connsiteX11" fmla="*/ 327288 w 1077858"/>
                  <a:gd name="connsiteY11" fmla="*/ 661035 h 708183"/>
                  <a:gd name="connsiteX12" fmla="*/ 164411 w 1077858"/>
                  <a:gd name="connsiteY12" fmla="*/ 544830 h 708183"/>
                  <a:gd name="connsiteX13" fmla="*/ 58683 w 1077858"/>
                  <a:gd name="connsiteY13" fmla="*/ 378142 h 708183"/>
                  <a:gd name="connsiteX14" fmla="*/ 27251 w 1077858"/>
                  <a:gd name="connsiteY14" fmla="*/ 285750 h 708183"/>
                  <a:gd name="connsiteX15" fmla="*/ 8201 w 1077858"/>
                  <a:gd name="connsiteY15" fmla="*/ 190500 h 708183"/>
                  <a:gd name="connsiteX16" fmla="*/ 3438 w 1077858"/>
                  <a:gd name="connsiteY16" fmla="*/ 0 h 70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77858" h="708183">
                    <a:moveTo>
                      <a:pt x="3438" y="0"/>
                    </a:moveTo>
                    <a:cubicBezTo>
                      <a:pt x="9153" y="63817"/>
                      <a:pt x="19631" y="125730"/>
                      <a:pt x="35823" y="185738"/>
                    </a:cubicBezTo>
                    <a:cubicBezTo>
                      <a:pt x="51063" y="246697"/>
                      <a:pt x="72971" y="304800"/>
                      <a:pt x="99641" y="360045"/>
                    </a:cubicBezTo>
                    <a:cubicBezTo>
                      <a:pt x="153933" y="469583"/>
                      <a:pt x="239658" y="562927"/>
                      <a:pt x="350148" y="609600"/>
                    </a:cubicBezTo>
                    <a:cubicBezTo>
                      <a:pt x="377771" y="621983"/>
                      <a:pt x="406346" y="630555"/>
                      <a:pt x="434921" y="638175"/>
                    </a:cubicBezTo>
                    <a:cubicBezTo>
                      <a:pt x="464448" y="645795"/>
                      <a:pt x="493976" y="650558"/>
                      <a:pt x="524456" y="653415"/>
                    </a:cubicBezTo>
                    <a:cubicBezTo>
                      <a:pt x="585416" y="660083"/>
                      <a:pt x="647328" y="657225"/>
                      <a:pt x="709241" y="651510"/>
                    </a:cubicBezTo>
                    <a:cubicBezTo>
                      <a:pt x="833066" y="638175"/>
                      <a:pt x="954986" y="605790"/>
                      <a:pt x="1077858" y="569595"/>
                    </a:cubicBezTo>
                    <a:cubicBezTo>
                      <a:pt x="964511" y="627697"/>
                      <a:pt x="843543" y="672465"/>
                      <a:pt x="715908" y="695325"/>
                    </a:cubicBezTo>
                    <a:cubicBezTo>
                      <a:pt x="683523" y="701040"/>
                      <a:pt x="652091" y="705802"/>
                      <a:pt x="618753" y="706755"/>
                    </a:cubicBezTo>
                    <a:cubicBezTo>
                      <a:pt x="586368" y="708660"/>
                      <a:pt x="553031" y="708660"/>
                      <a:pt x="520646" y="706755"/>
                    </a:cubicBezTo>
                    <a:cubicBezTo>
                      <a:pt x="454923" y="702945"/>
                      <a:pt x="389201" y="688658"/>
                      <a:pt x="327288" y="661035"/>
                    </a:cubicBezTo>
                    <a:cubicBezTo>
                      <a:pt x="266328" y="633413"/>
                      <a:pt x="210131" y="594360"/>
                      <a:pt x="164411" y="544830"/>
                    </a:cubicBezTo>
                    <a:cubicBezTo>
                      <a:pt x="119643" y="495300"/>
                      <a:pt x="83448" y="438150"/>
                      <a:pt x="58683" y="378142"/>
                    </a:cubicBezTo>
                    <a:cubicBezTo>
                      <a:pt x="46301" y="347663"/>
                      <a:pt x="34871" y="317183"/>
                      <a:pt x="27251" y="285750"/>
                    </a:cubicBezTo>
                    <a:cubicBezTo>
                      <a:pt x="18678" y="254317"/>
                      <a:pt x="12963" y="222885"/>
                      <a:pt x="8201" y="190500"/>
                    </a:cubicBezTo>
                    <a:cubicBezTo>
                      <a:pt x="581" y="127635"/>
                      <a:pt x="-3229" y="63817"/>
                      <a:pt x="3438"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任意多边形: 形状 8"/>
              <p:cNvSpPr/>
              <p:nvPr>
                <p:custDataLst>
                  <p:tags r:id="rId13"/>
                </p:custDataLst>
              </p:nvPr>
            </p:nvSpPr>
            <p:spPr>
              <a:xfrm>
                <a:off x="4482366" y="2674619"/>
                <a:ext cx="385860" cy="1231582"/>
              </a:xfrm>
              <a:custGeom>
                <a:avLst/>
                <a:gdLst>
                  <a:gd name="connsiteX0" fmla="*/ 385861 w 385860"/>
                  <a:gd name="connsiteY0" fmla="*/ 0 h 1231582"/>
                  <a:gd name="connsiteX1" fmla="*/ 162976 w 385860"/>
                  <a:gd name="connsiteY1" fmla="*/ 276225 h 1231582"/>
                  <a:gd name="connsiteX2" fmla="*/ 90586 w 385860"/>
                  <a:gd name="connsiteY2" fmla="*/ 434340 h 1231582"/>
                  <a:gd name="connsiteX3" fmla="*/ 57248 w 385860"/>
                  <a:gd name="connsiteY3" fmla="*/ 602933 h 1231582"/>
                  <a:gd name="connsiteX4" fmla="*/ 70583 w 385860"/>
                  <a:gd name="connsiteY4" fmla="*/ 773430 h 1231582"/>
                  <a:gd name="connsiteX5" fmla="*/ 93443 w 385860"/>
                  <a:gd name="connsiteY5" fmla="*/ 857250 h 1231582"/>
                  <a:gd name="connsiteX6" fmla="*/ 109636 w 385860"/>
                  <a:gd name="connsiteY6" fmla="*/ 897255 h 1231582"/>
                  <a:gd name="connsiteX7" fmla="*/ 118208 w 385860"/>
                  <a:gd name="connsiteY7" fmla="*/ 917258 h 1231582"/>
                  <a:gd name="connsiteX8" fmla="*/ 127733 w 385860"/>
                  <a:gd name="connsiteY8" fmla="*/ 937260 h 1231582"/>
                  <a:gd name="connsiteX9" fmla="*/ 327758 w 385860"/>
                  <a:gd name="connsiteY9" fmla="*/ 1231583 h 1231582"/>
                  <a:gd name="connsiteX10" fmla="*/ 88681 w 385860"/>
                  <a:gd name="connsiteY10" fmla="*/ 958215 h 1231582"/>
                  <a:gd name="connsiteX11" fmla="*/ 47723 w 385860"/>
                  <a:gd name="connsiteY11" fmla="*/ 875348 h 1231582"/>
                  <a:gd name="connsiteX12" fmla="*/ 19148 w 385860"/>
                  <a:gd name="connsiteY12" fmla="*/ 786765 h 1231582"/>
                  <a:gd name="connsiteX13" fmla="*/ 1051 w 385860"/>
                  <a:gd name="connsiteY13" fmla="*/ 600075 h 1231582"/>
                  <a:gd name="connsiteX14" fmla="*/ 41056 w 385860"/>
                  <a:gd name="connsiteY14" fmla="*/ 417195 h 1231582"/>
                  <a:gd name="connsiteX15" fmla="*/ 126781 w 385860"/>
                  <a:gd name="connsiteY15" fmla="*/ 253365 h 1231582"/>
                  <a:gd name="connsiteX16" fmla="*/ 385861 w 385860"/>
                  <a:gd name="connsiteY16" fmla="*/ 0 h 1231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860" h="1231582">
                    <a:moveTo>
                      <a:pt x="385861" y="0"/>
                    </a:moveTo>
                    <a:cubicBezTo>
                      <a:pt x="298231" y="82868"/>
                      <a:pt x="222031" y="175260"/>
                      <a:pt x="162976" y="276225"/>
                    </a:cubicBezTo>
                    <a:cubicBezTo>
                      <a:pt x="133448" y="326708"/>
                      <a:pt x="108683" y="380047"/>
                      <a:pt x="90586" y="434340"/>
                    </a:cubicBezTo>
                    <a:cubicBezTo>
                      <a:pt x="72488" y="488633"/>
                      <a:pt x="60106" y="545783"/>
                      <a:pt x="57248" y="602933"/>
                    </a:cubicBezTo>
                    <a:cubicBezTo>
                      <a:pt x="52486" y="660083"/>
                      <a:pt x="58201" y="717233"/>
                      <a:pt x="70583" y="773430"/>
                    </a:cubicBezTo>
                    <a:cubicBezTo>
                      <a:pt x="75346" y="802005"/>
                      <a:pt x="84871" y="828675"/>
                      <a:pt x="93443" y="857250"/>
                    </a:cubicBezTo>
                    <a:lnTo>
                      <a:pt x="109636" y="897255"/>
                    </a:lnTo>
                    <a:cubicBezTo>
                      <a:pt x="112493" y="903923"/>
                      <a:pt x="114398" y="910590"/>
                      <a:pt x="118208" y="917258"/>
                    </a:cubicBezTo>
                    <a:lnTo>
                      <a:pt x="127733" y="937260"/>
                    </a:lnTo>
                    <a:cubicBezTo>
                      <a:pt x="178216" y="1042988"/>
                      <a:pt x="249653" y="1139190"/>
                      <a:pt x="327758" y="1231583"/>
                    </a:cubicBezTo>
                    <a:cubicBezTo>
                      <a:pt x="232508" y="1157288"/>
                      <a:pt x="149641" y="1065848"/>
                      <a:pt x="88681" y="958215"/>
                    </a:cubicBezTo>
                    <a:cubicBezTo>
                      <a:pt x="72488" y="932498"/>
                      <a:pt x="61058" y="902970"/>
                      <a:pt x="47723" y="875348"/>
                    </a:cubicBezTo>
                    <a:cubicBezTo>
                      <a:pt x="37246" y="845820"/>
                      <a:pt x="25816" y="817245"/>
                      <a:pt x="19148" y="786765"/>
                    </a:cubicBezTo>
                    <a:cubicBezTo>
                      <a:pt x="3908" y="725805"/>
                      <a:pt x="-2759" y="662940"/>
                      <a:pt x="1051" y="600075"/>
                    </a:cubicBezTo>
                    <a:cubicBezTo>
                      <a:pt x="5813" y="537210"/>
                      <a:pt x="19148" y="475297"/>
                      <a:pt x="41056" y="417195"/>
                    </a:cubicBezTo>
                    <a:cubicBezTo>
                      <a:pt x="62963" y="359093"/>
                      <a:pt x="91538" y="303847"/>
                      <a:pt x="126781" y="253365"/>
                    </a:cubicBezTo>
                    <a:cubicBezTo>
                      <a:pt x="194408" y="151447"/>
                      <a:pt x="282991" y="63818"/>
                      <a:pt x="385861" y="0"/>
                    </a:cubicBezTo>
                    <a:close/>
                  </a:path>
                </a:pathLst>
              </a:custGeom>
              <a:solidFill>
                <a:srgbClr val="000000"/>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任意多边形: 形状 9"/>
              <p:cNvSpPr/>
              <p:nvPr>
                <p:custDataLst>
                  <p:tags r:id="rId14"/>
                </p:custDataLst>
              </p:nvPr>
            </p:nvSpPr>
            <p:spPr>
              <a:xfrm>
                <a:off x="4592954" y="3833812"/>
                <a:ext cx="193357" cy="659129"/>
              </a:xfrm>
              <a:custGeom>
                <a:avLst/>
                <a:gdLst>
                  <a:gd name="connsiteX0" fmla="*/ 60008 w 193357"/>
                  <a:gd name="connsiteY0" fmla="*/ 0 h 659129"/>
                  <a:gd name="connsiteX1" fmla="*/ 36195 w 193357"/>
                  <a:gd name="connsiteY1" fmla="*/ 175260 h 659129"/>
                  <a:gd name="connsiteX2" fmla="*/ 44768 w 193357"/>
                  <a:gd name="connsiteY2" fmla="*/ 348615 h 659129"/>
                  <a:gd name="connsiteX3" fmla="*/ 96202 w 193357"/>
                  <a:gd name="connsiteY3" fmla="*/ 512445 h 659129"/>
                  <a:gd name="connsiteX4" fmla="*/ 193358 w 193357"/>
                  <a:gd name="connsiteY4" fmla="*/ 659130 h 659129"/>
                  <a:gd name="connsiteX5" fmla="*/ 70485 w 193357"/>
                  <a:gd name="connsiteY5" fmla="*/ 526733 h 659129"/>
                  <a:gd name="connsiteX6" fmla="*/ 7620 w 193357"/>
                  <a:gd name="connsiteY6" fmla="*/ 354330 h 659129"/>
                  <a:gd name="connsiteX7" fmla="*/ 6667 w 193357"/>
                  <a:gd name="connsiteY7" fmla="*/ 171450 h 659129"/>
                  <a:gd name="connsiteX8" fmla="*/ 60008 w 193357"/>
                  <a:gd name="connsiteY8" fmla="*/ 0 h 65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357" h="659129">
                    <a:moveTo>
                      <a:pt x="60008" y="0"/>
                    </a:moveTo>
                    <a:cubicBezTo>
                      <a:pt x="46673" y="58103"/>
                      <a:pt x="39052" y="117158"/>
                      <a:pt x="36195" y="175260"/>
                    </a:cubicBezTo>
                    <a:cubicBezTo>
                      <a:pt x="33338" y="233363"/>
                      <a:pt x="35243" y="291465"/>
                      <a:pt x="44768" y="348615"/>
                    </a:cubicBezTo>
                    <a:cubicBezTo>
                      <a:pt x="54293" y="405765"/>
                      <a:pt x="71438" y="461010"/>
                      <a:pt x="96202" y="512445"/>
                    </a:cubicBezTo>
                    <a:cubicBezTo>
                      <a:pt x="120968" y="564833"/>
                      <a:pt x="155258" y="612458"/>
                      <a:pt x="193358" y="659130"/>
                    </a:cubicBezTo>
                    <a:cubicBezTo>
                      <a:pt x="144780" y="624840"/>
                      <a:pt x="101918" y="579120"/>
                      <a:pt x="70485" y="526733"/>
                    </a:cubicBezTo>
                    <a:cubicBezTo>
                      <a:pt x="38100" y="474345"/>
                      <a:pt x="17145" y="415290"/>
                      <a:pt x="7620" y="354330"/>
                    </a:cubicBezTo>
                    <a:cubicBezTo>
                      <a:pt x="-2858" y="293370"/>
                      <a:pt x="-1905" y="231458"/>
                      <a:pt x="6667" y="171450"/>
                    </a:cubicBezTo>
                    <a:cubicBezTo>
                      <a:pt x="15240" y="112395"/>
                      <a:pt x="31433" y="53340"/>
                      <a:pt x="60008" y="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任意多边形: 形状 10"/>
              <p:cNvSpPr/>
              <p:nvPr>
                <p:custDataLst>
                  <p:tags r:id="rId15"/>
                </p:custDataLst>
              </p:nvPr>
            </p:nvSpPr>
            <p:spPr>
              <a:xfrm>
                <a:off x="4409845" y="2614612"/>
                <a:ext cx="467907" cy="557212"/>
              </a:xfrm>
              <a:custGeom>
                <a:avLst/>
                <a:gdLst>
                  <a:gd name="connsiteX0" fmla="*/ 467907 w 467907"/>
                  <a:gd name="connsiteY0" fmla="*/ 0 h 557212"/>
                  <a:gd name="connsiteX1" fmla="*/ 306935 w 467907"/>
                  <a:gd name="connsiteY1" fmla="*/ 100965 h 557212"/>
                  <a:gd name="connsiteX2" fmla="*/ 167870 w 467907"/>
                  <a:gd name="connsiteY2" fmla="*/ 225742 h 557212"/>
                  <a:gd name="connsiteX3" fmla="*/ 109767 w 467907"/>
                  <a:gd name="connsiteY3" fmla="*/ 298133 h 557212"/>
                  <a:gd name="connsiteX4" fmla="*/ 62142 w 467907"/>
                  <a:gd name="connsiteY4" fmla="*/ 378142 h 557212"/>
                  <a:gd name="connsiteX5" fmla="*/ 42140 w 467907"/>
                  <a:gd name="connsiteY5" fmla="*/ 421005 h 557212"/>
                  <a:gd name="connsiteX6" fmla="*/ 25947 w 467907"/>
                  <a:gd name="connsiteY6" fmla="*/ 464820 h 557212"/>
                  <a:gd name="connsiteX7" fmla="*/ 230 w 467907"/>
                  <a:gd name="connsiteY7" fmla="*/ 557213 h 557212"/>
                  <a:gd name="connsiteX8" fmla="*/ 7850 w 467907"/>
                  <a:gd name="connsiteY8" fmla="*/ 461010 h 557212"/>
                  <a:gd name="connsiteX9" fmla="*/ 18327 w 467907"/>
                  <a:gd name="connsiteY9" fmla="*/ 413385 h 557212"/>
                  <a:gd name="connsiteX10" fmla="*/ 34520 w 467907"/>
                  <a:gd name="connsiteY10" fmla="*/ 366713 h 557212"/>
                  <a:gd name="connsiteX11" fmla="*/ 79287 w 467907"/>
                  <a:gd name="connsiteY11" fmla="*/ 279083 h 557212"/>
                  <a:gd name="connsiteX12" fmla="*/ 139295 w 467907"/>
                  <a:gd name="connsiteY12" fmla="*/ 200977 h 557212"/>
                  <a:gd name="connsiteX13" fmla="*/ 289790 w 467907"/>
                  <a:gd name="connsiteY13" fmla="*/ 77152 h 557212"/>
                  <a:gd name="connsiteX14" fmla="*/ 467907 w 467907"/>
                  <a:gd name="connsiteY14" fmla="*/ 0 h 55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7907" h="557212">
                    <a:moveTo>
                      <a:pt x="467907" y="0"/>
                    </a:moveTo>
                    <a:cubicBezTo>
                      <a:pt x="410757" y="30480"/>
                      <a:pt x="357417" y="63818"/>
                      <a:pt x="306935" y="100965"/>
                    </a:cubicBezTo>
                    <a:cubicBezTo>
                      <a:pt x="256452" y="138113"/>
                      <a:pt x="209780" y="180023"/>
                      <a:pt x="167870" y="225742"/>
                    </a:cubicBezTo>
                    <a:cubicBezTo>
                      <a:pt x="146915" y="248602"/>
                      <a:pt x="127865" y="273367"/>
                      <a:pt x="109767" y="298133"/>
                    </a:cubicBezTo>
                    <a:cubicBezTo>
                      <a:pt x="91670" y="323850"/>
                      <a:pt x="76430" y="350520"/>
                      <a:pt x="62142" y="378142"/>
                    </a:cubicBezTo>
                    <a:cubicBezTo>
                      <a:pt x="54522" y="391478"/>
                      <a:pt x="48807" y="406717"/>
                      <a:pt x="42140" y="421005"/>
                    </a:cubicBezTo>
                    <a:cubicBezTo>
                      <a:pt x="36425" y="435292"/>
                      <a:pt x="29757" y="449580"/>
                      <a:pt x="25947" y="464820"/>
                    </a:cubicBezTo>
                    <a:cubicBezTo>
                      <a:pt x="14517" y="494348"/>
                      <a:pt x="8802" y="525780"/>
                      <a:pt x="230" y="557213"/>
                    </a:cubicBezTo>
                    <a:cubicBezTo>
                      <a:pt x="-723" y="524828"/>
                      <a:pt x="1182" y="492442"/>
                      <a:pt x="7850" y="461010"/>
                    </a:cubicBezTo>
                    <a:cubicBezTo>
                      <a:pt x="10707" y="444817"/>
                      <a:pt x="15470" y="429578"/>
                      <a:pt x="18327" y="413385"/>
                    </a:cubicBezTo>
                    <a:cubicBezTo>
                      <a:pt x="23090" y="398145"/>
                      <a:pt x="27852" y="381953"/>
                      <a:pt x="34520" y="366713"/>
                    </a:cubicBezTo>
                    <a:cubicBezTo>
                      <a:pt x="45950" y="336233"/>
                      <a:pt x="62142" y="306705"/>
                      <a:pt x="79287" y="279083"/>
                    </a:cubicBezTo>
                    <a:cubicBezTo>
                      <a:pt x="96432" y="251460"/>
                      <a:pt x="117387" y="224790"/>
                      <a:pt x="139295" y="200977"/>
                    </a:cubicBezTo>
                    <a:cubicBezTo>
                      <a:pt x="183110" y="152400"/>
                      <a:pt x="234545" y="110490"/>
                      <a:pt x="289790" y="77152"/>
                    </a:cubicBezTo>
                    <a:cubicBezTo>
                      <a:pt x="345987" y="42863"/>
                      <a:pt x="405042" y="15240"/>
                      <a:pt x="467907" y="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任意多边形: 形状 11"/>
              <p:cNvSpPr/>
              <p:nvPr>
                <p:custDataLst>
                  <p:tags r:id="rId16"/>
                </p:custDataLst>
              </p:nvPr>
            </p:nvSpPr>
            <p:spPr>
              <a:xfrm>
                <a:off x="5161597" y="2135606"/>
                <a:ext cx="790574" cy="250405"/>
              </a:xfrm>
              <a:custGeom>
                <a:avLst/>
                <a:gdLst>
                  <a:gd name="connsiteX0" fmla="*/ 790575 w 790574"/>
                  <a:gd name="connsiteY0" fmla="*/ 43713 h 250405"/>
                  <a:gd name="connsiteX1" fmla="*/ 577215 w 790574"/>
                  <a:gd name="connsiteY1" fmla="*/ 29426 h 250405"/>
                  <a:gd name="connsiteX2" fmla="*/ 471487 w 790574"/>
                  <a:gd name="connsiteY2" fmla="*/ 36093 h 250405"/>
                  <a:gd name="connsiteX3" fmla="*/ 367665 w 790574"/>
                  <a:gd name="connsiteY3" fmla="*/ 53238 h 250405"/>
                  <a:gd name="connsiteX4" fmla="*/ 266700 w 790574"/>
                  <a:gd name="connsiteY4" fmla="*/ 81813 h 250405"/>
                  <a:gd name="connsiteX5" fmla="*/ 254317 w 790574"/>
                  <a:gd name="connsiteY5" fmla="*/ 86576 h 250405"/>
                  <a:gd name="connsiteX6" fmla="*/ 241935 w 790574"/>
                  <a:gd name="connsiteY6" fmla="*/ 91338 h 250405"/>
                  <a:gd name="connsiteX7" fmla="*/ 218123 w 790574"/>
                  <a:gd name="connsiteY7" fmla="*/ 101816 h 250405"/>
                  <a:gd name="connsiteX8" fmla="*/ 171450 w 790574"/>
                  <a:gd name="connsiteY8" fmla="*/ 124676 h 250405"/>
                  <a:gd name="connsiteX9" fmla="*/ 125730 w 790574"/>
                  <a:gd name="connsiteY9" fmla="*/ 151346 h 250405"/>
                  <a:gd name="connsiteX10" fmla="*/ 81915 w 790574"/>
                  <a:gd name="connsiteY10" fmla="*/ 181826 h 250405"/>
                  <a:gd name="connsiteX11" fmla="*/ 0 w 790574"/>
                  <a:gd name="connsiteY11" fmla="*/ 250406 h 250405"/>
                  <a:gd name="connsiteX12" fmla="*/ 70485 w 790574"/>
                  <a:gd name="connsiteY12" fmla="*/ 167538 h 250405"/>
                  <a:gd name="connsiteX13" fmla="*/ 111442 w 790574"/>
                  <a:gd name="connsiteY13" fmla="*/ 131343 h 250405"/>
                  <a:gd name="connsiteX14" fmla="*/ 133350 w 790574"/>
                  <a:gd name="connsiteY14" fmla="*/ 115151 h 250405"/>
                  <a:gd name="connsiteX15" fmla="*/ 156210 w 790574"/>
                  <a:gd name="connsiteY15" fmla="*/ 99911 h 250405"/>
                  <a:gd name="connsiteX16" fmla="*/ 359092 w 790574"/>
                  <a:gd name="connsiteY16" fmla="*/ 17043 h 250405"/>
                  <a:gd name="connsiteX17" fmla="*/ 467678 w 790574"/>
                  <a:gd name="connsiteY17" fmla="*/ 1803 h 250405"/>
                  <a:gd name="connsiteX18" fmla="*/ 577215 w 790574"/>
                  <a:gd name="connsiteY18" fmla="*/ 1803 h 250405"/>
                  <a:gd name="connsiteX19" fmla="*/ 790575 w 790574"/>
                  <a:gd name="connsiteY19" fmla="*/ 43713 h 25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0574" h="250405">
                    <a:moveTo>
                      <a:pt x="790575" y="43713"/>
                    </a:moveTo>
                    <a:cubicBezTo>
                      <a:pt x="719137" y="33236"/>
                      <a:pt x="648653" y="29426"/>
                      <a:pt x="577215" y="29426"/>
                    </a:cubicBezTo>
                    <a:cubicBezTo>
                      <a:pt x="541973" y="30378"/>
                      <a:pt x="506730" y="31331"/>
                      <a:pt x="471487" y="36093"/>
                    </a:cubicBezTo>
                    <a:cubicBezTo>
                      <a:pt x="436245" y="39903"/>
                      <a:pt x="401955" y="45618"/>
                      <a:pt x="367665" y="53238"/>
                    </a:cubicBezTo>
                    <a:cubicBezTo>
                      <a:pt x="333375" y="60858"/>
                      <a:pt x="300038" y="70383"/>
                      <a:pt x="266700" y="81813"/>
                    </a:cubicBezTo>
                    <a:lnTo>
                      <a:pt x="254317" y="86576"/>
                    </a:lnTo>
                    <a:lnTo>
                      <a:pt x="241935" y="91338"/>
                    </a:lnTo>
                    <a:cubicBezTo>
                      <a:pt x="234315" y="95148"/>
                      <a:pt x="225742" y="98006"/>
                      <a:pt x="218123" y="101816"/>
                    </a:cubicBezTo>
                    <a:cubicBezTo>
                      <a:pt x="201930" y="109436"/>
                      <a:pt x="186690" y="116103"/>
                      <a:pt x="171450" y="124676"/>
                    </a:cubicBezTo>
                    <a:cubicBezTo>
                      <a:pt x="155257" y="132296"/>
                      <a:pt x="140970" y="141821"/>
                      <a:pt x="125730" y="151346"/>
                    </a:cubicBezTo>
                    <a:cubicBezTo>
                      <a:pt x="111442" y="160871"/>
                      <a:pt x="96202" y="170396"/>
                      <a:pt x="81915" y="181826"/>
                    </a:cubicBezTo>
                    <a:cubicBezTo>
                      <a:pt x="52388" y="201828"/>
                      <a:pt x="26670" y="226593"/>
                      <a:pt x="0" y="250406"/>
                    </a:cubicBezTo>
                    <a:cubicBezTo>
                      <a:pt x="20955" y="220878"/>
                      <a:pt x="43815" y="192303"/>
                      <a:pt x="70485" y="167538"/>
                    </a:cubicBezTo>
                    <a:cubicBezTo>
                      <a:pt x="82867" y="154203"/>
                      <a:pt x="98107" y="143726"/>
                      <a:pt x="111442" y="131343"/>
                    </a:cubicBezTo>
                    <a:cubicBezTo>
                      <a:pt x="119063" y="125628"/>
                      <a:pt x="125730" y="120866"/>
                      <a:pt x="133350" y="115151"/>
                    </a:cubicBezTo>
                    <a:cubicBezTo>
                      <a:pt x="140970" y="109436"/>
                      <a:pt x="148590" y="104673"/>
                      <a:pt x="156210" y="99911"/>
                    </a:cubicBezTo>
                    <a:cubicBezTo>
                      <a:pt x="218123" y="59906"/>
                      <a:pt x="287655" y="33236"/>
                      <a:pt x="359092" y="17043"/>
                    </a:cubicBezTo>
                    <a:cubicBezTo>
                      <a:pt x="395288" y="9423"/>
                      <a:pt x="431482" y="3708"/>
                      <a:pt x="467678" y="1803"/>
                    </a:cubicBezTo>
                    <a:cubicBezTo>
                      <a:pt x="503873" y="-102"/>
                      <a:pt x="541020" y="-1054"/>
                      <a:pt x="577215" y="1803"/>
                    </a:cubicBezTo>
                    <a:cubicBezTo>
                      <a:pt x="651510" y="4661"/>
                      <a:pt x="723900" y="17996"/>
                      <a:pt x="790575" y="43713"/>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任意多边形: 形状 12"/>
              <p:cNvSpPr/>
              <p:nvPr>
                <p:custDataLst>
                  <p:tags r:id="rId17"/>
                </p:custDataLst>
              </p:nvPr>
            </p:nvSpPr>
            <p:spPr>
              <a:xfrm>
                <a:off x="6154102" y="4499609"/>
                <a:ext cx="704850" cy="225782"/>
              </a:xfrm>
              <a:custGeom>
                <a:avLst/>
                <a:gdLst>
                  <a:gd name="connsiteX0" fmla="*/ 0 w 704850"/>
                  <a:gd name="connsiteY0" fmla="*/ 182880 h 225782"/>
                  <a:gd name="connsiteX1" fmla="*/ 189547 w 704850"/>
                  <a:gd name="connsiteY1" fmla="*/ 193358 h 225782"/>
                  <a:gd name="connsiteX2" fmla="*/ 375285 w 704850"/>
                  <a:gd name="connsiteY2" fmla="*/ 172403 h 225782"/>
                  <a:gd name="connsiteX3" fmla="*/ 464820 w 704850"/>
                  <a:gd name="connsiteY3" fmla="*/ 146685 h 225782"/>
                  <a:gd name="connsiteX4" fmla="*/ 550545 w 704850"/>
                  <a:gd name="connsiteY4" fmla="*/ 109538 h 225782"/>
                  <a:gd name="connsiteX5" fmla="*/ 591502 w 704850"/>
                  <a:gd name="connsiteY5" fmla="*/ 86678 h 225782"/>
                  <a:gd name="connsiteX6" fmla="*/ 630555 w 704850"/>
                  <a:gd name="connsiteY6" fmla="*/ 60008 h 225782"/>
                  <a:gd name="connsiteX7" fmla="*/ 704850 w 704850"/>
                  <a:gd name="connsiteY7" fmla="*/ 0 h 225782"/>
                  <a:gd name="connsiteX8" fmla="*/ 642938 w 704850"/>
                  <a:gd name="connsiteY8" fmla="*/ 74295 h 225782"/>
                  <a:gd name="connsiteX9" fmla="*/ 606743 w 704850"/>
                  <a:gd name="connsiteY9" fmla="*/ 106680 h 225782"/>
                  <a:gd name="connsiteX10" fmla="*/ 566738 w 704850"/>
                  <a:gd name="connsiteY10" fmla="*/ 135255 h 225782"/>
                  <a:gd name="connsiteX11" fmla="*/ 479107 w 704850"/>
                  <a:gd name="connsiteY11" fmla="*/ 180975 h 225782"/>
                  <a:gd name="connsiteX12" fmla="*/ 384810 w 704850"/>
                  <a:gd name="connsiteY12" fmla="*/ 210503 h 225782"/>
                  <a:gd name="connsiteX13" fmla="*/ 189547 w 704850"/>
                  <a:gd name="connsiteY13" fmla="*/ 223838 h 225782"/>
                  <a:gd name="connsiteX14" fmla="*/ 0 w 704850"/>
                  <a:gd name="connsiteY14" fmla="*/ 182880 h 22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4850" h="225782">
                    <a:moveTo>
                      <a:pt x="0" y="182880"/>
                    </a:moveTo>
                    <a:cubicBezTo>
                      <a:pt x="63817" y="191453"/>
                      <a:pt x="126682" y="194310"/>
                      <a:pt x="189547" y="193358"/>
                    </a:cubicBezTo>
                    <a:cubicBezTo>
                      <a:pt x="252413" y="192405"/>
                      <a:pt x="314325" y="185738"/>
                      <a:pt x="375285" y="172403"/>
                    </a:cubicBezTo>
                    <a:cubicBezTo>
                      <a:pt x="405765" y="165735"/>
                      <a:pt x="435292" y="157163"/>
                      <a:pt x="464820" y="146685"/>
                    </a:cubicBezTo>
                    <a:cubicBezTo>
                      <a:pt x="494347" y="136208"/>
                      <a:pt x="522922" y="123825"/>
                      <a:pt x="550545" y="109538"/>
                    </a:cubicBezTo>
                    <a:cubicBezTo>
                      <a:pt x="564832" y="102870"/>
                      <a:pt x="577215" y="94297"/>
                      <a:pt x="591502" y="86678"/>
                    </a:cubicBezTo>
                    <a:cubicBezTo>
                      <a:pt x="604838" y="78105"/>
                      <a:pt x="618172" y="69533"/>
                      <a:pt x="630555" y="60008"/>
                    </a:cubicBezTo>
                    <a:cubicBezTo>
                      <a:pt x="656272" y="41910"/>
                      <a:pt x="680085" y="20955"/>
                      <a:pt x="704850" y="0"/>
                    </a:cubicBezTo>
                    <a:cubicBezTo>
                      <a:pt x="686752" y="26670"/>
                      <a:pt x="666750" y="52388"/>
                      <a:pt x="642938" y="74295"/>
                    </a:cubicBezTo>
                    <a:cubicBezTo>
                      <a:pt x="631507" y="85725"/>
                      <a:pt x="619125" y="96203"/>
                      <a:pt x="606743" y="106680"/>
                    </a:cubicBezTo>
                    <a:cubicBezTo>
                      <a:pt x="593407" y="116205"/>
                      <a:pt x="581025" y="126683"/>
                      <a:pt x="566738" y="135255"/>
                    </a:cubicBezTo>
                    <a:cubicBezTo>
                      <a:pt x="539115" y="153353"/>
                      <a:pt x="509588" y="167640"/>
                      <a:pt x="479107" y="180975"/>
                    </a:cubicBezTo>
                    <a:cubicBezTo>
                      <a:pt x="448627" y="193358"/>
                      <a:pt x="417195" y="202883"/>
                      <a:pt x="384810" y="210503"/>
                    </a:cubicBezTo>
                    <a:cubicBezTo>
                      <a:pt x="320992" y="224790"/>
                      <a:pt x="254317" y="228600"/>
                      <a:pt x="189547" y="223838"/>
                    </a:cubicBezTo>
                    <a:cubicBezTo>
                      <a:pt x="124777" y="218122"/>
                      <a:pt x="60007" y="206693"/>
                      <a:pt x="0" y="18288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任意多边形: 形状 13"/>
              <p:cNvSpPr/>
              <p:nvPr>
                <p:custDataLst>
                  <p:tags r:id="rId18"/>
                </p:custDataLst>
              </p:nvPr>
            </p:nvSpPr>
            <p:spPr>
              <a:xfrm>
                <a:off x="7125652" y="3970972"/>
                <a:ext cx="652462" cy="328260"/>
              </a:xfrm>
              <a:custGeom>
                <a:avLst/>
                <a:gdLst>
                  <a:gd name="connsiteX0" fmla="*/ 0 w 652462"/>
                  <a:gd name="connsiteY0" fmla="*/ 320040 h 328260"/>
                  <a:gd name="connsiteX1" fmla="*/ 188595 w 652462"/>
                  <a:gd name="connsiteY1" fmla="*/ 292418 h 328260"/>
                  <a:gd name="connsiteX2" fmla="*/ 366713 w 652462"/>
                  <a:gd name="connsiteY2" fmla="*/ 234315 h 328260"/>
                  <a:gd name="connsiteX3" fmla="*/ 448628 w 652462"/>
                  <a:gd name="connsiteY3" fmla="*/ 191453 h 328260"/>
                  <a:gd name="connsiteX4" fmla="*/ 524828 w 652462"/>
                  <a:gd name="connsiteY4" fmla="*/ 138113 h 328260"/>
                  <a:gd name="connsiteX5" fmla="*/ 560070 w 652462"/>
                  <a:gd name="connsiteY5" fmla="*/ 107633 h 328260"/>
                  <a:gd name="connsiteX6" fmla="*/ 592455 w 652462"/>
                  <a:gd name="connsiteY6" fmla="*/ 74295 h 328260"/>
                  <a:gd name="connsiteX7" fmla="*/ 652463 w 652462"/>
                  <a:gd name="connsiteY7" fmla="*/ 0 h 328260"/>
                  <a:gd name="connsiteX8" fmla="*/ 606742 w 652462"/>
                  <a:gd name="connsiteY8" fmla="*/ 85725 h 328260"/>
                  <a:gd name="connsiteX9" fmla="*/ 577215 w 652462"/>
                  <a:gd name="connsiteY9" fmla="*/ 124778 h 328260"/>
                  <a:gd name="connsiteX10" fmla="*/ 543878 w 652462"/>
                  <a:gd name="connsiteY10" fmla="*/ 160973 h 328260"/>
                  <a:gd name="connsiteX11" fmla="*/ 467678 w 652462"/>
                  <a:gd name="connsiteY11" fmla="*/ 222885 h 328260"/>
                  <a:gd name="connsiteX12" fmla="*/ 381953 w 652462"/>
                  <a:gd name="connsiteY12" fmla="*/ 270510 h 328260"/>
                  <a:gd name="connsiteX13" fmla="*/ 194310 w 652462"/>
                  <a:gd name="connsiteY13" fmla="*/ 322898 h 328260"/>
                  <a:gd name="connsiteX14" fmla="*/ 0 w 652462"/>
                  <a:gd name="connsiteY14" fmla="*/ 320040 h 32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2462" h="328260">
                    <a:moveTo>
                      <a:pt x="0" y="320040"/>
                    </a:moveTo>
                    <a:cubicBezTo>
                      <a:pt x="63817" y="315278"/>
                      <a:pt x="126682" y="305753"/>
                      <a:pt x="188595" y="292418"/>
                    </a:cubicBezTo>
                    <a:cubicBezTo>
                      <a:pt x="249555" y="278130"/>
                      <a:pt x="309563" y="260033"/>
                      <a:pt x="366713" y="234315"/>
                    </a:cubicBezTo>
                    <a:cubicBezTo>
                      <a:pt x="395288" y="221933"/>
                      <a:pt x="422910" y="207645"/>
                      <a:pt x="448628" y="191453"/>
                    </a:cubicBezTo>
                    <a:cubicBezTo>
                      <a:pt x="475297" y="175260"/>
                      <a:pt x="500063" y="157163"/>
                      <a:pt x="524828" y="138113"/>
                    </a:cubicBezTo>
                    <a:cubicBezTo>
                      <a:pt x="537210" y="128588"/>
                      <a:pt x="547688" y="117158"/>
                      <a:pt x="560070" y="107633"/>
                    </a:cubicBezTo>
                    <a:cubicBezTo>
                      <a:pt x="570547" y="96203"/>
                      <a:pt x="582930" y="85725"/>
                      <a:pt x="592455" y="74295"/>
                    </a:cubicBezTo>
                    <a:cubicBezTo>
                      <a:pt x="614363" y="51435"/>
                      <a:pt x="633413" y="25718"/>
                      <a:pt x="652463" y="0"/>
                    </a:cubicBezTo>
                    <a:cubicBezTo>
                      <a:pt x="640080" y="29528"/>
                      <a:pt x="625792" y="59055"/>
                      <a:pt x="606742" y="85725"/>
                    </a:cubicBezTo>
                    <a:cubicBezTo>
                      <a:pt x="598170" y="100013"/>
                      <a:pt x="587692" y="111443"/>
                      <a:pt x="577215" y="124778"/>
                    </a:cubicBezTo>
                    <a:cubicBezTo>
                      <a:pt x="566738" y="137160"/>
                      <a:pt x="555307" y="149543"/>
                      <a:pt x="543878" y="160973"/>
                    </a:cubicBezTo>
                    <a:cubicBezTo>
                      <a:pt x="521017" y="184785"/>
                      <a:pt x="494347" y="204788"/>
                      <a:pt x="467678" y="222885"/>
                    </a:cubicBezTo>
                    <a:cubicBezTo>
                      <a:pt x="440055" y="240983"/>
                      <a:pt x="411480" y="257175"/>
                      <a:pt x="381953" y="270510"/>
                    </a:cubicBezTo>
                    <a:cubicBezTo>
                      <a:pt x="321945" y="297180"/>
                      <a:pt x="258128" y="314325"/>
                      <a:pt x="194310" y="322898"/>
                    </a:cubicBezTo>
                    <a:cubicBezTo>
                      <a:pt x="129540" y="329565"/>
                      <a:pt x="63817" y="331470"/>
                      <a:pt x="0" y="32004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任意多边形: 形状 14"/>
              <p:cNvSpPr/>
              <p:nvPr>
                <p:custDataLst>
                  <p:tags r:id="rId19"/>
                </p:custDataLst>
              </p:nvPr>
            </p:nvSpPr>
            <p:spPr>
              <a:xfrm>
                <a:off x="7227569" y="2346959"/>
                <a:ext cx="381161" cy="615315"/>
              </a:xfrm>
              <a:custGeom>
                <a:avLst/>
                <a:gdLst>
                  <a:gd name="connsiteX0" fmla="*/ 0 w 381161"/>
                  <a:gd name="connsiteY0" fmla="*/ 0 h 615315"/>
                  <a:gd name="connsiteX1" fmla="*/ 96203 w 381161"/>
                  <a:gd name="connsiteY1" fmla="*/ 24765 h 615315"/>
                  <a:gd name="connsiteX2" fmla="*/ 182880 w 381161"/>
                  <a:gd name="connsiteY2" fmla="*/ 74295 h 615315"/>
                  <a:gd name="connsiteX3" fmla="*/ 256223 w 381161"/>
                  <a:gd name="connsiteY3" fmla="*/ 143828 h 615315"/>
                  <a:gd name="connsiteX4" fmla="*/ 312420 w 381161"/>
                  <a:gd name="connsiteY4" fmla="*/ 227648 h 615315"/>
                  <a:gd name="connsiteX5" fmla="*/ 373380 w 381161"/>
                  <a:gd name="connsiteY5" fmla="*/ 418148 h 615315"/>
                  <a:gd name="connsiteX6" fmla="*/ 375285 w 381161"/>
                  <a:gd name="connsiteY6" fmla="*/ 615315 h 615315"/>
                  <a:gd name="connsiteX7" fmla="*/ 344805 w 381161"/>
                  <a:gd name="connsiteY7" fmla="*/ 423863 h 615315"/>
                  <a:gd name="connsiteX8" fmla="*/ 280035 w 381161"/>
                  <a:gd name="connsiteY8" fmla="*/ 245745 h 615315"/>
                  <a:gd name="connsiteX9" fmla="*/ 229553 w 381161"/>
                  <a:gd name="connsiteY9" fmla="*/ 166688 h 615315"/>
                  <a:gd name="connsiteX10" fmla="*/ 165735 w 381161"/>
                  <a:gd name="connsiteY10" fmla="*/ 98108 h 615315"/>
                  <a:gd name="connsiteX11" fmla="*/ 89535 w 381161"/>
                  <a:gd name="connsiteY11" fmla="*/ 41910 h 615315"/>
                  <a:gd name="connsiteX12" fmla="*/ 0 w 381161"/>
                  <a:gd name="connsiteY12" fmla="*/ 0 h 6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161" h="615315">
                    <a:moveTo>
                      <a:pt x="0" y="0"/>
                    </a:moveTo>
                    <a:cubicBezTo>
                      <a:pt x="33338" y="1905"/>
                      <a:pt x="64770" y="12383"/>
                      <a:pt x="96203" y="24765"/>
                    </a:cubicBezTo>
                    <a:cubicBezTo>
                      <a:pt x="126683" y="38100"/>
                      <a:pt x="156210" y="54293"/>
                      <a:pt x="182880" y="74295"/>
                    </a:cubicBezTo>
                    <a:cubicBezTo>
                      <a:pt x="210503" y="94298"/>
                      <a:pt x="234315" y="118110"/>
                      <a:pt x="256223" y="143828"/>
                    </a:cubicBezTo>
                    <a:cubicBezTo>
                      <a:pt x="278130" y="169545"/>
                      <a:pt x="296228" y="198120"/>
                      <a:pt x="312420" y="227648"/>
                    </a:cubicBezTo>
                    <a:cubicBezTo>
                      <a:pt x="344805" y="286703"/>
                      <a:pt x="362903" y="352425"/>
                      <a:pt x="373380" y="418148"/>
                    </a:cubicBezTo>
                    <a:cubicBezTo>
                      <a:pt x="382905" y="483870"/>
                      <a:pt x="383858" y="550545"/>
                      <a:pt x="375285" y="615315"/>
                    </a:cubicBezTo>
                    <a:cubicBezTo>
                      <a:pt x="367665" y="550545"/>
                      <a:pt x="359093" y="485775"/>
                      <a:pt x="344805" y="423863"/>
                    </a:cubicBezTo>
                    <a:cubicBezTo>
                      <a:pt x="329565" y="361950"/>
                      <a:pt x="309563" y="300990"/>
                      <a:pt x="280035" y="245745"/>
                    </a:cubicBezTo>
                    <a:cubicBezTo>
                      <a:pt x="265748" y="218123"/>
                      <a:pt x="248603" y="191453"/>
                      <a:pt x="229553" y="166688"/>
                    </a:cubicBezTo>
                    <a:cubicBezTo>
                      <a:pt x="210503" y="141923"/>
                      <a:pt x="188595" y="119063"/>
                      <a:pt x="165735" y="98108"/>
                    </a:cubicBezTo>
                    <a:cubicBezTo>
                      <a:pt x="141923" y="77153"/>
                      <a:pt x="116205" y="58103"/>
                      <a:pt x="89535" y="41910"/>
                    </a:cubicBezTo>
                    <a:cubicBezTo>
                      <a:pt x="60008" y="24765"/>
                      <a:pt x="31433" y="11430"/>
                      <a:pt x="0" y="0"/>
                    </a:cubicBezTo>
                    <a:close/>
                  </a:path>
                </a:pathLst>
              </a:custGeom>
              <a:solidFill>
                <a:srgbClr val="72717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7" name="文本框 26"/>
            <p:cNvSpPr txBox="1"/>
            <p:nvPr>
              <p:custDataLst>
                <p:tags r:id="rId20"/>
              </p:custDataLst>
            </p:nvPr>
          </p:nvSpPr>
          <p:spPr>
            <a:xfrm>
              <a:off x="7720" y="4482"/>
              <a:ext cx="4000" cy="2961"/>
            </a:xfrm>
            <a:prstGeom prst="rect">
              <a:avLst/>
            </a:prstGeom>
            <a:noFill/>
          </p:spPr>
          <p:txBody>
            <a:bodyPr wrap="square"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0"/>
                </a:spcBef>
                <a:spcAft>
                  <a:spcPts val="0"/>
                </a:spcAft>
              </a:pPr>
              <a:r>
                <a:rPr lang="en-US" altLang="zh-CN" sz="1400" spc="200">
                  <a:solidFill>
                    <a:schemeClr val="tx1"/>
                  </a:solidFill>
                  <a:uFillTx/>
                  <a:latin typeface="汉仪中黑简" panose="02010600000101010101" charset="-122"/>
                  <a:ea typeface="汉仪中黑简" panose="02010600000101010101" charset="-122"/>
                  <a:cs typeface="汉仪中黑简" panose="02010600000101010101" charset="-122"/>
                </a:rPr>
                <a:t> 	Third</a:t>
              </a:r>
              <a:r>
                <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rPr>
                <a:t>    </a:t>
              </a:r>
              <a:endPar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endParaRPr>
            </a:p>
            <a:p>
              <a:pPr>
                <a:lnSpc>
                  <a:spcPct val="120000"/>
                </a:lnSpc>
                <a:spcBef>
                  <a:spcPts val="0"/>
                </a:spcBef>
                <a:spcAft>
                  <a:spcPts val="0"/>
                </a:spcAft>
              </a:pPr>
              <a:r>
                <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rPr>
                <a:t>使用</a:t>
              </a:r>
              <a:r>
                <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rPr>
                <a:t>matplotlib,</a:t>
              </a:r>
              <a:endPar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endParaRPr>
            </a:p>
            <a:p>
              <a:pPr>
                <a:lnSpc>
                  <a:spcPct val="120000"/>
                </a:lnSpc>
                <a:spcBef>
                  <a:spcPts val="0"/>
                </a:spcBef>
                <a:spcAft>
                  <a:spcPts val="0"/>
                </a:spcAft>
              </a:pPr>
              <a:r>
                <a:rPr lang="en-US" altLang="zh-CN" sz="2000" spc="200">
                  <a:solidFill>
                    <a:schemeClr val="tx1"/>
                  </a:solidFill>
                  <a:uFillTx/>
                  <a:latin typeface="汉仪中黑简" panose="02010600000101010101" charset="-122"/>
                  <a:ea typeface="汉仪中黑简" panose="02010600000101010101" charset="-122"/>
                  <a:cs typeface="汉仪中黑简" panose="02010600000101010101" charset="-122"/>
                </a:rPr>
                <a:t>seaborn,plotly</a:t>
              </a:r>
              <a:r>
                <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rPr>
                <a:t>库进行数据可视化</a:t>
              </a:r>
              <a:r>
                <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rPr>
                <a:t>呈现</a:t>
              </a:r>
              <a:endParaRPr lang="zh-CN" altLang="en-US" sz="2000" spc="200">
                <a:solidFill>
                  <a:schemeClr val="tx1"/>
                </a:solidFill>
                <a:uFillTx/>
                <a:latin typeface="汉仪中黑简" panose="02010600000101010101" charset="-122"/>
                <a:ea typeface="汉仪中黑简" panose="02010600000101010101" charset="-122"/>
                <a:cs typeface="汉仪中黑简" panose="02010600000101010101" charset="-122"/>
              </a:endParaRPr>
            </a:p>
          </p:txBody>
        </p:sp>
      </p:grpSp>
      <p:sp>
        <p:nvSpPr>
          <p:cNvPr id="28" name="文本框 27"/>
          <p:cNvSpPr txBox="1"/>
          <p:nvPr/>
        </p:nvSpPr>
        <p:spPr>
          <a:xfrm>
            <a:off x="5827395" y="1282700"/>
            <a:ext cx="3865245" cy="368300"/>
          </a:xfrm>
          <a:prstGeom prst="rect">
            <a:avLst/>
          </a:prstGeom>
          <a:noFill/>
        </p:spPr>
        <p:txBody>
          <a:bodyPr wrap="square" rtlCol="0">
            <a:spAutoFit/>
          </a:bodyPr>
          <a:p>
            <a:r>
              <a:rPr lang="zh-CN" altLang="en-US">
                <a:solidFill>
                  <a:schemeClr val="accent1"/>
                </a:solidFill>
              </a:rPr>
              <a:t>饼状图呈现事故严重程度</a:t>
            </a:r>
            <a:r>
              <a:rPr lang="zh-CN" altLang="en-US">
                <a:solidFill>
                  <a:schemeClr val="accent1"/>
                </a:solidFill>
              </a:rPr>
              <a:t>占比</a:t>
            </a:r>
            <a:endParaRPr lang="zh-CN" altLang="en-US">
              <a:solidFill>
                <a:schemeClr val="accent1"/>
              </a:solidFill>
            </a:endParaRPr>
          </a:p>
        </p:txBody>
      </p:sp>
      <p:sp>
        <p:nvSpPr>
          <p:cNvPr id="29" name="文本框 28"/>
          <p:cNvSpPr txBox="1"/>
          <p:nvPr/>
        </p:nvSpPr>
        <p:spPr>
          <a:xfrm>
            <a:off x="5827395" y="2367280"/>
            <a:ext cx="3399155" cy="368300"/>
          </a:xfrm>
          <a:prstGeom prst="rect">
            <a:avLst/>
          </a:prstGeom>
          <a:noFill/>
        </p:spPr>
        <p:txBody>
          <a:bodyPr wrap="square" rtlCol="0">
            <a:spAutoFit/>
          </a:bodyPr>
          <a:p>
            <a:r>
              <a:rPr lang="zh-CN" altLang="en-US">
                <a:solidFill>
                  <a:schemeClr val="accent1"/>
                </a:solidFill>
              </a:rPr>
              <a:t>沙漏图呈现事故人受伤程度</a:t>
            </a:r>
            <a:r>
              <a:rPr lang="zh-CN" altLang="en-US">
                <a:solidFill>
                  <a:schemeClr val="accent1"/>
                </a:solidFill>
              </a:rPr>
              <a:t>占比</a:t>
            </a:r>
            <a:endParaRPr lang="zh-CN" altLang="en-US">
              <a:solidFill>
                <a:schemeClr val="accent1"/>
              </a:solidFill>
            </a:endParaRPr>
          </a:p>
        </p:txBody>
      </p:sp>
      <p:sp>
        <p:nvSpPr>
          <p:cNvPr id="30" name="文本框 29"/>
          <p:cNvSpPr txBox="1"/>
          <p:nvPr/>
        </p:nvSpPr>
        <p:spPr>
          <a:xfrm>
            <a:off x="5826760" y="3381375"/>
            <a:ext cx="3230245" cy="645160"/>
          </a:xfrm>
          <a:prstGeom prst="rect">
            <a:avLst/>
          </a:prstGeom>
          <a:noFill/>
        </p:spPr>
        <p:txBody>
          <a:bodyPr wrap="square" rtlCol="0">
            <a:spAutoFit/>
          </a:bodyPr>
          <a:p>
            <a:r>
              <a:rPr lang="zh-CN" altLang="en-US">
                <a:solidFill>
                  <a:schemeClr val="accent1"/>
                </a:solidFill>
              </a:rPr>
              <a:t>多维柱状图呈现相关因素的</a:t>
            </a:r>
            <a:r>
              <a:rPr lang="zh-CN" altLang="en-US">
                <a:solidFill>
                  <a:schemeClr val="accent1"/>
                </a:solidFill>
              </a:rPr>
              <a:t>影响</a:t>
            </a:r>
            <a:endParaRPr lang="zh-CN" altLang="en-US">
              <a:solidFill>
                <a:schemeClr val="accent1"/>
              </a:solidFill>
            </a:endParaRPr>
          </a:p>
        </p:txBody>
      </p:sp>
      <p:sp>
        <p:nvSpPr>
          <p:cNvPr id="31" name="文本框 30"/>
          <p:cNvSpPr txBox="1"/>
          <p:nvPr/>
        </p:nvSpPr>
        <p:spPr>
          <a:xfrm>
            <a:off x="5816600" y="4368800"/>
            <a:ext cx="3388995" cy="645160"/>
          </a:xfrm>
          <a:prstGeom prst="rect">
            <a:avLst/>
          </a:prstGeom>
          <a:noFill/>
        </p:spPr>
        <p:txBody>
          <a:bodyPr wrap="square" rtlCol="0">
            <a:spAutoFit/>
          </a:bodyPr>
          <a:p>
            <a:r>
              <a:rPr lang="zh-CN" altLang="en-US">
                <a:solidFill>
                  <a:schemeClr val="accent1"/>
                </a:solidFill>
              </a:rPr>
              <a:t>分类直方图呈现以速度为基准下其余相关因素的</a:t>
            </a:r>
            <a:r>
              <a:rPr lang="zh-CN" altLang="en-US">
                <a:solidFill>
                  <a:schemeClr val="accent1"/>
                </a:solidFill>
              </a:rPr>
              <a:t>影响</a:t>
            </a:r>
            <a:endParaRPr lang="zh-CN" altLang="en-US">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316" t="13172" r="-316" b="-1092"/>
          <a:stretch>
            <a:fillRect/>
          </a:stretch>
        </p:blipFill>
        <p:spPr>
          <a:xfrm>
            <a:off x="8986718" y="0"/>
            <a:ext cx="3489734" cy="3549755"/>
          </a:xfrm>
          <a:prstGeom prst="rect">
            <a:avLst/>
          </a:prstGeom>
        </p:spPr>
      </p:pic>
      <p:pic>
        <p:nvPicPr>
          <p:cNvPr id="4" name="图片 3"/>
          <p:cNvPicPr>
            <a:picLocks noChangeAspect="1"/>
          </p:cNvPicPr>
          <p:nvPr/>
        </p:nvPicPr>
        <p:blipFill>
          <a:blip r:embed="rId2"/>
          <a:stretch>
            <a:fillRect/>
          </a:stretch>
        </p:blipFill>
        <p:spPr>
          <a:xfrm>
            <a:off x="3449660" y="-1126073"/>
            <a:ext cx="8742340" cy="4854511"/>
          </a:xfrm>
          <a:prstGeom prst="rect">
            <a:avLst/>
          </a:prstGeom>
        </p:spPr>
      </p:pic>
      <p:pic>
        <p:nvPicPr>
          <p:cNvPr id="6" name="图片 5"/>
          <p:cNvPicPr>
            <a:picLocks noChangeAspect="1"/>
          </p:cNvPicPr>
          <p:nvPr/>
        </p:nvPicPr>
        <p:blipFill>
          <a:blip r:embed="rId3"/>
          <a:stretch>
            <a:fillRect/>
          </a:stretch>
        </p:blipFill>
        <p:spPr>
          <a:xfrm>
            <a:off x="-755072" y="-676147"/>
            <a:ext cx="3566542" cy="3562566"/>
          </a:xfrm>
          <a:prstGeom prst="rect">
            <a:avLst/>
          </a:prstGeom>
        </p:spPr>
      </p:pic>
      <p:pic>
        <p:nvPicPr>
          <p:cNvPr id="7" name="图片 6"/>
          <p:cNvPicPr>
            <a:picLocks noChangeAspect="1"/>
          </p:cNvPicPr>
          <p:nvPr/>
        </p:nvPicPr>
        <p:blipFill>
          <a:blip r:embed="rId4"/>
          <a:stretch>
            <a:fillRect/>
          </a:stretch>
        </p:blipFill>
        <p:spPr>
          <a:xfrm>
            <a:off x="10211301" y="4675828"/>
            <a:ext cx="2551135" cy="2797512"/>
          </a:xfrm>
          <a:prstGeom prst="rect">
            <a:avLst/>
          </a:prstGeom>
        </p:spPr>
      </p:pic>
      <p:pic>
        <p:nvPicPr>
          <p:cNvPr id="9" name="图片 8"/>
          <p:cNvPicPr>
            <a:picLocks noChangeAspect="1"/>
          </p:cNvPicPr>
          <p:nvPr/>
        </p:nvPicPr>
        <p:blipFill rotWithShape="1">
          <a:blip r:embed="rId5"/>
          <a:srcRect l="25962" b="24550"/>
          <a:stretch>
            <a:fillRect/>
          </a:stretch>
        </p:blipFill>
        <p:spPr>
          <a:xfrm>
            <a:off x="-1" y="3336440"/>
            <a:ext cx="3955056" cy="3532577"/>
          </a:xfrm>
          <a:prstGeom prst="rect">
            <a:avLst/>
          </a:prstGeom>
        </p:spPr>
      </p:pic>
      <p:pic>
        <p:nvPicPr>
          <p:cNvPr id="8" name="图片 7"/>
          <p:cNvPicPr>
            <a:picLocks noChangeAspect="1"/>
          </p:cNvPicPr>
          <p:nvPr/>
        </p:nvPicPr>
        <p:blipFill>
          <a:blip r:embed="rId6"/>
          <a:stretch>
            <a:fillRect/>
          </a:stretch>
        </p:blipFill>
        <p:spPr>
          <a:xfrm>
            <a:off x="-1200907" y="220237"/>
            <a:ext cx="2176864" cy="5332364"/>
          </a:xfrm>
          <a:prstGeom prst="rect">
            <a:avLst/>
          </a:prstGeom>
        </p:spPr>
      </p:pic>
      <p:pic>
        <p:nvPicPr>
          <p:cNvPr id="10" name="图片 9"/>
          <p:cNvPicPr>
            <a:picLocks noChangeAspect="1"/>
          </p:cNvPicPr>
          <p:nvPr/>
        </p:nvPicPr>
        <p:blipFill>
          <a:blip r:embed="rId7"/>
          <a:stretch>
            <a:fillRect/>
          </a:stretch>
        </p:blipFill>
        <p:spPr>
          <a:xfrm>
            <a:off x="2706627" y="6134405"/>
            <a:ext cx="7770263" cy="2217600"/>
          </a:xfrm>
          <a:prstGeom prst="rect">
            <a:avLst/>
          </a:prstGeom>
        </p:spPr>
      </p:pic>
      <p:pic>
        <p:nvPicPr>
          <p:cNvPr id="2" name="图片 8" descr="Pasted Graphic 4"/>
          <p:cNvPicPr>
            <a:picLocks noChangeAspect="1"/>
          </p:cNvPicPr>
          <p:nvPr>
            <p:custDataLst>
              <p:tags r:id="rId8"/>
            </p:custDataLst>
          </p:nvPr>
        </p:nvPicPr>
        <p:blipFill>
          <a:blip r:embed="rId9"/>
          <a:srcRect l="2885" t="-203" r="4022" b="571"/>
          <a:stretch>
            <a:fillRect/>
          </a:stretch>
        </p:blipFill>
        <p:spPr>
          <a:xfrm>
            <a:off x="333375" y="1065530"/>
            <a:ext cx="11076305" cy="5068570"/>
          </a:xfrm>
          <a:prstGeom prst="rect">
            <a:avLst/>
          </a:prstGeom>
        </p:spPr>
      </p:pic>
      <p:sp>
        <p:nvSpPr>
          <p:cNvPr id="3" name="文本框 2"/>
          <p:cNvSpPr txBox="1"/>
          <p:nvPr/>
        </p:nvSpPr>
        <p:spPr>
          <a:xfrm>
            <a:off x="772160" y="374650"/>
            <a:ext cx="3743325" cy="460375"/>
          </a:xfrm>
          <a:prstGeom prst="rect">
            <a:avLst/>
          </a:prstGeom>
          <a:noFill/>
        </p:spPr>
        <p:txBody>
          <a:bodyPr wrap="square" rtlCol="0">
            <a:spAutoFit/>
          </a:bodyPr>
          <a:p>
            <a:r>
              <a:rPr lang="zh-CN" altLang="en-US" sz="2400" b="1"/>
              <a:t>数据可视化思路</a:t>
            </a:r>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PP_MARK_KEY" val="5f37993b-6e6c-4c7b-8ed1-537b93ddbc64"/>
  <p:tag name="COMMONDATA" val="eyJjb3VudCI6NCwiaGRpZCI6ImU0ODc1MTE0ZWU1MmM4N2RlY2M1YTVkZjQzYmRlZmJhIiwidXNlckNvdW50Ijo0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1999</Words>
  <Application>WPS 演示</Application>
  <PresentationFormat>宽屏</PresentationFormat>
  <Paragraphs>177</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宋体</vt:lpstr>
      <vt:lpstr>Wingdings</vt:lpstr>
      <vt:lpstr>微软雅黑 Light</vt:lpstr>
      <vt:lpstr>微软雅黑</vt:lpstr>
      <vt:lpstr>汉仪中黑简</vt:lpstr>
      <vt:lpstr>等线</vt:lpstr>
      <vt:lpstr>Arial Unicode MS</vt:lpstr>
      <vt:lpstr>等线 Light</vt:lpstr>
      <vt:lpstr>Calibri</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HEDY</dc:creator>
  <cp:lastModifiedBy>年少如诗  流年如画</cp:lastModifiedBy>
  <cp:revision>10</cp:revision>
  <dcterms:created xsi:type="dcterms:W3CDTF">2021-05-22T13:51:00Z</dcterms:created>
  <dcterms:modified xsi:type="dcterms:W3CDTF">2022-12-26T03:08:35Z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KSOTemplateUUID">
    <vt:lpwstr>v1.0_mb_Aay7kCQVip3R0W23gkqDwg==</vt:lpwstr>
  </property>
  <property fmtid="{D5CDD505-2E9C-101B-9397-08002B2CF9AE}" pid="4" name="ICV">
    <vt:lpwstr>9A4C25B65D7241F997CB5B4D5F337231</vt:lpwstr>
  </property>
</Properties>
</file>