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8" r:id="rId5"/>
    <p:sldId id="289" r:id="rId6"/>
    <p:sldId id="290" r:id="rId7"/>
    <p:sldId id="291" r:id="rId8"/>
    <p:sldId id="292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0"/>
        <p:guide pos="290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rouplens.org/datasets/moviele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yhwang1990.github.io/ads-2024-spring/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430213" y="2130425"/>
            <a:ext cx="8247062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数据科学与工程算法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j-ea"/>
                <a:ea typeface="+mj-ea"/>
                <a:cs typeface="+mj-ea"/>
              </a:rPr>
              <a:t>项目一: 数据流统计算法</a:t>
            </a:r>
            <a:endParaRPr lang="en-US" altLang="zh-CN" sz="3200" kern="1200" baseline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描述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 kern="1200" baseline="0">
                <a:latin typeface="+mj-ea"/>
                <a:ea typeface="+mj-ea"/>
                <a:cs typeface="+mn-cs"/>
              </a:rPr>
              <a:t>数据集：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MovieLens 25M, 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包含大约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2500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万条用户对电影的评分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, 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涵盖了约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6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万部电影。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  <a:hlinkClick r:id="rId1" action="ppaction://hlinkfile"/>
              </a:rPr>
              <a:t>https://grouplens.org/datasets/movielens/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 </a:t>
            </a:r>
            <a:endParaRPr lang="en-US" sz="2400" kern="1200" baseline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sz="2400" kern="1200" baseline="0">
                <a:latin typeface="+mj-ea"/>
                <a:ea typeface="+mj-ea"/>
                <a:cs typeface="+mn-cs"/>
              </a:rPr>
              <a:t>数据集中包含带时间戳的用户对电影的评分信息(ratings.csv)，我们假设其以数据流的形式随时间增量式获取。</a:t>
            </a: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b="71118"/>
          <a:stretch>
            <a:fillRect/>
          </a:stretch>
        </p:blipFill>
        <p:spPr>
          <a:xfrm>
            <a:off x="4427855" y="4149090"/>
            <a:ext cx="3971925" cy="1870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4005580"/>
            <a:ext cx="30194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描述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68" r="3315"/>
          <a:stretch>
            <a:fillRect/>
          </a:stretch>
        </p:blipFill>
        <p:spPr>
          <a:xfrm>
            <a:off x="395605" y="1917065"/>
            <a:ext cx="8426450" cy="2909570"/>
          </a:xfrm>
          <a:prstGeom prst="rect">
            <a:avLst/>
          </a:prstGeom>
        </p:spPr>
      </p:pic>
      <p:sp>
        <p:nvSpPr>
          <p:cNvPr id="5" name="副标题 3074"/>
          <p:cNvSpPr>
            <a:spLocks noGrp="1"/>
          </p:cNvSpPr>
          <p:nvPr/>
        </p:nvSpPr>
        <p:spPr>
          <a:xfrm>
            <a:off x="611505" y="1484630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  <a:hlinkClick r:id="rId2" action="ppaction://hlinkfile"/>
              </a:rPr>
              <a:t>https://yhwang1990.github.io/ads-2024-spring/</a:t>
            </a: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19885" y="4293235"/>
            <a:ext cx="65525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要求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允许以任意方法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设计并实现</a:t>
            </a:r>
            <a:r>
              <a:rPr lang="zh-CN" alt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空间占用尽量小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的数据结构实现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三种功能。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不强求只用一种数据结构实现所有功能，只要能实现三个功能分数就不会低。若能以一种数据结构实现所有查询，则加分。</a:t>
            </a:r>
            <a:endParaRPr lang="zh-CN" altLang="en-US" sz="2400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r>
              <a:rPr lang="en-US" sz="2400" kern="1200" baseline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endParaRPr lang="zh-CN" alt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副标题 3074"/>
          <p:cNvSpPr>
            <a:spLocks noGrp="1"/>
          </p:cNvSpPr>
          <p:nvPr/>
        </p:nvSpPr>
        <p:spPr>
          <a:xfrm>
            <a:off x="582930" y="1209040"/>
            <a:ext cx="8091805" cy="52076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任务要求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277110"/>
            <a:ext cx="6052820" cy="448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1521" b="29670"/>
          <a:stretch>
            <a:fillRect/>
          </a:stretch>
        </p:blipFill>
        <p:spPr>
          <a:xfrm>
            <a:off x="611505" y="1485265"/>
            <a:ext cx="457390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3845" y="190881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页数不限，只要把各部分写清楚即可。</a:t>
            </a:r>
            <a:endParaRPr lang="zh-CN" altLang="en-US"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注意事项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30516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提交日期：</a:t>
            </a:r>
            <a:r>
              <a:rPr lang="en-US" sz="2400" kern="1200" baseline="0">
                <a:latin typeface="+mn-lt"/>
                <a:ea typeface="+mn-ea"/>
                <a:cs typeface="+mn-cs"/>
              </a:rPr>
              <a:t>5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月</a:t>
            </a:r>
            <a:r>
              <a:rPr lang="en-US" sz="2400" kern="1200" baseline="0">
                <a:latin typeface="+mn-lt"/>
                <a:ea typeface="+mn-ea"/>
                <a:cs typeface="+mn-cs"/>
              </a:rPr>
              <a:t>10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日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 </a:t>
            </a:r>
            <a:endParaRPr lang="en-US" altLang="zh-CN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提交文件：</a:t>
            </a:r>
            <a:r>
              <a:rPr lang="zh-CN" altLang="en-US" sz="2400" u="sng" kern="1200" baseline="0">
                <a:latin typeface="+mn-lt"/>
                <a:ea typeface="+mn-ea"/>
                <a:cs typeface="+mn-cs"/>
              </a:rPr>
              <a:t>源代码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+</a:t>
            </a:r>
            <a:r>
              <a:rPr lang="zh-CN" altLang="en-US" sz="2400" u="sng" kern="1200" baseline="0">
                <a:latin typeface="+mn-lt"/>
                <a:ea typeface="+mn-ea"/>
                <a:cs typeface="+mn-cs"/>
              </a:rPr>
              <a:t>实验报告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，打包并命名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: 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项目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1_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学号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姓名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.zip  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（注意大小，不要超出邮箱附件最大容量）</a:t>
            </a:r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提交邮箱：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dase_alg_2024@126.com</a:t>
            </a:r>
            <a:endParaRPr lang="en-US" altLang="zh-CN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k2ZWI0MTU3ODljZjY1MGM4ODc3OThhZDZiMTBhYmYifQ=="/>
  <p:tag name="resource_record_key" val="{&quot;13&quot;:[4364954,20481778]}"/>
  <p:tag name="commondata" val="eyJoZGlkIjoiOGY3ZmU5NzJhNTYyNDBkYmQ1MDI0ZmY2OTUxOWFjYTcifQ=="/>
  <p:tag name="KSO_WPP_MARK_KEY" val="2b8ec50f-23a5-4980-82e6-dde71f450b9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/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数据科学与工程算法</vt:lpstr>
      <vt:lpstr>任务描述</vt:lpstr>
      <vt:lpstr>任务描述</vt:lpstr>
      <vt:lpstr>任务要求</vt:lpstr>
      <vt:lpstr>注意事项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Influential Community Search over Large Social Networks</dc:title>
  <dc:creator>tengluo</dc:creator>
  <cp:lastModifiedBy>lib</cp:lastModifiedBy>
  <cp:revision>55</cp:revision>
  <dcterms:created xsi:type="dcterms:W3CDTF">2022-09-25T11:20:00Z</dcterms:created>
  <dcterms:modified xsi:type="dcterms:W3CDTF">2024-03-29T02:17:06Z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94341C2246564E0A88B69D6899B595FF</vt:lpwstr>
  </property>
</Properties>
</file>