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Testing PowerPoint in </a:t>
            </a:r>
            <a:r>
              <a:rPr lang="en-US" sz="4400" dirty="0" err="1">
                <a:solidFill>
                  <a:schemeClr val="tx1"/>
                </a:solidFill>
              </a:rPr>
              <a:t>chanel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Test apps Electron R1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Not easy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{76084C68-29C9-4F68-B045-A36B70DA1891}tf78438558_win32</Template>
  <TotalTime>5</TotalTime>
  <Words>40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Testing PowerPoint in chanel</vt:lpstr>
      <vt:lpstr>Not easy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PowerPoint in chanel</dc:title>
  <dc:creator>Kapil Bohra (HCL TECHNOLOGIES)</dc:creator>
  <cp:lastModifiedBy>Kapil Bohra</cp:lastModifiedBy>
  <cp:revision>1</cp:revision>
  <dcterms:created xsi:type="dcterms:W3CDTF">2020-09-19T10:47:27Z</dcterms:created>
  <dcterms:modified xsi:type="dcterms:W3CDTF">2021-02-18T13:43:28Z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2020-09-19T10:47:29Z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32856e00-cc9c-462d-b8e8-cfaf7fcd8148</vt:lpwstr>
  </property>
  <property fmtid="{D5CDD505-2E9C-101B-9397-08002B2CF9AE}" pid="9" name="MSIP_Label_f42aa342-8706-4288-bd11-ebb85995028c_ContentBits">
    <vt:lpwstr>0</vt:lpwstr>
  </property>
</Properties>
</file>