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8" r:id="rId2"/>
    <p:sldId id="261" r:id="rId3"/>
    <p:sldId id="282" r:id="rId4"/>
    <p:sldId id="286" r:id="rId5"/>
    <p:sldId id="292" r:id="rId6"/>
    <p:sldId id="268" r:id="rId7"/>
    <p:sldId id="291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9F9D"/>
    <a:srgbClr val="C6B0A0"/>
    <a:srgbClr val="BDC8C0"/>
    <a:srgbClr val="ECD9CA"/>
    <a:srgbClr val="AAA09E"/>
    <a:srgbClr val="BCC7BF"/>
    <a:srgbClr val="CCB5A5"/>
    <a:srgbClr val="E1DDDC"/>
    <a:srgbClr val="F2F2F2"/>
    <a:srgbClr val="F6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1" autoAdjust="0"/>
    <p:restoredTop sz="96314" autoAdjust="0"/>
  </p:normalViewPr>
  <p:slideViewPr>
    <p:cSldViewPr snapToGrid="0">
      <p:cViewPr>
        <p:scale>
          <a:sx n="66" d="100"/>
          <a:sy n="66" d="100"/>
        </p:scale>
        <p:origin x="-840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16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觅知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EEC785-8258-4085-BCB6-9C307FB2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5279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28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63" Type="http://schemas.openxmlformats.org/officeDocument/2006/relationships/slideLayout" Target="../slideLayouts/slideLayout1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66" Type="http://schemas.openxmlformats.org/officeDocument/2006/relationships/image" Target="../media/image4.jpeg"/><Relationship Id="rId5" Type="http://schemas.openxmlformats.org/officeDocument/2006/relationships/tags" Target="../tags/tag7.xml"/><Relationship Id="rId61" Type="http://schemas.openxmlformats.org/officeDocument/2006/relationships/tags" Target="../tags/tag63.xml"/><Relationship Id="rId19" Type="http://schemas.openxmlformats.org/officeDocument/2006/relationships/tags" Target="../tags/tag2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56" Type="http://schemas.openxmlformats.org/officeDocument/2006/relationships/tags" Target="../tags/tag58.xml"/><Relationship Id="rId64" Type="http://schemas.openxmlformats.org/officeDocument/2006/relationships/image" Target="../media/image2.jpeg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59" Type="http://schemas.openxmlformats.org/officeDocument/2006/relationships/tags" Target="../tags/tag61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54" Type="http://schemas.openxmlformats.org/officeDocument/2006/relationships/tags" Target="../tags/tag56.xml"/><Relationship Id="rId62" Type="http://schemas.openxmlformats.org/officeDocument/2006/relationships/tags" Target="../tags/tag6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57" Type="http://schemas.openxmlformats.org/officeDocument/2006/relationships/tags" Target="../tags/tag59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tags" Target="../tags/tag54.xml"/><Relationship Id="rId60" Type="http://schemas.openxmlformats.org/officeDocument/2006/relationships/tags" Target="../tags/tag62.xml"/><Relationship Id="rId65" Type="http://schemas.openxmlformats.org/officeDocument/2006/relationships/image" Target="../media/image3.jpe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9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26" Type="http://schemas.openxmlformats.org/officeDocument/2006/relationships/tags" Target="../tags/tag90.xml"/><Relationship Id="rId39" Type="http://schemas.openxmlformats.org/officeDocument/2006/relationships/tags" Target="../tags/tag103.xml"/><Relationship Id="rId21" Type="http://schemas.openxmlformats.org/officeDocument/2006/relationships/tags" Target="../tags/tag85.xml"/><Relationship Id="rId34" Type="http://schemas.openxmlformats.org/officeDocument/2006/relationships/tags" Target="../tags/tag98.xml"/><Relationship Id="rId42" Type="http://schemas.openxmlformats.org/officeDocument/2006/relationships/tags" Target="../tags/tag106.xml"/><Relationship Id="rId47" Type="http://schemas.openxmlformats.org/officeDocument/2006/relationships/tags" Target="../tags/tag111.xml"/><Relationship Id="rId50" Type="http://schemas.openxmlformats.org/officeDocument/2006/relationships/tags" Target="../tags/tag114.xml"/><Relationship Id="rId55" Type="http://schemas.openxmlformats.org/officeDocument/2006/relationships/tags" Target="../tags/tag119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9" Type="http://schemas.openxmlformats.org/officeDocument/2006/relationships/tags" Target="../tags/tag93.xml"/><Relationship Id="rId11" Type="http://schemas.openxmlformats.org/officeDocument/2006/relationships/tags" Target="../tags/tag75.xml"/><Relationship Id="rId24" Type="http://schemas.openxmlformats.org/officeDocument/2006/relationships/tags" Target="../tags/tag88.xml"/><Relationship Id="rId32" Type="http://schemas.openxmlformats.org/officeDocument/2006/relationships/tags" Target="../tags/tag96.xml"/><Relationship Id="rId37" Type="http://schemas.openxmlformats.org/officeDocument/2006/relationships/tags" Target="../tags/tag101.xml"/><Relationship Id="rId40" Type="http://schemas.openxmlformats.org/officeDocument/2006/relationships/tags" Target="../tags/tag104.xml"/><Relationship Id="rId45" Type="http://schemas.openxmlformats.org/officeDocument/2006/relationships/tags" Target="../tags/tag109.xml"/><Relationship Id="rId53" Type="http://schemas.openxmlformats.org/officeDocument/2006/relationships/tags" Target="../tags/tag117.xml"/><Relationship Id="rId58" Type="http://schemas.openxmlformats.org/officeDocument/2006/relationships/tags" Target="../tags/tag122.xml"/><Relationship Id="rId5" Type="http://schemas.openxmlformats.org/officeDocument/2006/relationships/tags" Target="../tags/tag69.xml"/><Relationship Id="rId61" Type="http://schemas.openxmlformats.org/officeDocument/2006/relationships/slideLayout" Target="../slideLayouts/slideLayout1.xml"/><Relationship Id="rId19" Type="http://schemas.openxmlformats.org/officeDocument/2006/relationships/tags" Target="../tags/tag83.xml"/><Relationship Id="rId14" Type="http://schemas.openxmlformats.org/officeDocument/2006/relationships/tags" Target="../tags/tag78.xml"/><Relationship Id="rId22" Type="http://schemas.openxmlformats.org/officeDocument/2006/relationships/tags" Target="../tags/tag86.xml"/><Relationship Id="rId27" Type="http://schemas.openxmlformats.org/officeDocument/2006/relationships/tags" Target="../tags/tag91.xml"/><Relationship Id="rId30" Type="http://schemas.openxmlformats.org/officeDocument/2006/relationships/tags" Target="../tags/tag94.xml"/><Relationship Id="rId35" Type="http://schemas.openxmlformats.org/officeDocument/2006/relationships/tags" Target="../tags/tag99.xml"/><Relationship Id="rId43" Type="http://schemas.openxmlformats.org/officeDocument/2006/relationships/tags" Target="../tags/tag107.xml"/><Relationship Id="rId48" Type="http://schemas.openxmlformats.org/officeDocument/2006/relationships/tags" Target="../tags/tag112.xml"/><Relationship Id="rId56" Type="http://schemas.openxmlformats.org/officeDocument/2006/relationships/tags" Target="../tags/tag120.xml"/><Relationship Id="rId8" Type="http://schemas.openxmlformats.org/officeDocument/2006/relationships/tags" Target="../tags/tag72.xml"/><Relationship Id="rId51" Type="http://schemas.openxmlformats.org/officeDocument/2006/relationships/tags" Target="../tags/tag115.xml"/><Relationship Id="rId3" Type="http://schemas.openxmlformats.org/officeDocument/2006/relationships/tags" Target="../tags/tag67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5" Type="http://schemas.openxmlformats.org/officeDocument/2006/relationships/tags" Target="../tags/tag89.xml"/><Relationship Id="rId33" Type="http://schemas.openxmlformats.org/officeDocument/2006/relationships/tags" Target="../tags/tag97.xml"/><Relationship Id="rId38" Type="http://schemas.openxmlformats.org/officeDocument/2006/relationships/tags" Target="../tags/tag102.xml"/><Relationship Id="rId46" Type="http://schemas.openxmlformats.org/officeDocument/2006/relationships/tags" Target="../tags/tag110.xml"/><Relationship Id="rId59" Type="http://schemas.openxmlformats.org/officeDocument/2006/relationships/tags" Target="../tags/tag123.xml"/><Relationship Id="rId20" Type="http://schemas.openxmlformats.org/officeDocument/2006/relationships/tags" Target="../tags/tag84.xml"/><Relationship Id="rId41" Type="http://schemas.openxmlformats.org/officeDocument/2006/relationships/tags" Target="../tags/tag105.xml"/><Relationship Id="rId54" Type="http://schemas.openxmlformats.org/officeDocument/2006/relationships/tags" Target="../tags/tag118.xml"/><Relationship Id="rId62" Type="http://schemas.openxmlformats.org/officeDocument/2006/relationships/image" Target="../media/image3.jpe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5" Type="http://schemas.openxmlformats.org/officeDocument/2006/relationships/tags" Target="../tags/tag79.xml"/><Relationship Id="rId23" Type="http://schemas.openxmlformats.org/officeDocument/2006/relationships/tags" Target="../tags/tag87.xml"/><Relationship Id="rId28" Type="http://schemas.openxmlformats.org/officeDocument/2006/relationships/tags" Target="../tags/tag92.xml"/><Relationship Id="rId36" Type="http://schemas.openxmlformats.org/officeDocument/2006/relationships/tags" Target="../tags/tag100.xml"/><Relationship Id="rId49" Type="http://schemas.openxmlformats.org/officeDocument/2006/relationships/tags" Target="../tags/tag113.xml"/><Relationship Id="rId57" Type="http://schemas.openxmlformats.org/officeDocument/2006/relationships/tags" Target="../tags/tag121.xml"/><Relationship Id="rId10" Type="http://schemas.openxmlformats.org/officeDocument/2006/relationships/tags" Target="../tags/tag74.xml"/><Relationship Id="rId31" Type="http://schemas.openxmlformats.org/officeDocument/2006/relationships/tags" Target="../tags/tag95.xml"/><Relationship Id="rId44" Type="http://schemas.openxmlformats.org/officeDocument/2006/relationships/tags" Target="../tags/tag108.xml"/><Relationship Id="rId52" Type="http://schemas.openxmlformats.org/officeDocument/2006/relationships/tags" Target="../tags/tag116.xml"/><Relationship Id="rId60" Type="http://schemas.openxmlformats.org/officeDocument/2006/relationships/tags" Target="../tags/tag12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7E12258-5D8B-49AB-982D-C8C3A51402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C3D96D8-5DB3-456A-80DD-B8BC6E98C973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E446B277-8379-4F16-ADDB-53DAA4E11B6C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C26E9D5A-F42D-4B48-B561-285B31800984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999A122B-A91D-4D9E-8FA2-E7C55C861283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E3D7AFE4-7044-42F8-BB68-85B04089D042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11520369-0C66-4B7B-A84B-568401C8B0C1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4F491E46-B921-4D3C-A9CA-BF96FF197D11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46A5ED56-659A-437A-ABF7-A18CFFB582E5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70432BE6-2F65-4079-8080-DE57B2F4794E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FEDCE25D-38D7-4917-A6CD-C49BD71D3807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BE93F5B1-3C8B-4B28-846A-EE30C7898EBC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64CC17B1-4782-4EEE-8D28-26FC05542E9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771C1EC9-0100-47A7-9539-5792FA1FBCEE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27875051-DCE5-4C82-BCA8-CEFC3FC71FAC}"/>
              </a:ext>
            </a:extLst>
          </p:cNvPr>
          <p:cNvSpPr txBox="1"/>
          <p:nvPr/>
        </p:nvSpPr>
        <p:spPr>
          <a:xfrm>
            <a:off x="3157275" y="2917218"/>
            <a:ext cx="729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Screenshot translation tool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BFF704E9-93FA-49AE-A535-50256194389C}"/>
              </a:ext>
            </a:extLst>
          </p:cNvPr>
          <p:cNvCxnSpPr>
            <a:cxnSpLocks/>
          </p:cNvCxnSpPr>
          <p:nvPr/>
        </p:nvCxnSpPr>
        <p:spPr>
          <a:xfrm>
            <a:off x="3874098" y="2450120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596CA7CA-158C-4BD3-89B7-80AB76B5015D}"/>
              </a:ext>
            </a:extLst>
          </p:cNvPr>
          <p:cNvCxnSpPr>
            <a:cxnSpLocks/>
          </p:cNvCxnSpPr>
          <p:nvPr/>
        </p:nvCxnSpPr>
        <p:spPr>
          <a:xfrm>
            <a:off x="7071131" y="243880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CC1DF9DA-EB60-45E0-A31F-652B49956945}"/>
              </a:ext>
            </a:extLst>
          </p:cNvPr>
          <p:cNvSpPr txBox="1"/>
          <p:nvPr/>
        </p:nvSpPr>
        <p:spPr>
          <a:xfrm>
            <a:off x="4657874" y="4025798"/>
            <a:ext cx="287624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TW" sz="22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10744242</a:t>
            </a:r>
            <a:r>
              <a:rPr lang="zh-TW" altLang="en-US" sz="22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周心平</a:t>
            </a:r>
          </a:p>
          <a:p>
            <a:pPr algn="dist"/>
            <a:endParaRPr lang="zh-TW" altLang="en-US" sz="2200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algn="dist"/>
            <a:r>
              <a:rPr lang="en-US" altLang="zh-TW" sz="22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10744171</a:t>
            </a:r>
            <a:r>
              <a:rPr lang="zh-TW" altLang="en-US" sz="22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盧啟輝</a:t>
            </a:r>
            <a:endParaRPr lang="zh-CN" altLang="en-US" sz="2200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03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xmlns="" id="{BB3D129C-E20C-48A2-A2DE-5B57F7A012CC}"/>
              </a:ext>
            </a:extLst>
          </p:cNvPr>
          <p:cNvSpPr/>
          <p:nvPr/>
        </p:nvSpPr>
        <p:spPr>
          <a:xfrm>
            <a:off x="4888621" y="793596"/>
            <a:ext cx="2579077" cy="2579077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3D892C9D-9DA7-41D0-B5BB-7F4403053623}"/>
              </a:ext>
            </a:extLst>
          </p:cNvPr>
          <p:cNvGrpSpPr/>
          <p:nvPr/>
        </p:nvGrpSpPr>
        <p:grpSpPr>
          <a:xfrm>
            <a:off x="5670159" y="591200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xmlns="" id="{D59F1FF8-5AC4-4754-B12D-00D6B5619DE3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A489251F-863A-440C-B4B3-5141A94E4B0A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3F5E17D-A89F-4CB1-B2CA-10E6AF3A336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BF074191-9D8E-4089-9F45-4062E2B34B38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5AB1D67-D113-48F6-AA5C-0CDAF9E43B7A}"/>
              </a:ext>
            </a:extLst>
          </p:cNvPr>
          <p:cNvSpPr txBox="1"/>
          <p:nvPr/>
        </p:nvSpPr>
        <p:spPr>
          <a:xfrm>
            <a:off x="4558126" y="2456542"/>
            <a:ext cx="352793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Origin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iṩļïḓè">
            <a:extLst>
              <a:ext uri="{FF2B5EF4-FFF2-40B4-BE49-F238E27FC236}">
                <a16:creationId xmlns:a16="http://schemas.microsoft.com/office/drawing/2014/main" xmlns="" id="{67BC01C0-997B-48BA-B5C1-4A300187A9D0}"/>
              </a:ext>
            </a:extLst>
          </p:cNvPr>
          <p:cNvSpPr txBox="1"/>
          <p:nvPr/>
        </p:nvSpPr>
        <p:spPr bwMode="auto">
          <a:xfrm>
            <a:off x="3081538" y="4120197"/>
            <a:ext cx="7739495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6600" dirty="0" smtClean="0"/>
              <a:t>Why </a:t>
            </a:r>
            <a:r>
              <a:rPr lang="en-US" altLang="zh-TW" sz="6600" dirty="0"/>
              <a:t>do we do </a:t>
            </a:r>
            <a:r>
              <a:rPr lang="en-US" altLang="zh-TW" sz="6600" dirty="0" smtClean="0"/>
              <a:t>this</a:t>
            </a:r>
            <a:endParaRPr lang="en-US" altLang="zh-CN" sz="6600" b="1" dirty="0">
              <a:solidFill>
                <a:schemeClr val="bg1">
                  <a:lumMod val="6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32566DDC-8B8E-4109-A5A7-6B5AC05A8C80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9230EA15-033E-4BE0-A80D-0296CA48F476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96C6AB43-115F-482F-89E5-1B01FF4DFB49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5DF930E1-BC8B-4405-9803-6D073477F909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107C5B7A-9017-4EAA-8969-859E52A6DAFA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0AD871A6-28BF-4DCB-93AA-F1439D75B78B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C85EC5A9-DA05-496E-8106-0C49A3F4CFFA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175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9A1660-22D6-49AE-B223-9E7865F54965}"/>
              </a:ext>
            </a:extLst>
          </p:cNvPr>
          <p:cNvSpPr>
            <a:spLocks/>
          </p:cNvSpPr>
          <p:nvPr/>
        </p:nvSpPr>
        <p:spPr bwMode="auto">
          <a:xfrm>
            <a:off x="-704327" y="80902"/>
            <a:ext cx="5363413" cy="741672"/>
          </a:xfrm>
          <a:custGeom>
            <a:avLst/>
            <a:gdLst>
              <a:gd name="T0" fmla="*/ 462 w 462"/>
              <a:gd name="T1" fmla="*/ 0 h 212"/>
              <a:gd name="T2" fmla="*/ 392 w 462"/>
              <a:gd name="T3" fmla="*/ 36 h 212"/>
              <a:gd name="T4" fmla="*/ 108 w 462"/>
              <a:gd name="T5" fmla="*/ 36 h 212"/>
              <a:gd name="T6" fmla="*/ 93 w 462"/>
              <a:gd name="T7" fmla="*/ 48 h 212"/>
              <a:gd name="T8" fmla="*/ 7 w 462"/>
              <a:gd name="T9" fmla="*/ 199 h 212"/>
              <a:gd name="T10" fmla="*/ 22 w 462"/>
              <a:gd name="T11" fmla="*/ 212 h 212"/>
              <a:gd name="T12" fmla="*/ 294 w 462"/>
              <a:gd name="T13" fmla="*/ 212 h 212"/>
              <a:gd name="T14" fmla="*/ 366 w 462"/>
              <a:gd name="T15" fmla="*/ 176 h 212"/>
              <a:gd name="T16" fmla="*/ 462 w 462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2" h="212">
                <a:moveTo>
                  <a:pt x="462" y="0"/>
                </a:moveTo>
                <a:cubicBezTo>
                  <a:pt x="462" y="0"/>
                  <a:pt x="447" y="36"/>
                  <a:pt x="392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96" y="36"/>
                  <a:pt x="93" y="48"/>
                  <a:pt x="93" y="48"/>
                </a:cubicBezTo>
                <a:cubicBezTo>
                  <a:pt x="7" y="199"/>
                  <a:pt x="7" y="199"/>
                  <a:pt x="7" y="199"/>
                </a:cubicBezTo>
                <a:cubicBezTo>
                  <a:pt x="7" y="199"/>
                  <a:pt x="0" y="212"/>
                  <a:pt x="22" y="212"/>
                </a:cubicBezTo>
                <a:cubicBezTo>
                  <a:pt x="294" y="212"/>
                  <a:pt x="294" y="212"/>
                  <a:pt x="294" y="212"/>
                </a:cubicBezTo>
                <a:cubicBezTo>
                  <a:pt x="345" y="212"/>
                  <a:pt x="366" y="176"/>
                  <a:pt x="366" y="176"/>
                </a:cubicBezTo>
                <a:lnTo>
                  <a:pt x="462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xmlns="" id="{899A1660-22D6-49AE-B223-9E7865F54965}"/>
              </a:ext>
            </a:extLst>
          </p:cNvPr>
          <p:cNvSpPr>
            <a:spLocks/>
          </p:cNvSpPr>
          <p:nvPr/>
        </p:nvSpPr>
        <p:spPr bwMode="auto">
          <a:xfrm>
            <a:off x="4270375" y="2546238"/>
            <a:ext cx="1614574" cy="741672"/>
          </a:xfrm>
          <a:custGeom>
            <a:avLst/>
            <a:gdLst>
              <a:gd name="T0" fmla="*/ 462 w 462"/>
              <a:gd name="T1" fmla="*/ 0 h 212"/>
              <a:gd name="T2" fmla="*/ 392 w 462"/>
              <a:gd name="T3" fmla="*/ 36 h 212"/>
              <a:gd name="T4" fmla="*/ 108 w 462"/>
              <a:gd name="T5" fmla="*/ 36 h 212"/>
              <a:gd name="T6" fmla="*/ 93 w 462"/>
              <a:gd name="T7" fmla="*/ 48 h 212"/>
              <a:gd name="T8" fmla="*/ 7 w 462"/>
              <a:gd name="T9" fmla="*/ 199 h 212"/>
              <a:gd name="T10" fmla="*/ 22 w 462"/>
              <a:gd name="T11" fmla="*/ 212 h 212"/>
              <a:gd name="T12" fmla="*/ 294 w 462"/>
              <a:gd name="T13" fmla="*/ 212 h 212"/>
              <a:gd name="T14" fmla="*/ 366 w 462"/>
              <a:gd name="T15" fmla="*/ 176 h 212"/>
              <a:gd name="T16" fmla="*/ 462 w 462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2" h="212">
                <a:moveTo>
                  <a:pt x="462" y="0"/>
                </a:moveTo>
                <a:cubicBezTo>
                  <a:pt x="462" y="0"/>
                  <a:pt x="447" y="36"/>
                  <a:pt x="392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96" y="36"/>
                  <a:pt x="93" y="48"/>
                  <a:pt x="93" y="48"/>
                </a:cubicBezTo>
                <a:cubicBezTo>
                  <a:pt x="7" y="199"/>
                  <a:pt x="7" y="199"/>
                  <a:pt x="7" y="199"/>
                </a:cubicBezTo>
                <a:cubicBezTo>
                  <a:pt x="7" y="199"/>
                  <a:pt x="0" y="212"/>
                  <a:pt x="22" y="212"/>
                </a:cubicBezTo>
                <a:cubicBezTo>
                  <a:pt x="294" y="212"/>
                  <a:pt x="294" y="212"/>
                  <a:pt x="294" y="212"/>
                </a:cubicBezTo>
                <a:cubicBezTo>
                  <a:pt x="345" y="212"/>
                  <a:pt x="366" y="176"/>
                  <a:pt x="366" y="176"/>
                </a:cubicBezTo>
                <a:lnTo>
                  <a:pt x="462" y="0"/>
                </a:lnTo>
                <a:close/>
              </a:path>
            </a:pathLst>
          </a:custGeom>
          <a:solidFill>
            <a:srgbClr val="ECD9C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xmlns="" id="{25145DE6-BA50-4A85-8BF0-4C324357CA5F}"/>
              </a:ext>
            </a:extLst>
          </p:cNvPr>
          <p:cNvSpPr>
            <a:spLocks/>
          </p:cNvSpPr>
          <p:nvPr/>
        </p:nvSpPr>
        <p:spPr bwMode="auto">
          <a:xfrm>
            <a:off x="5884949" y="1727893"/>
            <a:ext cx="740197" cy="1618996"/>
          </a:xfrm>
          <a:custGeom>
            <a:avLst/>
            <a:gdLst>
              <a:gd name="T0" fmla="*/ 212 w 212"/>
              <a:gd name="T1" fmla="*/ 463 h 463"/>
              <a:gd name="T2" fmla="*/ 176 w 212"/>
              <a:gd name="T3" fmla="*/ 392 h 463"/>
              <a:gd name="T4" fmla="*/ 176 w 212"/>
              <a:gd name="T5" fmla="*/ 108 h 463"/>
              <a:gd name="T6" fmla="*/ 164 w 212"/>
              <a:gd name="T7" fmla="*/ 93 h 463"/>
              <a:gd name="T8" fmla="*/ 13 w 212"/>
              <a:gd name="T9" fmla="*/ 7 h 463"/>
              <a:gd name="T10" fmla="*/ 0 w 212"/>
              <a:gd name="T11" fmla="*/ 22 h 463"/>
              <a:gd name="T12" fmla="*/ 0 w 212"/>
              <a:gd name="T13" fmla="*/ 294 h 463"/>
              <a:gd name="T14" fmla="*/ 36 w 212"/>
              <a:gd name="T15" fmla="*/ 366 h 463"/>
              <a:gd name="T16" fmla="*/ 212 w 212"/>
              <a:gd name="T17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" h="463">
                <a:moveTo>
                  <a:pt x="212" y="463"/>
                </a:moveTo>
                <a:cubicBezTo>
                  <a:pt x="212" y="463"/>
                  <a:pt x="176" y="448"/>
                  <a:pt x="176" y="392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97"/>
                  <a:pt x="164" y="93"/>
                  <a:pt x="164" y="93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0" y="0"/>
                  <a:pt x="0" y="22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346"/>
                  <a:pt x="36" y="366"/>
                  <a:pt x="36" y="366"/>
                </a:cubicBezTo>
                <a:lnTo>
                  <a:pt x="212" y="463"/>
                </a:lnTo>
                <a:close/>
              </a:path>
            </a:pathLst>
          </a:custGeom>
          <a:solidFill>
            <a:srgbClr val="C6B0A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xmlns="" id="{C6D0CF27-8217-4773-BBB7-6F050C6FEB88}"/>
              </a:ext>
            </a:extLst>
          </p:cNvPr>
          <p:cNvSpPr>
            <a:spLocks/>
          </p:cNvSpPr>
          <p:nvPr/>
        </p:nvSpPr>
        <p:spPr bwMode="auto">
          <a:xfrm>
            <a:off x="6091378" y="3382277"/>
            <a:ext cx="1617523" cy="740197"/>
          </a:xfrm>
          <a:custGeom>
            <a:avLst/>
            <a:gdLst>
              <a:gd name="T0" fmla="*/ 0 w 463"/>
              <a:gd name="T1" fmla="*/ 212 h 212"/>
              <a:gd name="T2" fmla="*/ 70 w 463"/>
              <a:gd name="T3" fmla="*/ 176 h 212"/>
              <a:gd name="T4" fmla="*/ 354 w 463"/>
              <a:gd name="T5" fmla="*/ 176 h 212"/>
              <a:gd name="T6" fmla="*/ 369 w 463"/>
              <a:gd name="T7" fmla="*/ 164 h 212"/>
              <a:gd name="T8" fmla="*/ 455 w 463"/>
              <a:gd name="T9" fmla="*/ 13 h 212"/>
              <a:gd name="T10" fmla="*/ 441 w 463"/>
              <a:gd name="T11" fmla="*/ 0 h 212"/>
              <a:gd name="T12" fmla="*/ 168 w 463"/>
              <a:gd name="T13" fmla="*/ 0 h 212"/>
              <a:gd name="T14" fmla="*/ 97 w 463"/>
              <a:gd name="T15" fmla="*/ 36 h 212"/>
              <a:gd name="T16" fmla="*/ 0 w 463"/>
              <a:gd name="T17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" h="212">
                <a:moveTo>
                  <a:pt x="0" y="212"/>
                </a:moveTo>
                <a:cubicBezTo>
                  <a:pt x="0" y="212"/>
                  <a:pt x="15" y="176"/>
                  <a:pt x="70" y="176"/>
                </a:cubicBezTo>
                <a:cubicBezTo>
                  <a:pt x="354" y="176"/>
                  <a:pt x="354" y="176"/>
                  <a:pt x="354" y="176"/>
                </a:cubicBezTo>
                <a:cubicBezTo>
                  <a:pt x="366" y="176"/>
                  <a:pt x="369" y="164"/>
                  <a:pt x="369" y="164"/>
                </a:cubicBezTo>
                <a:cubicBezTo>
                  <a:pt x="455" y="13"/>
                  <a:pt x="455" y="13"/>
                  <a:pt x="455" y="13"/>
                </a:cubicBezTo>
                <a:cubicBezTo>
                  <a:pt x="455" y="13"/>
                  <a:pt x="463" y="0"/>
                  <a:pt x="441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17" y="0"/>
                  <a:pt x="97" y="36"/>
                  <a:pt x="97" y="36"/>
                </a:cubicBezTo>
                <a:lnTo>
                  <a:pt x="0" y="212"/>
                </a:lnTo>
                <a:close/>
              </a:path>
            </a:pathLst>
          </a:custGeom>
          <a:solidFill>
            <a:srgbClr val="BDC8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xmlns="" id="{46CC288D-9B1D-46B8-B7CC-8D539EED383D}"/>
              </a:ext>
            </a:extLst>
          </p:cNvPr>
          <p:cNvSpPr>
            <a:spLocks/>
          </p:cNvSpPr>
          <p:nvPr/>
        </p:nvSpPr>
        <p:spPr bwMode="auto">
          <a:xfrm>
            <a:off x="5339385" y="3346889"/>
            <a:ext cx="737248" cy="1618996"/>
          </a:xfrm>
          <a:custGeom>
            <a:avLst/>
            <a:gdLst>
              <a:gd name="T0" fmla="*/ 0 w 211"/>
              <a:gd name="T1" fmla="*/ 0 h 463"/>
              <a:gd name="T2" fmla="*/ 35 w 211"/>
              <a:gd name="T3" fmla="*/ 70 h 463"/>
              <a:gd name="T4" fmla="*/ 35 w 211"/>
              <a:gd name="T5" fmla="*/ 355 h 463"/>
              <a:gd name="T6" fmla="*/ 47 w 211"/>
              <a:gd name="T7" fmla="*/ 370 h 463"/>
              <a:gd name="T8" fmla="*/ 199 w 211"/>
              <a:gd name="T9" fmla="*/ 456 h 463"/>
              <a:gd name="T10" fmla="*/ 211 w 211"/>
              <a:gd name="T11" fmla="*/ 441 h 463"/>
              <a:gd name="T12" fmla="*/ 211 w 211"/>
              <a:gd name="T13" fmla="*/ 169 h 463"/>
              <a:gd name="T14" fmla="*/ 176 w 211"/>
              <a:gd name="T15" fmla="*/ 97 h 463"/>
              <a:gd name="T16" fmla="*/ 0 w 211"/>
              <a:gd name="T17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463">
                <a:moveTo>
                  <a:pt x="0" y="0"/>
                </a:moveTo>
                <a:cubicBezTo>
                  <a:pt x="0" y="0"/>
                  <a:pt x="35" y="15"/>
                  <a:pt x="35" y="70"/>
                </a:cubicBezTo>
                <a:cubicBezTo>
                  <a:pt x="35" y="355"/>
                  <a:pt x="35" y="355"/>
                  <a:pt x="35" y="355"/>
                </a:cubicBezTo>
                <a:cubicBezTo>
                  <a:pt x="35" y="366"/>
                  <a:pt x="47" y="370"/>
                  <a:pt x="47" y="370"/>
                </a:cubicBezTo>
                <a:cubicBezTo>
                  <a:pt x="199" y="456"/>
                  <a:pt x="199" y="456"/>
                  <a:pt x="199" y="456"/>
                </a:cubicBezTo>
                <a:cubicBezTo>
                  <a:pt x="199" y="456"/>
                  <a:pt x="211" y="463"/>
                  <a:pt x="211" y="441"/>
                </a:cubicBezTo>
                <a:cubicBezTo>
                  <a:pt x="211" y="169"/>
                  <a:pt x="211" y="169"/>
                  <a:pt x="211" y="169"/>
                </a:cubicBezTo>
                <a:cubicBezTo>
                  <a:pt x="211" y="117"/>
                  <a:pt x="176" y="97"/>
                  <a:pt x="176" y="97"/>
                </a:cubicBezTo>
                <a:lnTo>
                  <a:pt x="0" y="0"/>
                </a:lnTo>
                <a:close/>
              </a:path>
            </a:pathLst>
          </a:custGeom>
          <a:solidFill>
            <a:srgbClr val="AAA0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8CE0F78C-6F0F-4271-A30D-A954A678178E}"/>
              </a:ext>
            </a:extLst>
          </p:cNvPr>
          <p:cNvSpPr/>
          <p:nvPr/>
        </p:nvSpPr>
        <p:spPr>
          <a:xfrm>
            <a:off x="2180784" y="2591066"/>
            <a:ext cx="1660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 smtClean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KeyBoard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63942F4A-C387-415E-B56A-36B5071F18D0}"/>
              </a:ext>
            </a:extLst>
          </p:cNvPr>
          <p:cNvSpPr/>
          <p:nvPr/>
        </p:nvSpPr>
        <p:spPr>
          <a:xfrm>
            <a:off x="8592679" y="2075726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 smtClean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AipOcr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8CE0F78C-6F0F-4271-A30D-A954A678178E}"/>
              </a:ext>
            </a:extLst>
          </p:cNvPr>
          <p:cNvSpPr/>
          <p:nvPr/>
        </p:nvSpPr>
        <p:spPr>
          <a:xfrm>
            <a:off x="2205584" y="4590259"/>
            <a:ext cx="1915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err="1" smtClean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ImageGrab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8CE0F78C-6F0F-4271-A30D-A954A678178E}"/>
              </a:ext>
            </a:extLst>
          </p:cNvPr>
          <p:cNvSpPr/>
          <p:nvPr/>
        </p:nvSpPr>
        <p:spPr>
          <a:xfrm>
            <a:off x="8803881" y="4486963"/>
            <a:ext cx="1427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Request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462"/>
            <a:ext cx="65" cy="4462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新細明體" pitchFamily="18" charset="-120"/>
                <a:cs typeface="Arial" pitchFamily="34" charset="0"/>
              </a:rPr>
              <a:t/>
            </a:r>
            <a:br>
              <a:rPr kumimoji="1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itchFamily="34" charset="0"/>
                <a:ea typeface="新細明體" pitchFamily="18" charset="-120"/>
                <a:cs typeface="Arial" pitchFamily="34" charset="0"/>
              </a:rPr>
            </a:b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CE0F78C-6F0F-4271-A30D-A954A678178E}"/>
              </a:ext>
            </a:extLst>
          </p:cNvPr>
          <p:cNvSpPr/>
          <p:nvPr/>
        </p:nvSpPr>
        <p:spPr>
          <a:xfrm>
            <a:off x="177921" y="214086"/>
            <a:ext cx="3344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Use technology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14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PA-组合 5">
            <a:extLst>
              <a:ext uri="{FF2B5EF4-FFF2-40B4-BE49-F238E27FC236}">
                <a16:creationId xmlns:a16="http://schemas.microsoft.com/office/drawing/2014/main" xmlns="" id="{58B5552B-E792-4B65-B8E6-098FC3861E1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57460" y="864593"/>
            <a:ext cx="5880397" cy="5315411"/>
            <a:chOff x="573919" y="440004"/>
            <a:chExt cx="5880397" cy="5315411"/>
          </a:xfrm>
        </p:grpSpPr>
        <p:grpSp>
          <p:nvGrpSpPr>
            <p:cNvPr id="143" name="Group 69">
              <a:extLst>
                <a:ext uri="{FF2B5EF4-FFF2-40B4-BE49-F238E27FC236}">
                  <a16:creationId xmlns:a16="http://schemas.microsoft.com/office/drawing/2014/main" xmlns="" id="{1B34B357-B227-4FF0-BE8D-34AD0672C865}"/>
                </a:ext>
              </a:extLst>
            </p:cNvPr>
            <p:cNvGrpSpPr/>
            <p:nvPr/>
          </p:nvGrpSpPr>
          <p:grpSpPr>
            <a:xfrm>
              <a:off x="6028291" y="5281615"/>
              <a:ext cx="423238" cy="473800"/>
              <a:chOff x="10166350" y="5273676"/>
              <a:chExt cx="823912" cy="922338"/>
            </a:xfrm>
          </p:grpSpPr>
          <p:sp>
            <p:nvSpPr>
              <p:cNvPr id="144" name="PA-任意多边形 172">
                <a:extLst>
                  <a:ext uri="{FF2B5EF4-FFF2-40B4-BE49-F238E27FC236}">
                    <a16:creationId xmlns:a16="http://schemas.microsoft.com/office/drawing/2014/main" xmlns="" id="{9EA8F3E3-2A2F-486D-8EBA-9FC946197623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10380662" y="5734051"/>
                <a:ext cx="292100" cy="198438"/>
              </a:xfrm>
              <a:custGeom>
                <a:avLst/>
                <a:gdLst>
                  <a:gd name="T0" fmla="*/ 184 w 184"/>
                  <a:gd name="T1" fmla="*/ 88 h 125"/>
                  <a:gd name="T2" fmla="*/ 166 w 184"/>
                  <a:gd name="T3" fmla="*/ 88 h 125"/>
                  <a:gd name="T4" fmla="*/ 166 w 184"/>
                  <a:gd name="T5" fmla="*/ 88 h 125"/>
                  <a:gd name="T6" fmla="*/ 163 w 184"/>
                  <a:gd name="T7" fmla="*/ 88 h 125"/>
                  <a:gd name="T8" fmla="*/ 131 w 184"/>
                  <a:gd name="T9" fmla="*/ 88 h 125"/>
                  <a:gd name="T10" fmla="*/ 138 w 184"/>
                  <a:gd name="T11" fmla="*/ 60 h 125"/>
                  <a:gd name="T12" fmla="*/ 138 w 184"/>
                  <a:gd name="T13" fmla="*/ 29 h 125"/>
                  <a:gd name="T14" fmla="*/ 138 w 184"/>
                  <a:gd name="T15" fmla="*/ 29 h 125"/>
                  <a:gd name="T16" fmla="*/ 138 w 184"/>
                  <a:gd name="T17" fmla="*/ 23 h 125"/>
                  <a:gd name="T18" fmla="*/ 137 w 184"/>
                  <a:gd name="T19" fmla="*/ 18 h 125"/>
                  <a:gd name="T20" fmla="*/ 134 w 184"/>
                  <a:gd name="T21" fmla="*/ 12 h 125"/>
                  <a:gd name="T22" fmla="*/ 131 w 184"/>
                  <a:gd name="T23" fmla="*/ 9 h 125"/>
                  <a:gd name="T24" fmla="*/ 126 w 184"/>
                  <a:gd name="T25" fmla="*/ 5 h 125"/>
                  <a:gd name="T26" fmla="*/ 122 w 184"/>
                  <a:gd name="T27" fmla="*/ 3 h 125"/>
                  <a:gd name="T28" fmla="*/ 116 w 184"/>
                  <a:gd name="T29" fmla="*/ 0 h 125"/>
                  <a:gd name="T30" fmla="*/ 110 w 184"/>
                  <a:gd name="T31" fmla="*/ 0 h 125"/>
                  <a:gd name="T32" fmla="*/ 101 w 184"/>
                  <a:gd name="T33" fmla="*/ 0 h 125"/>
                  <a:gd name="T34" fmla="*/ 101 w 184"/>
                  <a:gd name="T35" fmla="*/ 0 h 125"/>
                  <a:gd name="T36" fmla="*/ 100 w 184"/>
                  <a:gd name="T37" fmla="*/ 0 h 125"/>
                  <a:gd name="T38" fmla="*/ 100 w 184"/>
                  <a:gd name="T39" fmla="*/ 43 h 125"/>
                  <a:gd name="T40" fmla="*/ 89 w 184"/>
                  <a:gd name="T41" fmla="*/ 58 h 125"/>
                  <a:gd name="T42" fmla="*/ 49 w 184"/>
                  <a:gd name="T43" fmla="*/ 103 h 125"/>
                  <a:gd name="T44" fmla="*/ 49 w 184"/>
                  <a:gd name="T45" fmla="*/ 103 h 125"/>
                  <a:gd name="T46" fmla="*/ 42 w 184"/>
                  <a:gd name="T47" fmla="*/ 113 h 125"/>
                  <a:gd name="T48" fmla="*/ 37 w 184"/>
                  <a:gd name="T49" fmla="*/ 125 h 125"/>
                  <a:gd name="T50" fmla="*/ 0 w 184"/>
                  <a:gd name="T51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" h="125">
                    <a:moveTo>
                      <a:pt x="184" y="88"/>
                    </a:moveTo>
                    <a:lnTo>
                      <a:pt x="166" y="88"/>
                    </a:lnTo>
                    <a:lnTo>
                      <a:pt x="166" y="88"/>
                    </a:lnTo>
                    <a:lnTo>
                      <a:pt x="163" y="88"/>
                    </a:lnTo>
                    <a:lnTo>
                      <a:pt x="131" y="88"/>
                    </a:lnTo>
                    <a:lnTo>
                      <a:pt x="138" y="60"/>
                    </a:lnTo>
                    <a:lnTo>
                      <a:pt x="138" y="29"/>
                    </a:lnTo>
                    <a:lnTo>
                      <a:pt x="138" y="29"/>
                    </a:lnTo>
                    <a:lnTo>
                      <a:pt x="138" y="23"/>
                    </a:lnTo>
                    <a:lnTo>
                      <a:pt x="137" y="18"/>
                    </a:lnTo>
                    <a:lnTo>
                      <a:pt x="134" y="12"/>
                    </a:lnTo>
                    <a:lnTo>
                      <a:pt x="131" y="9"/>
                    </a:lnTo>
                    <a:lnTo>
                      <a:pt x="126" y="5"/>
                    </a:lnTo>
                    <a:lnTo>
                      <a:pt x="122" y="3"/>
                    </a:lnTo>
                    <a:lnTo>
                      <a:pt x="116" y="0"/>
                    </a:lnTo>
                    <a:lnTo>
                      <a:pt x="110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00" y="0"/>
                    </a:lnTo>
                    <a:lnTo>
                      <a:pt x="100" y="43"/>
                    </a:lnTo>
                    <a:lnTo>
                      <a:pt x="89" y="58"/>
                    </a:lnTo>
                    <a:lnTo>
                      <a:pt x="49" y="103"/>
                    </a:lnTo>
                    <a:lnTo>
                      <a:pt x="49" y="103"/>
                    </a:lnTo>
                    <a:lnTo>
                      <a:pt x="42" y="113"/>
                    </a:lnTo>
                    <a:lnTo>
                      <a:pt x="37" y="125"/>
                    </a:lnTo>
                    <a:lnTo>
                      <a:pt x="0" y="125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45" name="PA-任意多边形 173">
                <a:extLst>
                  <a:ext uri="{FF2B5EF4-FFF2-40B4-BE49-F238E27FC236}">
                    <a16:creationId xmlns:a16="http://schemas.microsoft.com/office/drawing/2014/main" xmlns="" id="{5274A61A-6395-42C6-A87D-CD89C49BB591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10414000" y="6122988"/>
                <a:ext cx="225425" cy="30163"/>
              </a:xfrm>
              <a:custGeom>
                <a:avLst/>
                <a:gdLst>
                  <a:gd name="T0" fmla="*/ 0 w 142"/>
                  <a:gd name="T1" fmla="*/ 0 h 19"/>
                  <a:gd name="T2" fmla="*/ 24 w 142"/>
                  <a:gd name="T3" fmla="*/ 0 h 19"/>
                  <a:gd name="T4" fmla="*/ 24 w 142"/>
                  <a:gd name="T5" fmla="*/ 0 h 19"/>
                  <a:gd name="T6" fmla="*/ 31 w 142"/>
                  <a:gd name="T7" fmla="*/ 9 h 19"/>
                  <a:gd name="T8" fmla="*/ 42 w 142"/>
                  <a:gd name="T9" fmla="*/ 15 h 19"/>
                  <a:gd name="T10" fmla="*/ 52 w 142"/>
                  <a:gd name="T11" fmla="*/ 19 h 19"/>
                  <a:gd name="T12" fmla="*/ 64 w 142"/>
                  <a:gd name="T13" fmla="*/ 19 h 19"/>
                  <a:gd name="T14" fmla="*/ 96 w 142"/>
                  <a:gd name="T15" fmla="*/ 19 h 19"/>
                  <a:gd name="T16" fmla="*/ 142 w 142"/>
                  <a:gd name="T1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9">
                    <a:moveTo>
                      <a:pt x="0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31" y="9"/>
                    </a:lnTo>
                    <a:lnTo>
                      <a:pt x="42" y="15"/>
                    </a:lnTo>
                    <a:lnTo>
                      <a:pt x="52" y="19"/>
                    </a:lnTo>
                    <a:lnTo>
                      <a:pt x="64" y="19"/>
                    </a:lnTo>
                    <a:lnTo>
                      <a:pt x="96" y="19"/>
                    </a:lnTo>
                    <a:lnTo>
                      <a:pt x="142" y="19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46" name="PA-任意多边形 174">
                <a:extLst>
                  <a:ext uri="{FF2B5EF4-FFF2-40B4-BE49-F238E27FC236}">
                    <a16:creationId xmlns:a16="http://schemas.microsoft.com/office/drawing/2014/main" xmlns="" id="{2BF856E0-55C8-4658-9326-E15AFC25573B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10639425" y="5497513"/>
                <a:ext cx="350837" cy="314325"/>
              </a:xfrm>
              <a:custGeom>
                <a:avLst/>
                <a:gdLst>
                  <a:gd name="T0" fmla="*/ 0 w 221"/>
                  <a:gd name="T1" fmla="*/ 109 h 198"/>
                  <a:gd name="T2" fmla="*/ 0 w 221"/>
                  <a:gd name="T3" fmla="*/ 157 h 198"/>
                  <a:gd name="T4" fmla="*/ 138 w 221"/>
                  <a:gd name="T5" fmla="*/ 157 h 198"/>
                  <a:gd name="T6" fmla="*/ 138 w 221"/>
                  <a:gd name="T7" fmla="*/ 198 h 198"/>
                  <a:gd name="T8" fmla="*/ 180 w 221"/>
                  <a:gd name="T9" fmla="*/ 157 h 198"/>
                  <a:gd name="T10" fmla="*/ 221 w 221"/>
                  <a:gd name="T11" fmla="*/ 157 h 198"/>
                  <a:gd name="T12" fmla="*/ 221 w 221"/>
                  <a:gd name="T13" fmla="*/ 0 h 198"/>
                  <a:gd name="T14" fmla="*/ 67 w 221"/>
                  <a:gd name="T15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" h="198">
                    <a:moveTo>
                      <a:pt x="0" y="109"/>
                    </a:moveTo>
                    <a:lnTo>
                      <a:pt x="0" y="157"/>
                    </a:lnTo>
                    <a:lnTo>
                      <a:pt x="138" y="157"/>
                    </a:lnTo>
                    <a:lnTo>
                      <a:pt x="138" y="198"/>
                    </a:lnTo>
                    <a:lnTo>
                      <a:pt x="180" y="157"/>
                    </a:lnTo>
                    <a:lnTo>
                      <a:pt x="221" y="157"/>
                    </a:lnTo>
                    <a:lnTo>
                      <a:pt x="221" y="0"/>
                    </a:lnTo>
                    <a:lnTo>
                      <a:pt x="67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47" name="PA-任意多边形 175">
                <a:extLst>
                  <a:ext uri="{FF2B5EF4-FFF2-40B4-BE49-F238E27FC236}">
                    <a16:creationId xmlns:a16="http://schemas.microsoft.com/office/drawing/2014/main" xmlns="" id="{E1596CF4-E440-4766-930E-E93CD843714B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10188575" y="5273676"/>
                <a:ext cx="552450" cy="493713"/>
              </a:xfrm>
              <a:custGeom>
                <a:avLst/>
                <a:gdLst>
                  <a:gd name="T0" fmla="*/ 348 w 348"/>
                  <a:gd name="T1" fmla="*/ 0 h 311"/>
                  <a:gd name="T2" fmla="*/ 0 w 348"/>
                  <a:gd name="T3" fmla="*/ 0 h 311"/>
                  <a:gd name="T4" fmla="*/ 0 w 348"/>
                  <a:gd name="T5" fmla="*/ 246 h 311"/>
                  <a:gd name="T6" fmla="*/ 65 w 348"/>
                  <a:gd name="T7" fmla="*/ 246 h 311"/>
                  <a:gd name="T8" fmla="*/ 130 w 348"/>
                  <a:gd name="T9" fmla="*/ 311 h 311"/>
                  <a:gd name="T10" fmla="*/ 130 w 348"/>
                  <a:gd name="T11" fmla="*/ 246 h 311"/>
                  <a:gd name="T12" fmla="*/ 348 w 348"/>
                  <a:gd name="T13" fmla="*/ 246 h 311"/>
                  <a:gd name="T14" fmla="*/ 348 w 348"/>
                  <a:gd name="T15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8" h="311">
                    <a:moveTo>
                      <a:pt x="348" y="0"/>
                    </a:moveTo>
                    <a:lnTo>
                      <a:pt x="0" y="0"/>
                    </a:lnTo>
                    <a:lnTo>
                      <a:pt x="0" y="246"/>
                    </a:lnTo>
                    <a:lnTo>
                      <a:pt x="65" y="246"/>
                    </a:lnTo>
                    <a:lnTo>
                      <a:pt x="130" y="311"/>
                    </a:lnTo>
                    <a:lnTo>
                      <a:pt x="130" y="246"/>
                    </a:lnTo>
                    <a:lnTo>
                      <a:pt x="348" y="246"/>
                    </a:lnTo>
                    <a:lnTo>
                      <a:pt x="348" y="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48" name="PA-任意多边形 176">
                <a:extLst>
                  <a:ext uri="{FF2B5EF4-FFF2-40B4-BE49-F238E27FC236}">
                    <a16:creationId xmlns:a16="http://schemas.microsoft.com/office/drawing/2014/main" xmlns="" id="{C184AEEC-B268-4747-B63A-2BAB98448AAA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10466387" y="5875338"/>
                <a:ext cx="123825" cy="155575"/>
              </a:xfrm>
              <a:custGeom>
                <a:avLst/>
                <a:gdLst>
                  <a:gd name="T0" fmla="*/ 74 w 78"/>
                  <a:gd name="T1" fmla="*/ 0 h 98"/>
                  <a:gd name="T2" fmla="*/ 74 w 78"/>
                  <a:gd name="T3" fmla="*/ 0 h 98"/>
                  <a:gd name="T4" fmla="*/ 77 w 78"/>
                  <a:gd name="T5" fmla="*/ 11 h 98"/>
                  <a:gd name="T6" fmla="*/ 78 w 78"/>
                  <a:gd name="T7" fmla="*/ 23 h 98"/>
                  <a:gd name="T8" fmla="*/ 78 w 78"/>
                  <a:gd name="T9" fmla="*/ 35 h 98"/>
                  <a:gd name="T10" fmla="*/ 75 w 78"/>
                  <a:gd name="T11" fmla="*/ 46 h 98"/>
                  <a:gd name="T12" fmla="*/ 75 w 78"/>
                  <a:gd name="T13" fmla="*/ 46 h 98"/>
                  <a:gd name="T14" fmla="*/ 71 w 78"/>
                  <a:gd name="T15" fmla="*/ 58 h 98"/>
                  <a:gd name="T16" fmla="*/ 63 w 78"/>
                  <a:gd name="T17" fmla="*/ 70 h 98"/>
                  <a:gd name="T18" fmla="*/ 54 w 78"/>
                  <a:gd name="T19" fmla="*/ 81 h 98"/>
                  <a:gd name="T20" fmla="*/ 46 w 78"/>
                  <a:gd name="T21" fmla="*/ 88 h 98"/>
                  <a:gd name="T22" fmla="*/ 35 w 78"/>
                  <a:gd name="T23" fmla="*/ 94 h 98"/>
                  <a:gd name="T24" fmla="*/ 23 w 78"/>
                  <a:gd name="T25" fmla="*/ 97 h 98"/>
                  <a:gd name="T26" fmla="*/ 11 w 78"/>
                  <a:gd name="T27" fmla="*/ 98 h 98"/>
                  <a:gd name="T28" fmla="*/ 0 w 78"/>
                  <a:gd name="T29" fmla="*/ 9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" h="98">
                    <a:moveTo>
                      <a:pt x="74" y="0"/>
                    </a:moveTo>
                    <a:lnTo>
                      <a:pt x="74" y="0"/>
                    </a:lnTo>
                    <a:lnTo>
                      <a:pt x="77" y="11"/>
                    </a:lnTo>
                    <a:lnTo>
                      <a:pt x="78" y="23"/>
                    </a:lnTo>
                    <a:lnTo>
                      <a:pt x="78" y="35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1" y="58"/>
                    </a:lnTo>
                    <a:lnTo>
                      <a:pt x="63" y="70"/>
                    </a:lnTo>
                    <a:lnTo>
                      <a:pt x="54" y="81"/>
                    </a:lnTo>
                    <a:lnTo>
                      <a:pt x="46" y="88"/>
                    </a:lnTo>
                    <a:lnTo>
                      <a:pt x="35" y="94"/>
                    </a:lnTo>
                    <a:lnTo>
                      <a:pt x="23" y="97"/>
                    </a:lnTo>
                    <a:lnTo>
                      <a:pt x="11" y="98"/>
                    </a:lnTo>
                    <a:lnTo>
                      <a:pt x="0" y="95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51" name="PA-任意多边形 179">
                <a:extLst>
                  <a:ext uri="{FF2B5EF4-FFF2-40B4-BE49-F238E27FC236}">
                    <a16:creationId xmlns:a16="http://schemas.microsoft.com/office/drawing/2014/main" xmlns="" id="{26A8B5DD-CB61-4CE5-B28A-E9485B78649A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10569575" y="6011863"/>
                <a:ext cx="169862" cy="71438"/>
              </a:xfrm>
              <a:custGeom>
                <a:avLst/>
                <a:gdLst>
                  <a:gd name="T0" fmla="*/ 107 w 107"/>
                  <a:gd name="T1" fmla="*/ 23 h 45"/>
                  <a:gd name="T2" fmla="*/ 107 w 107"/>
                  <a:gd name="T3" fmla="*/ 23 h 45"/>
                  <a:gd name="T4" fmla="*/ 107 w 107"/>
                  <a:gd name="T5" fmla="*/ 27 h 45"/>
                  <a:gd name="T6" fmla="*/ 105 w 107"/>
                  <a:gd name="T7" fmla="*/ 32 h 45"/>
                  <a:gd name="T8" fmla="*/ 101 w 107"/>
                  <a:gd name="T9" fmla="*/ 39 h 45"/>
                  <a:gd name="T10" fmla="*/ 93 w 107"/>
                  <a:gd name="T11" fmla="*/ 43 h 45"/>
                  <a:gd name="T12" fmla="*/ 89 w 107"/>
                  <a:gd name="T13" fmla="*/ 45 h 45"/>
                  <a:gd name="T14" fmla="*/ 84 w 107"/>
                  <a:gd name="T15" fmla="*/ 45 h 45"/>
                  <a:gd name="T16" fmla="*/ 22 w 107"/>
                  <a:gd name="T17" fmla="*/ 45 h 45"/>
                  <a:gd name="T18" fmla="*/ 22 w 107"/>
                  <a:gd name="T19" fmla="*/ 45 h 45"/>
                  <a:gd name="T20" fmla="*/ 18 w 107"/>
                  <a:gd name="T21" fmla="*/ 45 h 45"/>
                  <a:gd name="T22" fmla="*/ 13 w 107"/>
                  <a:gd name="T23" fmla="*/ 43 h 45"/>
                  <a:gd name="T24" fmla="*/ 7 w 107"/>
                  <a:gd name="T25" fmla="*/ 39 h 45"/>
                  <a:gd name="T26" fmla="*/ 1 w 107"/>
                  <a:gd name="T27" fmla="*/ 32 h 45"/>
                  <a:gd name="T28" fmla="*/ 0 w 107"/>
                  <a:gd name="T29" fmla="*/ 27 h 45"/>
                  <a:gd name="T30" fmla="*/ 0 w 107"/>
                  <a:gd name="T31" fmla="*/ 23 h 45"/>
                  <a:gd name="T32" fmla="*/ 0 w 107"/>
                  <a:gd name="T33" fmla="*/ 23 h 45"/>
                  <a:gd name="T34" fmla="*/ 0 w 107"/>
                  <a:gd name="T35" fmla="*/ 23 h 45"/>
                  <a:gd name="T36" fmla="*/ 0 w 107"/>
                  <a:gd name="T37" fmla="*/ 18 h 45"/>
                  <a:gd name="T38" fmla="*/ 1 w 107"/>
                  <a:gd name="T39" fmla="*/ 15 h 45"/>
                  <a:gd name="T40" fmla="*/ 7 w 107"/>
                  <a:gd name="T41" fmla="*/ 8 h 45"/>
                  <a:gd name="T42" fmla="*/ 13 w 107"/>
                  <a:gd name="T43" fmla="*/ 3 h 45"/>
                  <a:gd name="T44" fmla="*/ 18 w 107"/>
                  <a:gd name="T45" fmla="*/ 2 h 45"/>
                  <a:gd name="T46" fmla="*/ 22 w 107"/>
                  <a:gd name="T47" fmla="*/ 0 h 45"/>
                  <a:gd name="T48" fmla="*/ 84 w 107"/>
                  <a:gd name="T49" fmla="*/ 0 h 45"/>
                  <a:gd name="T50" fmla="*/ 84 w 107"/>
                  <a:gd name="T51" fmla="*/ 0 h 45"/>
                  <a:gd name="T52" fmla="*/ 89 w 107"/>
                  <a:gd name="T53" fmla="*/ 2 h 45"/>
                  <a:gd name="T54" fmla="*/ 93 w 107"/>
                  <a:gd name="T55" fmla="*/ 3 h 45"/>
                  <a:gd name="T56" fmla="*/ 101 w 107"/>
                  <a:gd name="T57" fmla="*/ 8 h 45"/>
                  <a:gd name="T58" fmla="*/ 105 w 107"/>
                  <a:gd name="T59" fmla="*/ 15 h 45"/>
                  <a:gd name="T60" fmla="*/ 107 w 107"/>
                  <a:gd name="T61" fmla="*/ 18 h 45"/>
                  <a:gd name="T62" fmla="*/ 107 w 107"/>
                  <a:gd name="T63" fmla="*/ 23 h 45"/>
                  <a:gd name="T64" fmla="*/ 107 w 107"/>
                  <a:gd name="T6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7" h="45">
                    <a:moveTo>
                      <a:pt x="107" y="23"/>
                    </a:moveTo>
                    <a:lnTo>
                      <a:pt x="107" y="23"/>
                    </a:lnTo>
                    <a:lnTo>
                      <a:pt x="107" y="27"/>
                    </a:lnTo>
                    <a:lnTo>
                      <a:pt x="105" y="32"/>
                    </a:lnTo>
                    <a:lnTo>
                      <a:pt x="101" y="39"/>
                    </a:lnTo>
                    <a:lnTo>
                      <a:pt x="93" y="43"/>
                    </a:lnTo>
                    <a:lnTo>
                      <a:pt x="89" y="45"/>
                    </a:lnTo>
                    <a:lnTo>
                      <a:pt x="84" y="45"/>
                    </a:lnTo>
                    <a:lnTo>
                      <a:pt x="22" y="45"/>
                    </a:lnTo>
                    <a:lnTo>
                      <a:pt x="22" y="45"/>
                    </a:lnTo>
                    <a:lnTo>
                      <a:pt x="18" y="45"/>
                    </a:lnTo>
                    <a:lnTo>
                      <a:pt x="13" y="43"/>
                    </a:lnTo>
                    <a:lnTo>
                      <a:pt x="7" y="39"/>
                    </a:lnTo>
                    <a:lnTo>
                      <a:pt x="1" y="32"/>
                    </a:lnTo>
                    <a:lnTo>
                      <a:pt x="0" y="2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3" y="3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9" y="2"/>
                    </a:lnTo>
                    <a:lnTo>
                      <a:pt x="93" y="3"/>
                    </a:lnTo>
                    <a:lnTo>
                      <a:pt x="101" y="8"/>
                    </a:lnTo>
                    <a:lnTo>
                      <a:pt x="105" y="15"/>
                    </a:lnTo>
                    <a:lnTo>
                      <a:pt x="107" y="18"/>
                    </a:lnTo>
                    <a:lnTo>
                      <a:pt x="107" y="23"/>
                    </a:lnTo>
                    <a:lnTo>
                      <a:pt x="107" y="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52" name="PA-任意多边形 180">
                <a:extLst>
                  <a:ext uri="{FF2B5EF4-FFF2-40B4-BE49-F238E27FC236}">
                    <a16:creationId xmlns:a16="http://schemas.microsoft.com/office/drawing/2014/main" xmlns="" id="{D67BC198-015C-48B8-9843-D24DF31A8403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10569575" y="6083301"/>
                <a:ext cx="141287" cy="69850"/>
              </a:xfrm>
              <a:custGeom>
                <a:avLst/>
                <a:gdLst>
                  <a:gd name="T0" fmla="*/ 89 w 89"/>
                  <a:gd name="T1" fmla="*/ 22 h 44"/>
                  <a:gd name="T2" fmla="*/ 89 w 89"/>
                  <a:gd name="T3" fmla="*/ 22 h 44"/>
                  <a:gd name="T4" fmla="*/ 89 w 89"/>
                  <a:gd name="T5" fmla="*/ 27 h 44"/>
                  <a:gd name="T6" fmla="*/ 87 w 89"/>
                  <a:gd name="T7" fmla="*/ 31 h 44"/>
                  <a:gd name="T8" fmla="*/ 83 w 89"/>
                  <a:gd name="T9" fmla="*/ 39 h 44"/>
                  <a:gd name="T10" fmla="*/ 75 w 89"/>
                  <a:gd name="T11" fmla="*/ 43 h 44"/>
                  <a:gd name="T12" fmla="*/ 71 w 89"/>
                  <a:gd name="T13" fmla="*/ 44 h 44"/>
                  <a:gd name="T14" fmla="*/ 67 w 89"/>
                  <a:gd name="T15" fmla="*/ 44 h 44"/>
                  <a:gd name="T16" fmla="*/ 22 w 89"/>
                  <a:gd name="T17" fmla="*/ 44 h 44"/>
                  <a:gd name="T18" fmla="*/ 22 w 89"/>
                  <a:gd name="T19" fmla="*/ 44 h 44"/>
                  <a:gd name="T20" fmla="*/ 18 w 89"/>
                  <a:gd name="T21" fmla="*/ 44 h 44"/>
                  <a:gd name="T22" fmla="*/ 13 w 89"/>
                  <a:gd name="T23" fmla="*/ 43 h 44"/>
                  <a:gd name="T24" fmla="*/ 7 w 89"/>
                  <a:gd name="T25" fmla="*/ 39 h 44"/>
                  <a:gd name="T26" fmla="*/ 1 w 89"/>
                  <a:gd name="T27" fmla="*/ 31 h 44"/>
                  <a:gd name="T28" fmla="*/ 0 w 89"/>
                  <a:gd name="T29" fmla="*/ 27 h 44"/>
                  <a:gd name="T30" fmla="*/ 0 w 89"/>
                  <a:gd name="T31" fmla="*/ 22 h 44"/>
                  <a:gd name="T32" fmla="*/ 0 w 89"/>
                  <a:gd name="T33" fmla="*/ 22 h 44"/>
                  <a:gd name="T34" fmla="*/ 0 w 89"/>
                  <a:gd name="T35" fmla="*/ 22 h 44"/>
                  <a:gd name="T36" fmla="*/ 0 w 89"/>
                  <a:gd name="T37" fmla="*/ 18 h 44"/>
                  <a:gd name="T38" fmla="*/ 1 w 89"/>
                  <a:gd name="T39" fmla="*/ 15 h 44"/>
                  <a:gd name="T40" fmla="*/ 7 w 89"/>
                  <a:gd name="T41" fmla="*/ 7 h 44"/>
                  <a:gd name="T42" fmla="*/ 13 w 89"/>
                  <a:gd name="T43" fmla="*/ 3 h 44"/>
                  <a:gd name="T44" fmla="*/ 18 w 89"/>
                  <a:gd name="T45" fmla="*/ 1 h 44"/>
                  <a:gd name="T46" fmla="*/ 22 w 89"/>
                  <a:gd name="T47" fmla="*/ 0 h 44"/>
                  <a:gd name="T48" fmla="*/ 67 w 89"/>
                  <a:gd name="T49" fmla="*/ 0 h 44"/>
                  <a:gd name="T50" fmla="*/ 67 w 89"/>
                  <a:gd name="T51" fmla="*/ 0 h 44"/>
                  <a:gd name="T52" fmla="*/ 71 w 89"/>
                  <a:gd name="T53" fmla="*/ 1 h 44"/>
                  <a:gd name="T54" fmla="*/ 75 w 89"/>
                  <a:gd name="T55" fmla="*/ 3 h 44"/>
                  <a:gd name="T56" fmla="*/ 83 w 89"/>
                  <a:gd name="T57" fmla="*/ 7 h 44"/>
                  <a:gd name="T58" fmla="*/ 87 w 89"/>
                  <a:gd name="T59" fmla="*/ 15 h 44"/>
                  <a:gd name="T60" fmla="*/ 89 w 89"/>
                  <a:gd name="T61" fmla="*/ 18 h 44"/>
                  <a:gd name="T62" fmla="*/ 89 w 89"/>
                  <a:gd name="T63" fmla="*/ 22 h 44"/>
                  <a:gd name="T64" fmla="*/ 89 w 89"/>
                  <a:gd name="T6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44">
                    <a:moveTo>
                      <a:pt x="89" y="22"/>
                    </a:moveTo>
                    <a:lnTo>
                      <a:pt x="89" y="22"/>
                    </a:lnTo>
                    <a:lnTo>
                      <a:pt x="89" y="27"/>
                    </a:lnTo>
                    <a:lnTo>
                      <a:pt x="87" y="31"/>
                    </a:lnTo>
                    <a:lnTo>
                      <a:pt x="83" y="39"/>
                    </a:lnTo>
                    <a:lnTo>
                      <a:pt x="75" y="43"/>
                    </a:lnTo>
                    <a:lnTo>
                      <a:pt x="71" y="44"/>
                    </a:lnTo>
                    <a:lnTo>
                      <a:pt x="67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18" y="44"/>
                    </a:lnTo>
                    <a:lnTo>
                      <a:pt x="13" y="43"/>
                    </a:lnTo>
                    <a:lnTo>
                      <a:pt x="7" y="39"/>
                    </a:lnTo>
                    <a:lnTo>
                      <a:pt x="1" y="31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3" y="3"/>
                    </a:lnTo>
                    <a:lnTo>
                      <a:pt x="18" y="1"/>
                    </a:lnTo>
                    <a:lnTo>
                      <a:pt x="22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71" y="1"/>
                    </a:lnTo>
                    <a:lnTo>
                      <a:pt x="75" y="3"/>
                    </a:lnTo>
                    <a:lnTo>
                      <a:pt x="83" y="7"/>
                    </a:lnTo>
                    <a:lnTo>
                      <a:pt x="87" y="15"/>
                    </a:lnTo>
                    <a:lnTo>
                      <a:pt x="89" y="18"/>
                    </a:lnTo>
                    <a:lnTo>
                      <a:pt x="89" y="22"/>
                    </a:lnTo>
                    <a:lnTo>
                      <a:pt x="89" y="22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53" name="PA-任意多边形 181">
                <a:extLst>
                  <a:ext uri="{FF2B5EF4-FFF2-40B4-BE49-F238E27FC236}">
                    <a16:creationId xmlns:a16="http://schemas.microsoft.com/office/drawing/2014/main" xmlns="" id="{B19E7691-F428-4E25-817F-B9A4D1773D2F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10371137" y="5918201"/>
                <a:ext cx="53975" cy="244475"/>
              </a:xfrm>
              <a:custGeom>
                <a:avLst/>
                <a:gdLst>
                  <a:gd name="T0" fmla="*/ 0 w 34"/>
                  <a:gd name="T1" fmla="*/ 0 h 154"/>
                  <a:gd name="T2" fmla="*/ 34 w 34"/>
                  <a:gd name="T3" fmla="*/ 0 h 154"/>
                  <a:gd name="T4" fmla="*/ 34 w 34"/>
                  <a:gd name="T5" fmla="*/ 154 h 154"/>
                  <a:gd name="T6" fmla="*/ 0 w 34"/>
                  <a:gd name="T7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154">
                    <a:moveTo>
                      <a:pt x="0" y="0"/>
                    </a:moveTo>
                    <a:lnTo>
                      <a:pt x="34" y="0"/>
                    </a:lnTo>
                    <a:lnTo>
                      <a:pt x="34" y="154"/>
                    </a:lnTo>
                    <a:lnTo>
                      <a:pt x="0" y="154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54" name="PA-任意多边形 182">
                <a:extLst>
                  <a:ext uri="{FF2B5EF4-FFF2-40B4-BE49-F238E27FC236}">
                    <a16:creationId xmlns:a16="http://schemas.microsoft.com/office/drawing/2014/main" xmlns="" id="{21A005DD-2B96-493A-B52F-6DD5A577BDD8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10302875" y="6126163"/>
                <a:ext cx="41275" cy="36513"/>
              </a:xfrm>
              <a:custGeom>
                <a:avLst/>
                <a:gdLst>
                  <a:gd name="T0" fmla="*/ 26 w 26"/>
                  <a:gd name="T1" fmla="*/ 12 h 23"/>
                  <a:gd name="T2" fmla="*/ 26 w 26"/>
                  <a:gd name="T3" fmla="*/ 12 h 23"/>
                  <a:gd name="T4" fmla="*/ 24 w 26"/>
                  <a:gd name="T5" fmla="*/ 16 h 23"/>
                  <a:gd name="T6" fmla="*/ 23 w 26"/>
                  <a:gd name="T7" fmla="*/ 20 h 23"/>
                  <a:gd name="T8" fmla="*/ 18 w 26"/>
                  <a:gd name="T9" fmla="*/ 23 h 23"/>
                  <a:gd name="T10" fmla="*/ 14 w 26"/>
                  <a:gd name="T11" fmla="*/ 23 h 23"/>
                  <a:gd name="T12" fmla="*/ 14 w 26"/>
                  <a:gd name="T13" fmla="*/ 23 h 23"/>
                  <a:gd name="T14" fmla="*/ 8 w 26"/>
                  <a:gd name="T15" fmla="*/ 23 h 23"/>
                  <a:gd name="T16" fmla="*/ 5 w 26"/>
                  <a:gd name="T17" fmla="*/ 20 h 23"/>
                  <a:gd name="T18" fmla="*/ 2 w 26"/>
                  <a:gd name="T19" fmla="*/ 16 h 23"/>
                  <a:gd name="T20" fmla="*/ 0 w 26"/>
                  <a:gd name="T21" fmla="*/ 12 h 23"/>
                  <a:gd name="T22" fmla="*/ 0 w 26"/>
                  <a:gd name="T23" fmla="*/ 12 h 23"/>
                  <a:gd name="T24" fmla="*/ 2 w 26"/>
                  <a:gd name="T25" fmla="*/ 7 h 23"/>
                  <a:gd name="T26" fmla="*/ 5 w 26"/>
                  <a:gd name="T27" fmla="*/ 3 h 23"/>
                  <a:gd name="T28" fmla="*/ 8 w 26"/>
                  <a:gd name="T29" fmla="*/ 0 h 23"/>
                  <a:gd name="T30" fmla="*/ 14 w 26"/>
                  <a:gd name="T31" fmla="*/ 0 h 23"/>
                  <a:gd name="T32" fmla="*/ 14 w 26"/>
                  <a:gd name="T33" fmla="*/ 0 h 23"/>
                  <a:gd name="T34" fmla="*/ 18 w 26"/>
                  <a:gd name="T35" fmla="*/ 0 h 23"/>
                  <a:gd name="T36" fmla="*/ 23 w 26"/>
                  <a:gd name="T37" fmla="*/ 3 h 23"/>
                  <a:gd name="T38" fmla="*/ 24 w 26"/>
                  <a:gd name="T39" fmla="*/ 7 h 23"/>
                  <a:gd name="T40" fmla="*/ 26 w 26"/>
                  <a:gd name="T41" fmla="*/ 12 h 23"/>
                  <a:gd name="T42" fmla="*/ 26 w 26"/>
                  <a:gd name="T4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3">
                    <a:moveTo>
                      <a:pt x="26" y="12"/>
                    </a:moveTo>
                    <a:lnTo>
                      <a:pt x="26" y="12"/>
                    </a:lnTo>
                    <a:lnTo>
                      <a:pt x="24" y="16"/>
                    </a:lnTo>
                    <a:lnTo>
                      <a:pt x="23" y="20"/>
                    </a:lnTo>
                    <a:lnTo>
                      <a:pt x="18" y="23"/>
                    </a:lnTo>
                    <a:lnTo>
                      <a:pt x="14" y="23"/>
                    </a:lnTo>
                    <a:lnTo>
                      <a:pt x="14" y="23"/>
                    </a:lnTo>
                    <a:lnTo>
                      <a:pt x="8" y="23"/>
                    </a:lnTo>
                    <a:lnTo>
                      <a:pt x="5" y="20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3" y="3"/>
                    </a:lnTo>
                    <a:lnTo>
                      <a:pt x="24" y="7"/>
                    </a:lnTo>
                    <a:lnTo>
                      <a:pt x="26" y="12"/>
                    </a:lnTo>
                    <a:lnTo>
                      <a:pt x="26" y="12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55" name="PA-任意多边形 183">
                <a:extLst>
                  <a:ext uri="{FF2B5EF4-FFF2-40B4-BE49-F238E27FC236}">
                    <a16:creationId xmlns:a16="http://schemas.microsoft.com/office/drawing/2014/main" xmlns="" id="{73949974-C335-4232-88A2-E37921F77363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10166350" y="5918201"/>
                <a:ext cx="212725" cy="277813"/>
              </a:xfrm>
              <a:custGeom>
                <a:avLst/>
                <a:gdLst>
                  <a:gd name="T0" fmla="*/ 0 w 134"/>
                  <a:gd name="T1" fmla="*/ 0 h 175"/>
                  <a:gd name="T2" fmla="*/ 134 w 134"/>
                  <a:gd name="T3" fmla="*/ 0 h 175"/>
                  <a:gd name="T4" fmla="*/ 134 w 134"/>
                  <a:gd name="T5" fmla="*/ 175 h 175"/>
                  <a:gd name="T6" fmla="*/ 0 w 134"/>
                  <a:gd name="T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175">
                    <a:moveTo>
                      <a:pt x="0" y="0"/>
                    </a:moveTo>
                    <a:lnTo>
                      <a:pt x="134" y="0"/>
                    </a:lnTo>
                    <a:lnTo>
                      <a:pt x="134" y="175"/>
                    </a:lnTo>
                    <a:lnTo>
                      <a:pt x="0" y="175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56" name="PA-Line 184">
                <a:extLst>
                  <a:ext uri="{FF2B5EF4-FFF2-40B4-BE49-F238E27FC236}">
                    <a16:creationId xmlns:a16="http://schemas.microsoft.com/office/drawing/2014/main" xmlns="" id="{6D2F4C4A-F868-4888-8480-5D2C32C60307}"/>
                  </a:ext>
                </a:extLst>
              </p:cNvPr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0298112" y="5411788"/>
                <a:ext cx="3302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57" name="PA-Line 185">
                <a:extLst>
                  <a:ext uri="{FF2B5EF4-FFF2-40B4-BE49-F238E27FC236}">
                    <a16:creationId xmlns:a16="http://schemas.microsoft.com/office/drawing/2014/main" xmlns="" id="{31327F42-4445-4520-8D06-E01E52F43C0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0298112" y="5470526"/>
                <a:ext cx="3302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58" name="PA-Line 186">
                <a:extLst>
                  <a:ext uri="{FF2B5EF4-FFF2-40B4-BE49-F238E27FC236}">
                    <a16:creationId xmlns:a16="http://schemas.microsoft.com/office/drawing/2014/main" xmlns="" id="{FDA5BFCD-89F7-44F3-8C6C-B79497FFC4C4}"/>
                  </a:ext>
                </a:extLst>
              </p:cNvPr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0298112" y="5529263"/>
                <a:ext cx="3302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</p:grpSp>
        <p:grpSp>
          <p:nvGrpSpPr>
            <p:cNvPr id="128" name="Group 86">
              <a:extLst>
                <a:ext uri="{FF2B5EF4-FFF2-40B4-BE49-F238E27FC236}">
                  <a16:creationId xmlns:a16="http://schemas.microsoft.com/office/drawing/2014/main" xmlns="" id="{DA263918-7CA1-4AF1-8A60-B66252230162}"/>
                </a:ext>
              </a:extLst>
            </p:cNvPr>
            <p:cNvGrpSpPr/>
            <p:nvPr/>
          </p:nvGrpSpPr>
          <p:grpSpPr>
            <a:xfrm>
              <a:off x="5958498" y="4017308"/>
              <a:ext cx="495818" cy="451782"/>
              <a:chOff x="7245350" y="3721101"/>
              <a:chExt cx="965200" cy="879475"/>
            </a:xfrm>
          </p:grpSpPr>
          <p:sp>
            <p:nvSpPr>
              <p:cNvPr id="129" name="PA-Line 146">
                <a:extLst>
                  <a:ext uri="{FF2B5EF4-FFF2-40B4-BE49-F238E27FC236}">
                    <a16:creationId xmlns:a16="http://schemas.microsoft.com/office/drawing/2014/main" xmlns="" id="{BA312AB9-28A8-4FAC-B8DC-F7F227E241D5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7816850" y="4206876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0" name="PA-任意多边形 147">
                <a:extLst>
                  <a:ext uri="{FF2B5EF4-FFF2-40B4-BE49-F238E27FC236}">
                    <a16:creationId xmlns:a16="http://schemas.microsoft.com/office/drawing/2014/main" xmlns="" id="{A3E878F5-5B9F-425A-87BB-5E1C4530CFD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7332662" y="3721101"/>
                <a:ext cx="598487" cy="598488"/>
              </a:xfrm>
              <a:custGeom>
                <a:avLst/>
                <a:gdLst>
                  <a:gd name="T0" fmla="*/ 322 w 377"/>
                  <a:gd name="T1" fmla="*/ 57 h 377"/>
                  <a:gd name="T2" fmla="*/ 292 w 377"/>
                  <a:gd name="T3" fmla="*/ 33 h 377"/>
                  <a:gd name="T4" fmla="*/ 259 w 377"/>
                  <a:gd name="T5" fmla="*/ 15 h 377"/>
                  <a:gd name="T6" fmla="*/ 225 w 377"/>
                  <a:gd name="T7" fmla="*/ 5 h 377"/>
                  <a:gd name="T8" fmla="*/ 188 w 377"/>
                  <a:gd name="T9" fmla="*/ 0 h 377"/>
                  <a:gd name="T10" fmla="*/ 169 w 377"/>
                  <a:gd name="T11" fmla="*/ 2 h 377"/>
                  <a:gd name="T12" fmla="*/ 133 w 377"/>
                  <a:gd name="T13" fmla="*/ 9 h 377"/>
                  <a:gd name="T14" fmla="*/ 99 w 377"/>
                  <a:gd name="T15" fmla="*/ 23 h 377"/>
                  <a:gd name="T16" fmla="*/ 68 w 377"/>
                  <a:gd name="T17" fmla="*/ 43 h 377"/>
                  <a:gd name="T18" fmla="*/ 55 w 377"/>
                  <a:gd name="T19" fmla="*/ 57 h 377"/>
                  <a:gd name="T20" fmla="*/ 31 w 377"/>
                  <a:gd name="T21" fmla="*/ 85 h 377"/>
                  <a:gd name="T22" fmla="*/ 13 w 377"/>
                  <a:gd name="T23" fmla="*/ 118 h 377"/>
                  <a:gd name="T24" fmla="*/ 3 w 377"/>
                  <a:gd name="T25" fmla="*/ 153 h 377"/>
                  <a:gd name="T26" fmla="*/ 0 w 377"/>
                  <a:gd name="T27" fmla="*/ 189 h 377"/>
                  <a:gd name="T28" fmla="*/ 1 w 377"/>
                  <a:gd name="T29" fmla="*/ 208 h 377"/>
                  <a:gd name="T30" fmla="*/ 9 w 377"/>
                  <a:gd name="T31" fmla="*/ 245 h 377"/>
                  <a:gd name="T32" fmla="*/ 22 w 377"/>
                  <a:gd name="T33" fmla="*/ 279 h 377"/>
                  <a:gd name="T34" fmla="*/ 43 w 377"/>
                  <a:gd name="T35" fmla="*/ 309 h 377"/>
                  <a:gd name="T36" fmla="*/ 68 w 377"/>
                  <a:gd name="T37" fmla="*/ 334 h 377"/>
                  <a:gd name="T38" fmla="*/ 98 w 377"/>
                  <a:gd name="T39" fmla="*/ 355 h 377"/>
                  <a:gd name="T40" fmla="*/ 132 w 377"/>
                  <a:gd name="T41" fmla="*/ 370 h 377"/>
                  <a:gd name="T42" fmla="*/ 169 w 377"/>
                  <a:gd name="T43" fmla="*/ 377 h 377"/>
                  <a:gd name="T44" fmla="*/ 188 w 377"/>
                  <a:gd name="T45" fmla="*/ 377 h 377"/>
                  <a:gd name="T46" fmla="*/ 225 w 377"/>
                  <a:gd name="T47" fmla="*/ 374 h 377"/>
                  <a:gd name="T48" fmla="*/ 261 w 377"/>
                  <a:gd name="T49" fmla="*/ 364 h 377"/>
                  <a:gd name="T50" fmla="*/ 292 w 377"/>
                  <a:gd name="T51" fmla="*/ 346 h 377"/>
                  <a:gd name="T52" fmla="*/ 322 w 377"/>
                  <a:gd name="T53" fmla="*/ 322 h 377"/>
                  <a:gd name="T54" fmla="*/ 334 w 377"/>
                  <a:gd name="T55" fmla="*/ 309 h 377"/>
                  <a:gd name="T56" fmla="*/ 354 w 377"/>
                  <a:gd name="T57" fmla="*/ 278 h 377"/>
                  <a:gd name="T58" fmla="*/ 368 w 377"/>
                  <a:gd name="T59" fmla="*/ 244 h 377"/>
                  <a:gd name="T60" fmla="*/ 375 w 377"/>
                  <a:gd name="T61" fmla="*/ 208 h 377"/>
                  <a:gd name="T62" fmla="*/ 377 w 377"/>
                  <a:gd name="T63" fmla="*/ 189 h 377"/>
                  <a:gd name="T64" fmla="*/ 372 w 377"/>
                  <a:gd name="T65" fmla="*/ 152 h 377"/>
                  <a:gd name="T66" fmla="*/ 362 w 377"/>
                  <a:gd name="T67" fmla="*/ 118 h 377"/>
                  <a:gd name="T68" fmla="*/ 345 w 377"/>
                  <a:gd name="T69" fmla="*/ 85 h 377"/>
                  <a:gd name="T70" fmla="*/ 322 w 377"/>
                  <a:gd name="T71" fmla="*/ 5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7" h="377">
                    <a:moveTo>
                      <a:pt x="322" y="57"/>
                    </a:moveTo>
                    <a:lnTo>
                      <a:pt x="322" y="57"/>
                    </a:lnTo>
                    <a:lnTo>
                      <a:pt x="307" y="43"/>
                    </a:lnTo>
                    <a:lnTo>
                      <a:pt x="292" y="33"/>
                    </a:lnTo>
                    <a:lnTo>
                      <a:pt x="277" y="23"/>
                    </a:lnTo>
                    <a:lnTo>
                      <a:pt x="259" y="15"/>
                    </a:lnTo>
                    <a:lnTo>
                      <a:pt x="243" y="9"/>
                    </a:lnTo>
                    <a:lnTo>
                      <a:pt x="225" y="5"/>
                    </a:lnTo>
                    <a:lnTo>
                      <a:pt x="206" y="2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69" y="2"/>
                    </a:lnTo>
                    <a:lnTo>
                      <a:pt x="151" y="5"/>
                    </a:lnTo>
                    <a:lnTo>
                      <a:pt x="133" y="9"/>
                    </a:lnTo>
                    <a:lnTo>
                      <a:pt x="116" y="15"/>
                    </a:lnTo>
                    <a:lnTo>
                      <a:pt x="99" y="23"/>
                    </a:lnTo>
                    <a:lnTo>
                      <a:pt x="83" y="33"/>
                    </a:lnTo>
                    <a:lnTo>
                      <a:pt x="68" y="43"/>
                    </a:lnTo>
                    <a:lnTo>
                      <a:pt x="55" y="57"/>
                    </a:lnTo>
                    <a:lnTo>
                      <a:pt x="55" y="57"/>
                    </a:lnTo>
                    <a:lnTo>
                      <a:pt x="41" y="70"/>
                    </a:lnTo>
                    <a:lnTo>
                      <a:pt x="31" y="85"/>
                    </a:lnTo>
                    <a:lnTo>
                      <a:pt x="22" y="101"/>
                    </a:lnTo>
                    <a:lnTo>
                      <a:pt x="13" y="118"/>
                    </a:lnTo>
                    <a:lnTo>
                      <a:pt x="7" y="135"/>
                    </a:lnTo>
                    <a:lnTo>
                      <a:pt x="3" y="153"/>
                    </a:lnTo>
                    <a:lnTo>
                      <a:pt x="0" y="171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1" y="208"/>
                    </a:lnTo>
                    <a:lnTo>
                      <a:pt x="3" y="227"/>
                    </a:lnTo>
                    <a:lnTo>
                      <a:pt x="9" y="245"/>
                    </a:lnTo>
                    <a:lnTo>
                      <a:pt x="15" y="263"/>
                    </a:lnTo>
                    <a:lnTo>
                      <a:pt x="22" y="279"/>
                    </a:lnTo>
                    <a:lnTo>
                      <a:pt x="33" y="294"/>
                    </a:lnTo>
                    <a:lnTo>
                      <a:pt x="43" y="309"/>
                    </a:lnTo>
                    <a:lnTo>
                      <a:pt x="55" y="322"/>
                    </a:lnTo>
                    <a:lnTo>
                      <a:pt x="68" y="334"/>
                    </a:lnTo>
                    <a:lnTo>
                      <a:pt x="83" y="346"/>
                    </a:lnTo>
                    <a:lnTo>
                      <a:pt x="98" y="355"/>
                    </a:lnTo>
                    <a:lnTo>
                      <a:pt x="116" y="362"/>
                    </a:lnTo>
                    <a:lnTo>
                      <a:pt x="132" y="370"/>
                    </a:lnTo>
                    <a:lnTo>
                      <a:pt x="150" y="374"/>
                    </a:lnTo>
                    <a:lnTo>
                      <a:pt x="169" y="377"/>
                    </a:lnTo>
                    <a:lnTo>
                      <a:pt x="188" y="377"/>
                    </a:lnTo>
                    <a:lnTo>
                      <a:pt x="188" y="377"/>
                    </a:lnTo>
                    <a:lnTo>
                      <a:pt x="208" y="377"/>
                    </a:lnTo>
                    <a:lnTo>
                      <a:pt x="225" y="374"/>
                    </a:lnTo>
                    <a:lnTo>
                      <a:pt x="243" y="370"/>
                    </a:lnTo>
                    <a:lnTo>
                      <a:pt x="261" y="364"/>
                    </a:lnTo>
                    <a:lnTo>
                      <a:pt x="277" y="355"/>
                    </a:lnTo>
                    <a:lnTo>
                      <a:pt x="292" y="346"/>
                    </a:lnTo>
                    <a:lnTo>
                      <a:pt x="308" y="334"/>
                    </a:lnTo>
                    <a:lnTo>
                      <a:pt x="322" y="322"/>
                    </a:lnTo>
                    <a:lnTo>
                      <a:pt x="322" y="322"/>
                    </a:lnTo>
                    <a:lnTo>
                      <a:pt x="334" y="309"/>
                    </a:lnTo>
                    <a:lnTo>
                      <a:pt x="345" y="294"/>
                    </a:lnTo>
                    <a:lnTo>
                      <a:pt x="354" y="278"/>
                    </a:lnTo>
                    <a:lnTo>
                      <a:pt x="362" y="261"/>
                    </a:lnTo>
                    <a:lnTo>
                      <a:pt x="368" y="244"/>
                    </a:lnTo>
                    <a:lnTo>
                      <a:pt x="372" y="226"/>
                    </a:lnTo>
                    <a:lnTo>
                      <a:pt x="375" y="208"/>
                    </a:lnTo>
                    <a:lnTo>
                      <a:pt x="377" y="189"/>
                    </a:lnTo>
                    <a:lnTo>
                      <a:pt x="377" y="189"/>
                    </a:lnTo>
                    <a:lnTo>
                      <a:pt x="375" y="171"/>
                    </a:lnTo>
                    <a:lnTo>
                      <a:pt x="372" y="152"/>
                    </a:lnTo>
                    <a:lnTo>
                      <a:pt x="368" y="134"/>
                    </a:lnTo>
                    <a:lnTo>
                      <a:pt x="362" y="118"/>
                    </a:lnTo>
                    <a:lnTo>
                      <a:pt x="354" y="101"/>
                    </a:lnTo>
                    <a:lnTo>
                      <a:pt x="345" y="85"/>
                    </a:lnTo>
                    <a:lnTo>
                      <a:pt x="334" y="70"/>
                    </a:lnTo>
                    <a:lnTo>
                      <a:pt x="322" y="57"/>
                    </a:lnTo>
                    <a:lnTo>
                      <a:pt x="322" y="57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1" name="PA-任意多边形 148">
                <a:extLst>
                  <a:ext uri="{FF2B5EF4-FFF2-40B4-BE49-F238E27FC236}">
                    <a16:creationId xmlns:a16="http://schemas.microsoft.com/office/drawing/2014/main" xmlns="" id="{BBDFA5A1-6EBA-44F7-82DD-E069CE20E299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7388225" y="3778251"/>
                <a:ext cx="485775" cy="487363"/>
              </a:xfrm>
              <a:custGeom>
                <a:avLst/>
                <a:gdLst>
                  <a:gd name="T0" fmla="*/ 261 w 306"/>
                  <a:gd name="T1" fmla="*/ 261 h 307"/>
                  <a:gd name="T2" fmla="*/ 238 w 306"/>
                  <a:gd name="T3" fmla="*/ 280 h 307"/>
                  <a:gd name="T4" fmla="*/ 211 w 306"/>
                  <a:gd name="T5" fmla="*/ 295 h 307"/>
                  <a:gd name="T6" fmla="*/ 183 w 306"/>
                  <a:gd name="T7" fmla="*/ 304 h 307"/>
                  <a:gd name="T8" fmla="*/ 153 w 306"/>
                  <a:gd name="T9" fmla="*/ 307 h 307"/>
                  <a:gd name="T10" fmla="*/ 137 w 306"/>
                  <a:gd name="T11" fmla="*/ 306 h 307"/>
                  <a:gd name="T12" fmla="*/ 107 w 306"/>
                  <a:gd name="T13" fmla="*/ 300 h 307"/>
                  <a:gd name="T14" fmla="*/ 81 w 306"/>
                  <a:gd name="T15" fmla="*/ 288 h 307"/>
                  <a:gd name="T16" fmla="*/ 55 w 306"/>
                  <a:gd name="T17" fmla="*/ 271 h 307"/>
                  <a:gd name="T18" fmla="*/ 35 w 306"/>
                  <a:gd name="T19" fmla="*/ 251 h 307"/>
                  <a:gd name="T20" fmla="*/ 18 w 306"/>
                  <a:gd name="T21" fmla="*/ 227 h 307"/>
                  <a:gd name="T22" fmla="*/ 6 w 306"/>
                  <a:gd name="T23" fmla="*/ 199 h 307"/>
                  <a:gd name="T24" fmla="*/ 0 w 306"/>
                  <a:gd name="T25" fmla="*/ 169 h 307"/>
                  <a:gd name="T26" fmla="*/ 0 w 306"/>
                  <a:gd name="T27" fmla="*/ 153 h 307"/>
                  <a:gd name="T28" fmla="*/ 3 w 306"/>
                  <a:gd name="T29" fmla="*/ 123 h 307"/>
                  <a:gd name="T30" fmla="*/ 11 w 306"/>
                  <a:gd name="T31" fmla="*/ 95 h 307"/>
                  <a:gd name="T32" fmla="*/ 26 w 306"/>
                  <a:gd name="T33" fmla="*/ 68 h 307"/>
                  <a:gd name="T34" fmla="*/ 45 w 306"/>
                  <a:gd name="T35" fmla="*/ 45 h 307"/>
                  <a:gd name="T36" fmla="*/ 55 w 306"/>
                  <a:gd name="T37" fmla="*/ 36 h 307"/>
                  <a:gd name="T38" fmla="*/ 81 w 306"/>
                  <a:gd name="T39" fmla="*/ 18 h 307"/>
                  <a:gd name="T40" fmla="*/ 109 w 306"/>
                  <a:gd name="T41" fmla="*/ 7 h 307"/>
                  <a:gd name="T42" fmla="*/ 138 w 306"/>
                  <a:gd name="T43" fmla="*/ 2 h 307"/>
                  <a:gd name="T44" fmla="*/ 153 w 306"/>
                  <a:gd name="T45" fmla="*/ 0 h 307"/>
                  <a:gd name="T46" fmla="*/ 183 w 306"/>
                  <a:gd name="T47" fmla="*/ 3 h 307"/>
                  <a:gd name="T48" fmla="*/ 211 w 306"/>
                  <a:gd name="T49" fmla="*/ 12 h 307"/>
                  <a:gd name="T50" fmla="*/ 238 w 306"/>
                  <a:gd name="T51" fmla="*/ 25 h 307"/>
                  <a:gd name="T52" fmla="*/ 261 w 306"/>
                  <a:gd name="T53" fmla="*/ 45 h 307"/>
                  <a:gd name="T54" fmla="*/ 272 w 306"/>
                  <a:gd name="T55" fmla="*/ 56 h 307"/>
                  <a:gd name="T56" fmla="*/ 288 w 306"/>
                  <a:gd name="T57" fmla="*/ 82 h 307"/>
                  <a:gd name="T58" fmla="*/ 300 w 306"/>
                  <a:gd name="T59" fmla="*/ 108 h 307"/>
                  <a:gd name="T60" fmla="*/ 306 w 306"/>
                  <a:gd name="T61" fmla="*/ 138 h 307"/>
                  <a:gd name="T62" fmla="*/ 306 w 306"/>
                  <a:gd name="T63" fmla="*/ 153 h 307"/>
                  <a:gd name="T64" fmla="*/ 303 w 306"/>
                  <a:gd name="T65" fmla="*/ 184 h 307"/>
                  <a:gd name="T66" fmla="*/ 294 w 306"/>
                  <a:gd name="T67" fmla="*/ 212 h 307"/>
                  <a:gd name="T68" fmla="*/ 281 w 306"/>
                  <a:gd name="T69" fmla="*/ 237 h 307"/>
                  <a:gd name="T70" fmla="*/ 261 w 306"/>
                  <a:gd name="T71" fmla="*/ 261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6" h="307">
                    <a:moveTo>
                      <a:pt x="261" y="261"/>
                    </a:moveTo>
                    <a:lnTo>
                      <a:pt x="261" y="261"/>
                    </a:lnTo>
                    <a:lnTo>
                      <a:pt x="250" y="271"/>
                    </a:lnTo>
                    <a:lnTo>
                      <a:pt x="238" y="280"/>
                    </a:lnTo>
                    <a:lnTo>
                      <a:pt x="226" y="288"/>
                    </a:lnTo>
                    <a:lnTo>
                      <a:pt x="211" y="295"/>
                    </a:lnTo>
                    <a:lnTo>
                      <a:pt x="198" y="300"/>
                    </a:lnTo>
                    <a:lnTo>
                      <a:pt x="183" y="304"/>
                    </a:lnTo>
                    <a:lnTo>
                      <a:pt x="168" y="306"/>
                    </a:lnTo>
                    <a:lnTo>
                      <a:pt x="153" y="307"/>
                    </a:lnTo>
                    <a:lnTo>
                      <a:pt x="153" y="307"/>
                    </a:lnTo>
                    <a:lnTo>
                      <a:pt x="137" y="306"/>
                    </a:lnTo>
                    <a:lnTo>
                      <a:pt x="122" y="304"/>
                    </a:lnTo>
                    <a:lnTo>
                      <a:pt x="107" y="300"/>
                    </a:lnTo>
                    <a:lnTo>
                      <a:pt x="94" y="295"/>
                    </a:lnTo>
                    <a:lnTo>
                      <a:pt x="81" y="288"/>
                    </a:lnTo>
                    <a:lnTo>
                      <a:pt x="67" y="280"/>
                    </a:lnTo>
                    <a:lnTo>
                      <a:pt x="55" y="271"/>
                    </a:lnTo>
                    <a:lnTo>
                      <a:pt x="45" y="261"/>
                    </a:lnTo>
                    <a:lnTo>
                      <a:pt x="35" y="251"/>
                    </a:lnTo>
                    <a:lnTo>
                      <a:pt x="26" y="239"/>
                    </a:lnTo>
                    <a:lnTo>
                      <a:pt x="18" y="227"/>
                    </a:lnTo>
                    <a:lnTo>
                      <a:pt x="12" y="214"/>
                    </a:lnTo>
                    <a:lnTo>
                      <a:pt x="6" y="199"/>
                    </a:lnTo>
                    <a:lnTo>
                      <a:pt x="3" y="184"/>
                    </a:lnTo>
                    <a:lnTo>
                      <a:pt x="0" y="169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0" y="138"/>
                    </a:lnTo>
                    <a:lnTo>
                      <a:pt x="3" y="123"/>
                    </a:lnTo>
                    <a:lnTo>
                      <a:pt x="6" y="108"/>
                    </a:lnTo>
                    <a:lnTo>
                      <a:pt x="11" y="95"/>
                    </a:lnTo>
                    <a:lnTo>
                      <a:pt x="18" y="82"/>
                    </a:lnTo>
                    <a:lnTo>
                      <a:pt x="26" y="68"/>
                    </a:lnTo>
                    <a:lnTo>
                      <a:pt x="35" y="56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5" y="36"/>
                    </a:lnTo>
                    <a:lnTo>
                      <a:pt x="69" y="25"/>
                    </a:lnTo>
                    <a:lnTo>
                      <a:pt x="81" y="18"/>
                    </a:lnTo>
                    <a:lnTo>
                      <a:pt x="94" y="12"/>
                    </a:lnTo>
                    <a:lnTo>
                      <a:pt x="109" y="7"/>
                    </a:lnTo>
                    <a:lnTo>
                      <a:pt x="124" y="3"/>
                    </a:lnTo>
                    <a:lnTo>
                      <a:pt x="138" y="2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68" y="2"/>
                    </a:lnTo>
                    <a:lnTo>
                      <a:pt x="183" y="3"/>
                    </a:lnTo>
                    <a:lnTo>
                      <a:pt x="198" y="6"/>
                    </a:lnTo>
                    <a:lnTo>
                      <a:pt x="211" y="12"/>
                    </a:lnTo>
                    <a:lnTo>
                      <a:pt x="224" y="18"/>
                    </a:lnTo>
                    <a:lnTo>
                      <a:pt x="238" y="25"/>
                    </a:lnTo>
                    <a:lnTo>
                      <a:pt x="250" y="34"/>
                    </a:lnTo>
                    <a:lnTo>
                      <a:pt x="261" y="45"/>
                    </a:lnTo>
                    <a:lnTo>
                      <a:pt x="261" y="45"/>
                    </a:lnTo>
                    <a:lnTo>
                      <a:pt x="272" y="56"/>
                    </a:lnTo>
                    <a:lnTo>
                      <a:pt x="281" y="68"/>
                    </a:lnTo>
                    <a:lnTo>
                      <a:pt x="288" y="82"/>
                    </a:lnTo>
                    <a:lnTo>
                      <a:pt x="294" y="95"/>
                    </a:lnTo>
                    <a:lnTo>
                      <a:pt x="300" y="108"/>
                    </a:lnTo>
                    <a:lnTo>
                      <a:pt x="303" y="123"/>
                    </a:lnTo>
                    <a:lnTo>
                      <a:pt x="306" y="138"/>
                    </a:lnTo>
                    <a:lnTo>
                      <a:pt x="306" y="153"/>
                    </a:lnTo>
                    <a:lnTo>
                      <a:pt x="306" y="153"/>
                    </a:lnTo>
                    <a:lnTo>
                      <a:pt x="306" y="169"/>
                    </a:lnTo>
                    <a:lnTo>
                      <a:pt x="303" y="184"/>
                    </a:lnTo>
                    <a:lnTo>
                      <a:pt x="300" y="197"/>
                    </a:lnTo>
                    <a:lnTo>
                      <a:pt x="294" y="212"/>
                    </a:lnTo>
                    <a:lnTo>
                      <a:pt x="288" y="225"/>
                    </a:lnTo>
                    <a:lnTo>
                      <a:pt x="281" y="237"/>
                    </a:lnTo>
                    <a:lnTo>
                      <a:pt x="272" y="251"/>
                    </a:lnTo>
                    <a:lnTo>
                      <a:pt x="261" y="261"/>
                    </a:lnTo>
                    <a:lnTo>
                      <a:pt x="261" y="261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2" name="PA-任意多边形 149">
                <a:extLst>
                  <a:ext uri="{FF2B5EF4-FFF2-40B4-BE49-F238E27FC236}">
                    <a16:creationId xmlns:a16="http://schemas.microsoft.com/office/drawing/2014/main" xmlns="" id="{4958DE24-4742-404B-BA83-4F33330E0AE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7815262" y="4203701"/>
                <a:ext cx="88900" cy="92075"/>
              </a:xfrm>
              <a:custGeom>
                <a:avLst/>
                <a:gdLst>
                  <a:gd name="T0" fmla="*/ 56 w 56"/>
                  <a:gd name="T1" fmla="*/ 24 h 58"/>
                  <a:gd name="T2" fmla="*/ 56 w 56"/>
                  <a:gd name="T3" fmla="*/ 24 h 58"/>
                  <a:gd name="T4" fmla="*/ 33 w 56"/>
                  <a:gd name="T5" fmla="*/ 0 h 58"/>
                  <a:gd name="T6" fmla="*/ 33 w 56"/>
                  <a:gd name="T7" fmla="*/ 0 h 58"/>
                  <a:gd name="T8" fmla="*/ 18 w 56"/>
                  <a:gd name="T9" fmla="*/ 18 h 58"/>
                  <a:gd name="T10" fmla="*/ 18 w 56"/>
                  <a:gd name="T11" fmla="*/ 18 h 58"/>
                  <a:gd name="T12" fmla="*/ 0 w 56"/>
                  <a:gd name="T13" fmla="*/ 35 h 58"/>
                  <a:gd name="T14" fmla="*/ 0 w 56"/>
                  <a:gd name="T15" fmla="*/ 35 h 58"/>
                  <a:gd name="T16" fmla="*/ 24 w 56"/>
                  <a:gd name="T1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8">
                    <a:moveTo>
                      <a:pt x="56" y="24"/>
                    </a:moveTo>
                    <a:lnTo>
                      <a:pt x="56" y="24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4" y="58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3" name="PA-任意多边形 150">
                <a:extLst>
                  <a:ext uri="{FF2B5EF4-FFF2-40B4-BE49-F238E27FC236}">
                    <a16:creationId xmlns:a16="http://schemas.microsoft.com/office/drawing/2014/main" xmlns="" id="{106361E4-1048-42AB-B603-FE413E629100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7834312" y="4222751"/>
                <a:ext cx="355600" cy="355600"/>
              </a:xfrm>
              <a:custGeom>
                <a:avLst/>
                <a:gdLst>
                  <a:gd name="T0" fmla="*/ 224 w 224"/>
                  <a:gd name="T1" fmla="*/ 171 h 224"/>
                  <a:gd name="T2" fmla="*/ 169 w 224"/>
                  <a:gd name="T3" fmla="*/ 224 h 224"/>
                  <a:gd name="T4" fmla="*/ 0 w 224"/>
                  <a:gd name="T5" fmla="*/ 55 h 224"/>
                  <a:gd name="T6" fmla="*/ 53 w 224"/>
                  <a:gd name="T7" fmla="*/ 0 h 224"/>
                  <a:gd name="T8" fmla="*/ 224 w 224"/>
                  <a:gd name="T9" fmla="*/ 171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224">
                    <a:moveTo>
                      <a:pt x="224" y="171"/>
                    </a:moveTo>
                    <a:lnTo>
                      <a:pt x="169" y="224"/>
                    </a:lnTo>
                    <a:lnTo>
                      <a:pt x="0" y="55"/>
                    </a:lnTo>
                    <a:lnTo>
                      <a:pt x="53" y="0"/>
                    </a:lnTo>
                    <a:lnTo>
                      <a:pt x="224" y="171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4" name="PA-任意多边形 151">
                <a:extLst>
                  <a:ext uri="{FF2B5EF4-FFF2-40B4-BE49-F238E27FC236}">
                    <a16:creationId xmlns:a16="http://schemas.microsoft.com/office/drawing/2014/main" xmlns="" id="{A50C1B19-47AE-4AD2-9073-B3BD1E487351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7834312" y="4222751"/>
                <a:ext cx="117475" cy="117475"/>
              </a:xfrm>
              <a:custGeom>
                <a:avLst/>
                <a:gdLst>
                  <a:gd name="T0" fmla="*/ 74 w 74"/>
                  <a:gd name="T1" fmla="*/ 20 h 74"/>
                  <a:gd name="T2" fmla="*/ 19 w 74"/>
                  <a:gd name="T3" fmla="*/ 74 h 74"/>
                  <a:gd name="T4" fmla="*/ 0 w 74"/>
                  <a:gd name="T5" fmla="*/ 55 h 74"/>
                  <a:gd name="T6" fmla="*/ 53 w 74"/>
                  <a:gd name="T7" fmla="*/ 0 h 74"/>
                  <a:gd name="T8" fmla="*/ 74 w 74"/>
                  <a:gd name="T9" fmla="*/ 2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4">
                    <a:moveTo>
                      <a:pt x="74" y="20"/>
                    </a:moveTo>
                    <a:lnTo>
                      <a:pt x="19" y="74"/>
                    </a:lnTo>
                    <a:lnTo>
                      <a:pt x="0" y="55"/>
                    </a:lnTo>
                    <a:lnTo>
                      <a:pt x="53" y="0"/>
                    </a:lnTo>
                    <a:lnTo>
                      <a:pt x="74" y="2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5" name="PA-任意多边形 152">
                <a:extLst>
                  <a:ext uri="{FF2B5EF4-FFF2-40B4-BE49-F238E27FC236}">
                    <a16:creationId xmlns:a16="http://schemas.microsoft.com/office/drawing/2014/main" xmlns="" id="{23EF8190-FD4F-43F0-A425-20B3CE1F00C0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8102600" y="4494213"/>
                <a:ext cx="107950" cy="106363"/>
              </a:xfrm>
              <a:custGeom>
                <a:avLst/>
                <a:gdLst>
                  <a:gd name="T0" fmla="*/ 68 w 68"/>
                  <a:gd name="T1" fmla="*/ 12 h 67"/>
                  <a:gd name="T2" fmla="*/ 68 w 68"/>
                  <a:gd name="T3" fmla="*/ 12 h 67"/>
                  <a:gd name="T4" fmla="*/ 67 w 68"/>
                  <a:gd name="T5" fmla="*/ 24 h 67"/>
                  <a:gd name="T6" fmla="*/ 64 w 68"/>
                  <a:gd name="T7" fmla="*/ 34 h 67"/>
                  <a:gd name="T8" fmla="*/ 58 w 68"/>
                  <a:gd name="T9" fmla="*/ 43 h 67"/>
                  <a:gd name="T10" fmla="*/ 52 w 68"/>
                  <a:gd name="T11" fmla="*/ 50 h 67"/>
                  <a:gd name="T12" fmla="*/ 43 w 68"/>
                  <a:gd name="T13" fmla="*/ 58 h 67"/>
                  <a:gd name="T14" fmla="*/ 34 w 68"/>
                  <a:gd name="T15" fmla="*/ 62 h 67"/>
                  <a:gd name="T16" fmla="*/ 24 w 68"/>
                  <a:gd name="T17" fmla="*/ 65 h 67"/>
                  <a:gd name="T18" fmla="*/ 13 w 68"/>
                  <a:gd name="T19" fmla="*/ 67 h 67"/>
                  <a:gd name="T20" fmla="*/ 13 w 68"/>
                  <a:gd name="T21" fmla="*/ 67 h 67"/>
                  <a:gd name="T22" fmla="*/ 0 w 68"/>
                  <a:gd name="T23" fmla="*/ 53 h 67"/>
                  <a:gd name="T24" fmla="*/ 0 w 68"/>
                  <a:gd name="T25" fmla="*/ 53 h 67"/>
                  <a:gd name="T26" fmla="*/ 55 w 68"/>
                  <a:gd name="T27" fmla="*/ 0 h 67"/>
                  <a:gd name="T28" fmla="*/ 55 w 68"/>
                  <a:gd name="T29" fmla="*/ 0 h 67"/>
                  <a:gd name="T30" fmla="*/ 68 w 68"/>
                  <a:gd name="T31" fmla="*/ 12 h 67"/>
                  <a:gd name="T32" fmla="*/ 68 w 68"/>
                  <a:gd name="T33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67">
                    <a:moveTo>
                      <a:pt x="68" y="12"/>
                    </a:moveTo>
                    <a:lnTo>
                      <a:pt x="68" y="12"/>
                    </a:lnTo>
                    <a:lnTo>
                      <a:pt x="67" y="24"/>
                    </a:lnTo>
                    <a:lnTo>
                      <a:pt x="64" y="34"/>
                    </a:lnTo>
                    <a:lnTo>
                      <a:pt x="58" y="43"/>
                    </a:lnTo>
                    <a:lnTo>
                      <a:pt x="52" y="50"/>
                    </a:lnTo>
                    <a:lnTo>
                      <a:pt x="43" y="58"/>
                    </a:lnTo>
                    <a:lnTo>
                      <a:pt x="34" y="62"/>
                    </a:lnTo>
                    <a:lnTo>
                      <a:pt x="24" y="65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68" y="12"/>
                    </a:lnTo>
                    <a:lnTo>
                      <a:pt x="68" y="12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6" name="PA-任意多边形 153">
                <a:extLst>
                  <a:ext uri="{FF2B5EF4-FFF2-40B4-BE49-F238E27FC236}">
                    <a16:creationId xmlns:a16="http://schemas.microsoft.com/office/drawing/2014/main" xmlns="" id="{EB721B49-F76B-46FF-AC4E-1F6472266AD6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7259637" y="3871913"/>
                <a:ext cx="927100" cy="485775"/>
              </a:xfrm>
              <a:custGeom>
                <a:avLst/>
                <a:gdLst>
                  <a:gd name="T0" fmla="*/ 0 w 584"/>
                  <a:gd name="T1" fmla="*/ 252 h 306"/>
                  <a:gd name="T2" fmla="*/ 86 w 584"/>
                  <a:gd name="T3" fmla="*/ 306 h 306"/>
                  <a:gd name="T4" fmla="*/ 234 w 584"/>
                  <a:gd name="T5" fmla="*/ 95 h 306"/>
                  <a:gd name="T6" fmla="*/ 477 w 584"/>
                  <a:gd name="T7" fmla="*/ 125 h 306"/>
                  <a:gd name="T8" fmla="*/ 584 w 58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4" h="306">
                    <a:moveTo>
                      <a:pt x="0" y="252"/>
                    </a:moveTo>
                    <a:lnTo>
                      <a:pt x="86" y="306"/>
                    </a:lnTo>
                    <a:lnTo>
                      <a:pt x="234" y="95"/>
                    </a:lnTo>
                    <a:lnTo>
                      <a:pt x="477" y="125"/>
                    </a:lnTo>
                    <a:lnTo>
                      <a:pt x="5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7" name="PA-任意多边形 154">
                <a:extLst>
                  <a:ext uri="{FF2B5EF4-FFF2-40B4-BE49-F238E27FC236}">
                    <a16:creationId xmlns:a16="http://schemas.microsoft.com/office/drawing/2014/main" xmlns="" id="{90A8E45A-0CEF-4351-8818-D193FBA5154A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7615237" y="399732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8 w 30"/>
                  <a:gd name="T5" fmla="*/ 21 h 30"/>
                  <a:gd name="T6" fmla="*/ 25 w 30"/>
                  <a:gd name="T7" fmla="*/ 25 h 30"/>
                  <a:gd name="T8" fmla="*/ 21 w 30"/>
                  <a:gd name="T9" fmla="*/ 30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30 h 30"/>
                  <a:gd name="T16" fmla="*/ 4 w 30"/>
                  <a:gd name="T17" fmla="*/ 25 h 30"/>
                  <a:gd name="T18" fmla="*/ 0 w 30"/>
                  <a:gd name="T19" fmla="*/ 21 h 30"/>
                  <a:gd name="T20" fmla="*/ 0 w 30"/>
                  <a:gd name="T21" fmla="*/ 15 h 30"/>
                  <a:gd name="T22" fmla="*/ 0 w 30"/>
                  <a:gd name="T23" fmla="*/ 15 h 30"/>
                  <a:gd name="T24" fmla="*/ 0 w 30"/>
                  <a:gd name="T25" fmla="*/ 10 h 30"/>
                  <a:gd name="T26" fmla="*/ 4 w 30"/>
                  <a:gd name="T27" fmla="*/ 4 h 30"/>
                  <a:gd name="T28" fmla="*/ 9 w 30"/>
                  <a:gd name="T29" fmla="*/ 1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1 h 30"/>
                  <a:gd name="T36" fmla="*/ 25 w 30"/>
                  <a:gd name="T37" fmla="*/ 4 h 30"/>
                  <a:gd name="T38" fmla="*/ 28 w 30"/>
                  <a:gd name="T39" fmla="*/ 10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30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1"/>
                    </a:lnTo>
                    <a:lnTo>
                      <a:pt x="25" y="4"/>
                    </a:lnTo>
                    <a:lnTo>
                      <a:pt x="28" y="10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8" name="PA-任意多边形 155">
                <a:extLst>
                  <a:ext uri="{FF2B5EF4-FFF2-40B4-BE49-F238E27FC236}">
                    <a16:creationId xmlns:a16="http://schemas.microsoft.com/office/drawing/2014/main" xmlns="" id="{B5ECCC33-904D-42CD-BE2C-FAA1C8F85115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7372350" y="433387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8 w 30"/>
                  <a:gd name="T5" fmla="*/ 21 h 30"/>
                  <a:gd name="T6" fmla="*/ 25 w 30"/>
                  <a:gd name="T7" fmla="*/ 25 h 30"/>
                  <a:gd name="T8" fmla="*/ 21 w 30"/>
                  <a:gd name="T9" fmla="*/ 28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28 h 30"/>
                  <a:gd name="T16" fmla="*/ 5 w 30"/>
                  <a:gd name="T17" fmla="*/ 25 h 30"/>
                  <a:gd name="T18" fmla="*/ 2 w 30"/>
                  <a:gd name="T19" fmla="*/ 21 h 30"/>
                  <a:gd name="T20" fmla="*/ 0 w 30"/>
                  <a:gd name="T21" fmla="*/ 15 h 30"/>
                  <a:gd name="T22" fmla="*/ 0 w 30"/>
                  <a:gd name="T23" fmla="*/ 15 h 30"/>
                  <a:gd name="T24" fmla="*/ 2 w 30"/>
                  <a:gd name="T25" fmla="*/ 9 h 30"/>
                  <a:gd name="T26" fmla="*/ 5 w 30"/>
                  <a:gd name="T27" fmla="*/ 4 h 30"/>
                  <a:gd name="T28" fmla="*/ 9 w 30"/>
                  <a:gd name="T29" fmla="*/ 2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2 h 30"/>
                  <a:gd name="T36" fmla="*/ 25 w 30"/>
                  <a:gd name="T37" fmla="*/ 4 h 30"/>
                  <a:gd name="T38" fmla="*/ 28 w 30"/>
                  <a:gd name="T39" fmla="*/ 9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1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28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9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5" y="4"/>
                    </a:lnTo>
                    <a:lnTo>
                      <a:pt x="28" y="9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9" name="PA-任意多边形 156">
                <a:extLst>
                  <a:ext uri="{FF2B5EF4-FFF2-40B4-BE49-F238E27FC236}">
                    <a16:creationId xmlns:a16="http://schemas.microsoft.com/office/drawing/2014/main" xmlns="" id="{10B14653-36E6-4870-9E80-E4A308B31BB6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7245350" y="4254501"/>
                <a:ext cx="47625" cy="46038"/>
              </a:xfrm>
              <a:custGeom>
                <a:avLst/>
                <a:gdLst>
                  <a:gd name="T0" fmla="*/ 30 w 30"/>
                  <a:gd name="T1" fmla="*/ 14 h 29"/>
                  <a:gd name="T2" fmla="*/ 30 w 30"/>
                  <a:gd name="T3" fmla="*/ 14 h 29"/>
                  <a:gd name="T4" fmla="*/ 28 w 30"/>
                  <a:gd name="T5" fmla="*/ 20 h 29"/>
                  <a:gd name="T6" fmla="*/ 25 w 30"/>
                  <a:gd name="T7" fmla="*/ 25 h 29"/>
                  <a:gd name="T8" fmla="*/ 21 w 30"/>
                  <a:gd name="T9" fmla="*/ 28 h 29"/>
                  <a:gd name="T10" fmla="*/ 15 w 30"/>
                  <a:gd name="T11" fmla="*/ 29 h 29"/>
                  <a:gd name="T12" fmla="*/ 15 w 30"/>
                  <a:gd name="T13" fmla="*/ 29 h 29"/>
                  <a:gd name="T14" fmla="*/ 9 w 30"/>
                  <a:gd name="T15" fmla="*/ 28 h 29"/>
                  <a:gd name="T16" fmla="*/ 4 w 30"/>
                  <a:gd name="T17" fmla="*/ 25 h 29"/>
                  <a:gd name="T18" fmla="*/ 2 w 30"/>
                  <a:gd name="T19" fmla="*/ 20 h 29"/>
                  <a:gd name="T20" fmla="*/ 0 w 30"/>
                  <a:gd name="T21" fmla="*/ 14 h 29"/>
                  <a:gd name="T22" fmla="*/ 0 w 30"/>
                  <a:gd name="T23" fmla="*/ 14 h 29"/>
                  <a:gd name="T24" fmla="*/ 2 w 30"/>
                  <a:gd name="T25" fmla="*/ 9 h 29"/>
                  <a:gd name="T26" fmla="*/ 4 w 30"/>
                  <a:gd name="T27" fmla="*/ 4 h 29"/>
                  <a:gd name="T28" fmla="*/ 9 w 30"/>
                  <a:gd name="T29" fmla="*/ 1 h 29"/>
                  <a:gd name="T30" fmla="*/ 15 w 30"/>
                  <a:gd name="T31" fmla="*/ 0 h 29"/>
                  <a:gd name="T32" fmla="*/ 15 w 30"/>
                  <a:gd name="T33" fmla="*/ 0 h 29"/>
                  <a:gd name="T34" fmla="*/ 21 w 30"/>
                  <a:gd name="T35" fmla="*/ 1 h 29"/>
                  <a:gd name="T36" fmla="*/ 25 w 30"/>
                  <a:gd name="T37" fmla="*/ 4 h 29"/>
                  <a:gd name="T38" fmla="*/ 28 w 30"/>
                  <a:gd name="T39" fmla="*/ 9 h 29"/>
                  <a:gd name="T40" fmla="*/ 30 w 30"/>
                  <a:gd name="T41" fmla="*/ 14 h 29"/>
                  <a:gd name="T42" fmla="*/ 30 w 30"/>
                  <a:gd name="T43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29">
                    <a:moveTo>
                      <a:pt x="30" y="14"/>
                    </a:moveTo>
                    <a:lnTo>
                      <a:pt x="30" y="14"/>
                    </a:lnTo>
                    <a:lnTo>
                      <a:pt x="28" y="20"/>
                    </a:lnTo>
                    <a:lnTo>
                      <a:pt x="25" y="25"/>
                    </a:lnTo>
                    <a:lnTo>
                      <a:pt x="21" y="28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9" y="28"/>
                    </a:lnTo>
                    <a:lnTo>
                      <a:pt x="4" y="25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1"/>
                    </a:lnTo>
                    <a:lnTo>
                      <a:pt x="25" y="4"/>
                    </a:lnTo>
                    <a:lnTo>
                      <a:pt x="28" y="9"/>
                    </a:lnTo>
                    <a:lnTo>
                      <a:pt x="30" y="14"/>
                    </a:lnTo>
                    <a:lnTo>
                      <a:pt x="30" y="14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40" name="PA-任意多边形 157">
                <a:extLst>
                  <a:ext uri="{FF2B5EF4-FFF2-40B4-BE49-F238E27FC236}">
                    <a16:creationId xmlns:a16="http://schemas.microsoft.com/office/drawing/2014/main" xmlns="" id="{295D79A4-4AC4-4096-929B-7CD15EA22D1E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7994650" y="4046538"/>
                <a:ext cx="46037" cy="47625"/>
              </a:xfrm>
              <a:custGeom>
                <a:avLst/>
                <a:gdLst>
                  <a:gd name="T0" fmla="*/ 29 w 29"/>
                  <a:gd name="T1" fmla="*/ 15 h 30"/>
                  <a:gd name="T2" fmla="*/ 29 w 29"/>
                  <a:gd name="T3" fmla="*/ 15 h 30"/>
                  <a:gd name="T4" fmla="*/ 28 w 29"/>
                  <a:gd name="T5" fmla="*/ 21 h 30"/>
                  <a:gd name="T6" fmla="*/ 25 w 29"/>
                  <a:gd name="T7" fmla="*/ 25 h 30"/>
                  <a:gd name="T8" fmla="*/ 20 w 29"/>
                  <a:gd name="T9" fmla="*/ 28 h 30"/>
                  <a:gd name="T10" fmla="*/ 14 w 29"/>
                  <a:gd name="T11" fmla="*/ 30 h 30"/>
                  <a:gd name="T12" fmla="*/ 14 w 29"/>
                  <a:gd name="T13" fmla="*/ 30 h 30"/>
                  <a:gd name="T14" fmla="*/ 8 w 29"/>
                  <a:gd name="T15" fmla="*/ 28 h 30"/>
                  <a:gd name="T16" fmla="*/ 4 w 29"/>
                  <a:gd name="T17" fmla="*/ 25 h 30"/>
                  <a:gd name="T18" fmla="*/ 1 w 29"/>
                  <a:gd name="T19" fmla="*/ 21 h 30"/>
                  <a:gd name="T20" fmla="*/ 0 w 29"/>
                  <a:gd name="T21" fmla="*/ 15 h 30"/>
                  <a:gd name="T22" fmla="*/ 0 w 29"/>
                  <a:gd name="T23" fmla="*/ 15 h 30"/>
                  <a:gd name="T24" fmla="*/ 1 w 29"/>
                  <a:gd name="T25" fmla="*/ 9 h 30"/>
                  <a:gd name="T26" fmla="*/ 4 w 29"/>
                  <a:gd name="T27" fmla="*/ 5 h 30"/>
                  <a:gd name="T28" fmla="*/ 8 w 29"/>
                  <a:gd name="T29" fmla="*/ 2 h 30"/>
                  <a:gd name="T30" fmla="*/ 14 w 29"/>
                  <a:gd name="T31" fmla="*/ 0 h 30"/>
                  <a:gd name="T32" fmla="*/ 14 w 29"/>
                  <a:gd name="T33" fmla="*/ 0 h 30"/>
                  <a:gd name="T34" fmla="*/ 20 w 29"/>
                  <a:gd name="T35" fmla="*/ 2 h 30"/>
                  <a:gd name="T36" fmla="*/ 25 w 29"/>
                  <a:gd name="T37" fmla="*/ 5 h 30"/>
                  <a:gd name="T38" fmla="*/ 28 w 29"/>
                  <a:gd name="T39" fmla="*/ 9 h 30"/>
                  <a:gd name="T40" fmla="*/ 29 w 29"/>
                  <a:gd name="T41" fmla="*/ 15 h 30"/>
                  <a:gd name="T42" fmla="*/ 29 w 29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30">
                    <a:moveTo>
                      <a:pt x="29" y="15"/>
                    </a:moveTo>
                    <a:lnTo>
                      <a:pt x="29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8" y="28"/>
                    </a:lnTo>
                    <a:lnTo>
                      <a:pt x="4" y="25"/>
                    </a:lnTo>
                    <a:lnTo>
                      <a:pt x="1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5" y="5"/>
                    </a:lnTo>
                    <a:lnTo>
                      <a:pt x="28" y="9"/>
                    </a:lnTo>
                    <a:lnTo>
                      <a:pt x="29" y="15"/>
                    </a:lnTo>
                    <a:lnTo>
                      <a:pt x="29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41" name="PA-任意多边形 158">
                <a:extLst>
                  <a:ext uri="{FF2B5EF4-FFF2-40B4-BE49-F238E27FC236}">
                    <a16:creationId xmlns:a16="http://schemas.microsoft.com/office/drawing/2014/main" xmlns="" id="{BF1101DA-9AD3-487A-9FA9-D03CDFAD753B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8158162" y="385762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9 w 30"/>
                  <a:gd name="T5" fmla="*/ 20 h 30"/>
                  <a:gd name="T6" fmla="*/ 26 w 30"/>
                  <a:gd name="T7" fmla="*/ 26 h 30"/>
                  <a:gd name="T8" fmla="*/ 21 w 30"/>
                  <a:gd name="T9" fmla="*/ 29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29 h 30"/>
                  <a:gd name="T16" fmla="*/ 5 w 30"/>
                  <a:gd name="T17" fmla="*/ 26 h 30"/>
                  <a:gd name="T18" fmla="*/ 2 w 30"/>
                  <a:gd name="T19" fmla="*/ 20 h 30"/>
                  <a:gd name="T20" fmla="*/ 0 w 30"/>
                  <a:gd name="T21" fmla="*/ 15 h 30"/>
                  <a:gd name="T22" fmla="*/ 0 w 30"/>
                  <a:gd name="T23" fmla="*/ 15 h 30"/>
                  <a:gd name="T24" fmla="*/ 2 w 30"/>
                  <a:gd name="T25" fmla="*/ 9 h 30"/>
                  <a:gd name="T26" fmla="*/ 5 w 30"/>
                  <a:gd name="T27" fmla="*/ 3 h 30"/>
                  <a:gd name="T28" fmla="*/ 9 w 30"/>
                  <a:gd name="T29" fmla="*/ 0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0 h 30"/>
                  <a:gd name="T36" fmla="*/ 26 w 30"/>
                  <a:gd name="T37" fmla="*/ 3 h 30"/>
                  <a:gd name="T38" fmla="*/ 29 w 30"/>
                  <a:gd name="T39" fmla="*/ 9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9" y="20"/>
                    </a:lnTo>
                    <a:lnTo>
                      <a:pt x="26" y="26"/>
                    </a:lnTo>
                    <a:lnTo>
                      <a:pt x="21" y="29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29"/>
                    </a:lnTo>
                    <a:lnTo>
                      <a:pt x="5" y="26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9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6" y="3"/>
                    </a:lnTo>
                    <a:lnTo>
                      <a:pt x="29" y="9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</p:grpSp>
        <p:grpSp>
          <p:nvGrpSpPr>
            <p:cNvPr id="108" name="Group 102">
              <a:extLst>
                <a:ext uri="{FF2B5EF4-FFF2-40B4-BE49-F238E27FC236}">
                  <a16:creationId xmlns:a16="http://schemas.microsoft.com/office/drawing/2014/main" xmlns="" id="{A56C4397-A64E-412C-BF15-AC3A8BA78AED}"/>
                </a:ext>
              </a:extLst>
            </p:cNvPr>
            <p:cNvGrpSpPr/>
            <p:nvPr/>
          </p:nvGrpSpPr>
          <p:grpSpPr>
            <a:xfrm>
              <a:off x="5974401" y="2758885"/>
              <a:ext cx="464012" cy="473798"/>
              <a:chOff x="8702675" y="5268913"/>
              <a:chExt cx="903287" cy="922338"/>
            </a:xfrm>
          </p:grpSpPr>
          <p:sp>
            <p:nvSpPr>
              <p:cNvPr id="109" name="PA-任意多边形 306">
                <a:extLst>
                  <a:ext uri="{FF2B5EF4-FFF2-40B4-BE49-F238E27FC236}">
                    <a16:creationId xmlns:a16="http://schemas.microsoft.com/office/drawing/2014/main" xmlns="" id="{B2203DD5-D81C-49FB-AC37-7F04F1FAAF7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9029700" y="5395913"/>
                <a:ext cx="247650" cy="195263"/>
              </a:xfrm>
              <a:custGeom>
                <a:avLst/>
                <a:gdLst>
                  <a:gd name="T0" fmla="*/ 156 w 156"/>
                  <a:gd name="T1" fmla="*/ 123 h 123"/>
                  <a:gd name="T2" fmla="*/ 156 w 156"/>
                  <a:gd name="T3" fmla="*/ 123 h 123"/>
                  <a:gd name="T4" fmla="*/ 156 w 156"/>
                  <a:gd name="T5" fmla="*/ 37 h 123"/>
                  <a:gd name="T6" fmla="*/ 156 w 156"/>
                  <a:gd name="T7" fmla="*/ 37 h 123"/>
                  <a:gd name="T8" fmla="*/ 154 w 156"/>
                  <a:gd name="T9" fmla="*/ 28 h 123"/>
                  <a:gd name="T10" fmla="*/ 151 w 156"/>
                  <a:gd name="T11" fmla="*/ 19 h 123"/>
                  <a:gd name="T12" fmla="*/ 144 w 156"/>
                  <a:gd name="T13" fmla="*/ 13 h 123"/>
                  <a:gd name="T14" fmla="*/ 136 w 156"/>
                  <a:gd name="T15" fmla="*/ 9 h 123"/>
                  <a:gd name="T16" fmla="*/ 136 w 156"/>
                  <a:gd name="T17" fmla="*/ 9 h 123"/>
                  <a:gd name="T18" fmla="*/ 122 w 156"/>
                  <a:gd name="T19" fmla="*/ 6 h 123"/>
                  <a:gd name="T20" fmla="*/ 108 w 156"/>
                  <a:gd name="T21" fmla="*/ 3 h 123"/>
                  <a:gd name="T22" fmla="*/ 93 w 156"/>
                  <a:gd name="T23" fmla="*/ 1 h 123"/>
                  <a:gd name="T24" fmla="*/ 79 w 156"/>
                  <a:gd name="T25" fmla="*/ 0 h 123"/>
                  <a:gd name="T26" fmla="*/ 64 w 156"/>
                  <a:gd name="T27" fmla="*/ 1 h 123"/>
                  <a:gd name="T28" fmla="*/ 49 w 156"/>
                  <a:gd name="T29" fmla="*/ 3 h 123"/>
                  <a:gd name="T30" fmla="*/ 34 w 156"/>
                  <a:gd name="T31" fmla="*/ 6 h 123"/>
                  <a:gd name="T32" fmla="*/ 19 w 156"/>
                  <a:gd name="T33" fmla="*/ 9 h 123"/>
                  <a:gd name="T34" fmla="*/ 19 w 156"/>
                  <a:gd name="T35" fmla="*/ 9 h 123"/>
                  <a:gd name="T36" fmla="*/ 12 w 156"/>
                  <a:gd name="T37" fmla="*/ 13 h 123"/>
                  <a:gd name="T38" fmla="*/ 6 w 156"/>
                  <a:gd name="T39" fmla="*/ 19 h 123"/>
                  <a:gd name="T40" fmla="*/ 2 w 156"/>
                  <a:gd name="T41" fmla="*/ 28 h 123"/>
                  <a:gd name="T42" fmla="*/ 0 w 156"/>
                  <a:gd name="T43" fmla="*/ 37 h 123"/>
                  <a:gd name="T44" fmla="*/ 0 w 156"/>
                  <a:gd name="T45" fmla="*/ 37 h 123"/>
                  <a:gd name="T46" fmla="*/ 0 w 156"/>
                  <a:gd name="T47" fmla="*/ 123 h 123"/>
                  <a:gd name="T48" fmla="*/ 156 w 156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123">
                    <a:moveTo>
                      <a:pt x="156" y="123"/>
                    </a:moveTo>
                    <a:lnTo>
                      <a:pt x="156" y="123"/>
                    </a:lnTo>
                    <a:lnTo>
                      <a:pt x="156" y="37"/>
                    </a:lnTo>
                    <a:lnTo>
                      <a:pt x="156" y="37"/>
                    </a:lnTo>
                    <a:lnTo>
                      <a:pt x="154" y="28"/>
                    </a:lnTo>
                    <a:lnTo>
                      <a:pt x="151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2" y="6"/>
                    </a:lnTo>
                    <a:lnTo>
                      <a:pt x="108" y="3"/>
                    </a:lnTo>
                    <a:lnTo>
                      <a:pt x="93" y="1"/>
                    </a:lnTo>
                    <a:lnTo>
                      <a:pt x="79" y="0"/>
                    </a:lnTo>
                    <a:lnTo>
                      <a:pt x="64" y="1"/>
                    </a:lnTo>
                    <a:lnTo>
                      <a:pt x="49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6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0" name="PA-任意多边形 307">
                <a:extLst>
                  <a:ext uri="{FF2B5EF4-FFF2-40B4-BE49-F238E27FC236}">
                    <a16:creationId xmlns:a16="http://schemas.microsoft.com/office/drawing/2014/main" xmlns="" id="{06931D59-B57E-4DF9-B9EC-F104239D0BAD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9091613" y="5268913"/>
                <a:ext cx="123825" cy="123825"/>
              </a:xfrm>
              <a:custGeom>
                <a:avLst/>
                <a:gdLst>
                  <a:gd name="T0" fmla="*/ 78 w 78"/>
                  <a:gd name="T1" fmla="*/ 40 h 78"/>
                  <a:gd name="T2" fmla="*/ 78 w 78"/>
                  <a:gd name="T3" fmla="*/ 40 h 78"/>
                  <a:gd name="T4" fmla="*/ 78 w 78"/>
                  <a:gd name="T5" fmla="*/ 47 h 78"/>
                  <a:gd name="T6" fmla="*/ 75 w 78"/>
                  <a:gd name="T7" fmla="*/ 55 h 78"/>
                  <a:gd name="T8" fmla="*/ 72 w 78"/>
                  <a:gd name="T9" fmla="*/ 62 h 78"/>
                  <a:gd name="T10" fmla="*/ 68 w 78"/>
                  <a:gd name="T11" fmla="*/ 68 h 78"/>
                  <a:gd name="T12" fmla="*/ 62 w 78"/>
                  <a:gd name="T13" fmla="*/ 72 h 78"/>
                  <a:gd name="T14" fmla="*/ 54 w 78"/>
                  <a:gd name="T15" fmla="*/ 75 h 78"/>
                  <a:gd name="T16" fmla="*/ 47 w 78"/>
                  <a:gd name="T17" fmla="*/ 78 h 78"/>
                  <a:gd name="T18" fmla="*/ 40 w 78"/>
                  <a:gd name="T19" fmla="*/ 78 h 78"/>
                  <a:gd name="T20" fmla="*/ 40 w 78"/>
                  <a:gd name="T21" fmla="*/ 78 h 78"/>
                  <a:gd name="T22" fmla="*/ 31 w 78"/>
                  <a:gd name="T23" fmla="*/ 78 h 78"/>
                  <a:gd name="T24" fmla="*/ 23 w 78"/>
                  <a:gd name="T25" fmla="*/ 75 h 78"/>
                  <a:gd name="T26" fmla="*/ 17 w 78"/>
                  <a:gd name="T27" fmla="*/ 72 h 78"/>
                  <a:gd name="T28" fmla="*/ 11 w 78"/>
                  <a:gd name="T29" fmla="*/ 68 h 78"/>
                  <a:gd name="T30" fmla="*/ 7 w 78"/>
                  <a:gd name="T31" fmla="*/ 62 h 78"/>
                  <a:gd name="T32" fmla="*/ 3 w 78"/>
                  <a:gd name="T33" fmla="*/ 55 h 78"/>
                  <a:gd name="T34" fmla="*/ 1 w 78"/>
                  <a:gd name="T35" fmla="*/ 47 h 78"/>
                  <a:gd name="T36" fmla="*/ 0 w 78"/>
                  <a:gd name="T37" fmla="*/ 40 h 78"/>
                  <a:gd name="T38" fmla="*/ 0 w 78"/>
                  <a:gd name="T39" fmla="*/ 40 h 78"/>
                  <a:gd name="T40" fmla="*/ 1 w 78"/>
                  <a:gd name="T41" fmla="*/ 31 h 78"/>
                  <a:gd name="T42" fmla="*/ 3 w 78"/>
                  <a:gd name="T43" fmla="*/ 24 h 78"/>
                  <a:gd name="T44" fmla="*/ 7 w 78"/>
                  <a:gd name="T45" fmla="*/ 18 h 78"/>
                  <a:gd name="T46" fmla="*/ 11 w 78"/>
                  <a:gd name="T47" fmla="*/ 12 h 78"/>
                  <a:gd name="T48" fmla="*/ 17 w 78"/>
                  <a:gd name="T49" fmla="*/ 7 h 78"/>
                  <a:gd name="T50" fmla="*/ 23 w 78"/>
                  <a:gd name="T51" fmla="*/ 3 h 78"/>
                  <a:gd name="T52" fmla="*/ 31 w 78"/>
                  <a:gd name="T53" fmla="*/ 1 h 78"/>
                  <a:gd name="T54" fmla="*/ 40 w 78"/>
                  <a:gd name="T55" fmla="*/ 0 h 78"/>
                  <a:gd name="T56" fmla="*/ 40 w 78"/>
                  <a:gd name="T57" fmla="*/ 0 h 78"/>
                  <a:gd name="T58" fmla="*/ 47 w 78"/>
                  <a:gd name="T59" fmla="*/ 1 h 78"/>
                  <a:gd name="T60" fmla="*/ 54 w 78"/>
                  <a:gd name="T61" fmla="*/ 3 h 78"/>
                  <a:gd name="T62" fmla="*/ 62 w 78"/>
                  <a:gd name="T63" fmla="*/ 7 h 78"/>
                  <a:gd name="T64" fmla="*/ 68 w 78"/>
                  <a:gd name="T65" fmla="*/ 12 h 78"/>
                  <a:gd name="T66" fmla="*/ 72 w 78"/>
                  <a:gd name="T67" fmla="*/ 18 h 78"/>
                  <a:gd name="T68" fmla="*/ 75 w 78"/>
                  <a:gd name="T69" fmla="*/ 24 h 78"/>
                  <a:gd name="T70" fmla="*/ 78 w 78"/>
                  <a:gd name="T71" fmla="*/ 31 h 78"/>
                  <a:gd name="T72" fmla="*/ 78 w 78"/>
                  <a:gd name="T73" fmla="*/ 40 h 78"/>
                  <a:gd name="T74" fmla="*/ 78 w 78"/>
                  <a:gd name="T75" fmla="*/ 4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78">
                    <a:moveTo>
                      <a:pt x="78" y="40"/>
                    </a:moveTo>
                    <a:lnTo>
                      <a:pt x="78" y="40"/>
                    </a:lnTo>
                    <a:lnTo>
                      <a:pt x="78" y="47"/>
                    </a:lnTo>
                    <a:lnTo>
                      <a:pt x="75" y="55"/>
                    </a:lnTo>
                    <a:lnTo>
                      <a:pt x="72" y="62"/>
                    </a:lnTo>
                    <a:lnTo>
                      <a:pt x="68" y="68"/>
                    </a:lnTo>
                    <a:lnTo>
                      <a:pt x="62" y="72"/>
                    </a:lnTo>
                    <a:lnTo>
                      <a:pt x="54" y="75"/>
                    </a:lnTo>
                    <a:lnTo>
                      <a:pt x="47" y="78"/>
                    </a:lnTo>
                    <a:lnTo>
                      <a:pt x="40" y="78"/>
                    </a:lnTo>
                    <a:lnTo>
                      <a:pt x="40" y="78"/>
                    </a:lnTo>
                    <a:lnTo>
                      <a:pt x="31" y="78"/>
                    </a:lnTo>
                    <a:lnTo>
                      <a:pt x="23" y="75"/>
                    </a:lnTo>
                    <a:lnTo>
                      <a:pt x="17" y="72"/>
                    </a:lnTo>
                    <a:lnTo>
                      <a:pt x="11" y="68"/>
                    </a:lnTo>
                    <a:lnTo>
                      <a:pt x="7" y="62"/>
                    </a:lnTo>
                    <a:lnTo>
                      <a:pt x="3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3" y="24"/>
                    </a:lnTo>
                    <a:lnTo>
                      <a:pt x="7" y="18"/>
                    </a:lnTo>
                    <a:lnTo>
                      <a:pt x="11" y="12"/>
                    </a:lnTo>
                    <a:lnTo>
                      <a:pt x="17" y="7"/>
                    </a:lnTo>
                    <a:lnTo>
                      <a:pt x="23" y="3"/>
                    </a:lnTo>
                    <a:lnTo>
                      <a:pt x="31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7" y="1"/>
                    </a:lnTo>
                    <a:lnTo>
                      <a:pt x="54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2" y="18"/>
                    </a:lnTo>
                    <a:lnTo>
                      <a:pt x="75" y="24"/>
                    </a:lnTo>
                    <a:lnTo>
                      <a:pt x="78" y="31"/>
                    </a:lnTo>
                    <a:lnTo>
                      <a:pt x="78" y="40"/>
                    </a:lnTo>
                    <a:lnTo>
                      <a:pt x="78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1" name="PA-Line 308">
                <a:extLst>
                  <a:ext uri="{FF2B5EF4-FFF2-40B4-BE49-F238E27FC236}">
                    <a16:creationId xmlns:a16="http://schemas.microsoft.com/office/drawing/2014/main" xmlns="" id="{68DE8A6E-82BD-47BF-B6BB-F428FABF528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086850" y="5464176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2" name="PA-Line 309">
                <a:extLst>
                  <a:ext uri="{FF2B5EF4-FFF2-40B4-BE49-F238E27FC236}">
                    <a16:creationId xmlns:a16="http://schemas.microsoft.com/office/drawing/2014/main" xmlns="" id="{9412EBE5-042C-4EB8-81DD-65EFA6A1547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220200" y="5464176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3" name="PA-任意多边形 310">
                <a:extLst>
                  <a:ext uri="{FF2B5EF4-FFF2-40B4-BE49-F238E27FC236}">
                    <a16:creationId xmlns:a16="http://schemas.microsoft.com/office/drawing/2014/main" xmlns="" id="{3D82CD1B-A4FC-4EB1-B7FC-4840459D93F7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9029700" y="5995988"/>
                <a:ext cx="247650" cy="195263"/>
              </a:xfrm>
              <a:custGeom>
                <a:avLst/>
                <a:gdLst>
                  <a:gd name="T0" fmla="*/ 156 w 156"/>
                  <a:gd name="T1" fmla="*/ 123 h 123"/>
                  <a:gd name="T2" fmla="*/ 156 w 156"/>
                  <a:gd name="T3" fmla="*/ 123 h 123"/>
                  <a:gd name="T4" fmla="*/ 156 w 156"/>
                  <a:gd name="T5" fmla="*/ 37 h 123"/>
                  <a:gd name="T6" fmla="*/ 156 w 156"/>
                  <a:gd name="T7" fmla="*/ 37 h 123"/>
                  <a:gd name="T8" fmla="*/ 154 w 156"/>
                  <a:gd name="T9" fmla="*/ 28 h 123"/>
                  <a:gd name="T10" fmla="*/ 151 w 156"/>
                  <a:gd name="T11" fmla="*/ 19 h 123"/>
                  <a:gd name="T12" fmla="*/ 144 w 156"/>
                  <a:gd name="T13" fmla="*/ 13 h 123"/>
                  <a:gd name="T14" fmla="*/ 136 w 156"/>
                  <a:gd name="T15" fmla="*/ 9 h 123"/>
                  <a:gd name="T16" fmla="*/ 136 w 156"/>
                  <a:gd name="T17" fmla="*/ 9 h 123"/>
                  <a:gd name="T18" fmla="*/ 122 w 156"/>
                  <a:gd name="T19" fmla="*/ 6 h 123"/>
                  <a:gd name="T20" fmla="*/ 108 w 156"/>
                  <a:gd name="T21" fmla="*/ 3 h 123"/>
                  <a:gd name="T22" fmla="*/ 93 w 156"/>
                  <a:gd name="T23" fmla="*/ 2 h 123"/>
                  <a:gd name="T24" fmla="*/ 79 w 156"/>
                  <a:gd name="T25" fmla="*/ 0 h 123"/>
                  <a:gd name="T26" fmla="*/ 64 w 156"/>
                  <a:gd name="T27" fmla="*/ 2 h 123"/>
                  <a:gd name="T28" fmla="*/ 49 w 156"/>
                  <a:gd name="T29" fmla="*/ 3 h 123"/>
                  <a:gd name="T30" fmla="*/ 34 w 156"/>
                  <a:gd name="T31" fmla="*/ 6 h 123"/>
                  <a:gd name="T32" fmla="*/ 19 w 156"/>
                  <a:gd name="T33" fmla="*/ 9 h 123"/>
                  <a:gd name="T34" fmla="*/ 19 w 156"/>
                  <a:gd name="T35" fmla="*/ 9 h 123"/>
                  <a:gd name="T36" fmla="*/ 12 w 156"/>
                  <a:gd name="T37" fmla="*/ 13 h 123"/>
                  <a:gd name="T38" fmla="*/ 6 w 156"/>
                  <a:gd name="T39" fmla="*/ 19 h 123"/>
                  <a:gd name="T40" fmla="*/ 2 w 156"/>
                  <a:gd name="T41" fmla="*/ 28 h 123"/>
                  <a:gd name="T42" fmla="*/ 0 w 156"/>
                  <a:gd name="T43" fmla="*/ 37 h 123"/>
                  <a:gd name="T44" fmla="*/ 0 w 156"/>
                  <a:gd name="T45" fmla="*/ 37 h 123"/>
                  <a:gd name="T46" fmla="*/ 0 w 156"/>
                  <a:gd name="T47" fmla="*/ 123 h 123"/>
                  <a:gd name="T48" fmla="*/ 156 w 156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123">
                    <a:moveTo>
                      <a:pt x="156" y="123"/>
                    </a:moveTo>
                    <a:lnTo>
                      <a:pt x="156" y="123"/>
                    </a:lnTo>
                    <a:lnTo>
                      <a:pt x="156" y="37"/>
                    </a:lnTo>
                    <a:lnTo>
                      <a:pt x="156" y="37"/>
                    </a:lnTo>
                    <a:lnTo>
                      <a:pt x="154" y="28"/>
                    </a:lnTo>
                    <a:lnTo>
                      <a:pt x="151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2" y="6"/>
                    </a:lnTo>
                    <a:lnTo>
                      <a:pt x="108" y="3"/>
                    </a:lnTo>
                    <a:lnTo>
                      <a:pt x="93" y="2"/>
                    </a:lnTo>
                    <a:lnTo>
                      <a:pt x="79" y="0"/>
                    </a:lnTo>
                    <a:lnTo>
                      <a:pt x="64" y="2"/>
                    </a:lnTo>
                    <a:lnTo>
                      <a:pt x="49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6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4" name="PA-任意多边形 311">
                <a:extLst>
                  <a:ext uri="{FF2B5EF4-FFF2-40B4-BE49-F238E27FC236}">
                    <a16:creationId xmlns:a16="http://schemas.microsoft.com/office/drawing/2014/main" xmlns="" id="{1156874B-9F53-4F71-915D-F27F7B0ED9A7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9091613" y="5868988"/>
                <a:ext cx="123825" cy="125413"/>
              </a:xfrm>
              <a:custGeom>
                <a:avLst/>
                <a:gdLst>
                  <a:gd name="T0" fmla="*/ 78 w 78"/>
                  <a:gd name="T1" fmla="*/ 40 h 79"/>
                  <a:gd name="T2" fmla="*/ 78 w 78"/>
                  <a:gd name="T3" fmla="*/ 40 h 79"/>
                  <a:gd name="T4" fmla="*/ 78 w 78"/>
                  <a:gd name="T5" fmla="*/ 47 h 79"/>
                  <a:gd name="T6" fmla="*/ 75 w 78"/>
                  <a:gd name="T7" fmla="*/ 55 h 79"/>
                  <a:gd name="T8" fmla="*/ 72 w 78"/>
                  <a:gd name="T9" fmla="*/ 62 h 79"/>
                  <a:gd name="T10" fmla="*/ 68 w 78"/>
                  <a:gd name="T11" fmla="*/ 68 h 79"/>
                  <a:gd name="T12" fmla="*/ 62 w 78"/>
                  <a:gd name="T13" fmla="*/ 73 h 79"/>
                  <a:gd name="T14" fmla="*/ 54 w 78"/>
                  <a:gd name="T15" fmla="*/ 76 h 79"/>
                  <a:gd name="T16" fmla="*/ 47 w 78"/>
                  <a:gd name="T17" fmla="*/ 79 h 79"/>
                  <a:gd name="T18" fmla="*/ 40 w 78"/>
                  <a:gd name="T19" fmla="*/ 79 h 79"/>
                  <a:gd name="T20" fmla="*/ 40 w 78"/>
                  <a:gd name="T21" fmla="*/ 79 h 79"/>
                  <a:gd name="T22" fmla="*/ 31 w 78"/>
                  <a:gd name="T23" fmla="*/ 79 h 79"/>
                  <a:gd name="T24" fmla="*/ 23 w 78"/>
                  <a:gd name="T25" fmla="*/ 76 h 79"/>
                  <a:gd name="T26" fmla="*/ 17 w 78"/>
                  <a:gd name="T27" fmla="*/ 73 h 79"/>
                  <a:gd name="T28" fmla="*/ 11 w 78"/>
                  <a:gd name="T29" fmla="*/ 68 h 79"/>
                  <a:gd name="T30" fmla="*/ 7 w 78"/>
                  <a:gd name="T31" fmla="*/ 62 h 79"/>
                  <a:gd name="T32" fmla="*/ 3 w 78"/>
                  <a:gd name="T33" fmla="*/ 55 h 79"/>
                  <a:gd name="T34" fmla="*/ 1 w 78"/>
                  <a:gd name="T35" fmla="*/ 47 h 79"/>
                  <a:gd name="T36" fmla="*/ 0 w 78"/>
                  <a:gd name="T37" fmla="*/ 40 h 79"/>
                  <a:gd name="T38" fmla="*/ 0 w 78"/>
                  <a:gd name="T39" fmla="*/ 40 h 79"/>
                  <a:gd name="T40" fmla="*/ 1 w 78"/>
                  <a:gd name="T41" fmla="*/ 31 h 79"/>
                  <a:gd name="T42" fmla="*/ 3 w 78"/>
                  <a:gd name="T43" fmla="*/ 24 h 79"/>
                  <a:gd name="T44" fmla="*/ 7 w 78"/>
                  <a:gd name="T45" fmla="*/ 18 h 79"/>
                  <a:gd name="T46" fmla="*/ 11 w 78"/>
                  <a:gd name="T47" fmla="*/ 12 h 79"/>
                  <a:gd name="T48" fmla="*/ 17 w 78"/>
                  <a:gd name="T49" fmla="*/ 7 h 79"/>
                  <a:gd name="T50" fmla="*/ 23 w 78"/>
                  <a:gd name="T51" fmla="*/ 3 h 79"/>
                  <a:gd name="T52" fmla="*/ 31 w 78"/>
                  <a:gd name="T53" fmla="*/ 1 h 79"/>
                  <a:gd name="T54" fmla="*/ 40 w 78"/>
                  <a:gd name="T55" fmla="*/ 0 h 79"/>
                  <a:gd name="T56" fmla="*/ 40 w 78"/>
                  <a:gd name="T57" fmla="*/ 0 h 79"/>
                  <a:gd name="T58" fmla="*/ 47 w 78"/>
                  <a:gd name="T59" fmla="*/ 1 h 79"/>
                  <a:gd name="T60" fmla="*/ 54 w 78"/>
                  <a:gd name="T61" fmla="*/ 3 h 79"/>
                  <a:gd name="T62" fmla="*/ 62 w 78"/>
                  <a:gd name="T63" fmla="*/ 7 h 79"/>
                  <a:gd name="T64" fmla="*/ 68 w 78"/>
                  <a:gd name="T65" fmla="*/ 12 h 79"/>
                  <a:gd name="T66" fmla="*/ 72 w 78"/>
                  <a:gd name="T67" fmla="*/ 18 h 79"/>
                  <a:gd name="T68" fmla="*/ 75 w 78"/>
                  <a:gd name="T69" fmla="*/ 24 h 79"/>
                  <a:gd name="T70" fmla="*/ 78 w 78"/>
                  <a:gd name="T71" fmla="*/ 31 h 79"/>
                  <a:gd name="T72" fmla="*/ 78 w 78"/>
                  <a:gd name="T73" fmla="*/ 40 h 79"/>
                  <a:gd name="T74" fmla="*/ 78 w 78"/>
                  <a:gd name="T75" fmla="*/ 4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79">
                    <a:moveTo>
                      <a:pt x="78" y="40"/>
                    </a:moveTo>
                    <a:lnTo>
                      <a:pt x="78" y="40"/>
                    </a:lnTo>
                    <a:lnTo>
                      <a:pt x="78" y="47"/>
                    </a:lnTo>
                    <a:lnTo>
                      <a:pt x="75" y="55"/>
                    </a:lnTo>
                    <a:lnTo>
                      <a:pt x="72" y="62"/>
                    </a:lnTo>
                    <a:lnTo>
                      <a:pt x="68" y="68"/>
                    </a:lnTo>
                    <a:lnTo>
                      <a:pt x="62" y="73"/>
                    </a:lnTo>
                    <a:lnTo>
                      <a:pt x="54" y="76"/>
                    </a:lnTo>
                    <a:lnTo>
                      <a:pt x="47" y="79"/>
                    </a:lnTo>
                    <a:lnTo>
                      <a:pt x="40" y="79"/>
                    </a:lnTo>
                    <a:lnTo>
                      <a:pt x="40" y="79"/>
                    </a:lnTo>
                    <a:lnTo>
                      <a:pt x="31" y="79"/>
                    </a:lnTo>
                    <a:lnTo>
                      <a:pt x="23" y="76"/>
                    </a:lnTo>
                    <a:lnTo>
                      <a:pt x="17" y="73"/>
                    </a:lnTo>
                    <a:lnTo>
                      <a:pt x="11" y="68"/>
                    </a:lnTo>
                    <a:lnTo>
                      <a:pt x="7" y="62"/>
                    </a:lnTo>
                    <a:lnTo>
                      <a:pt x="3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3" y="24"/>
                    </a:lnTo>
                    <a:lnTo>
                      <a:pt x="7" y="18"/>
                    </a:lnTo>
                    <a:lnTo>
                      <a:pt x="11" y="12"/>
                    </a:lnTo>
                    <a:lnTo>
                      <a:pt x="17" y="7"/>
                    </a:lnTo>
                    <a:lnTo>
                      <a:pt x="23" y="3"/>
                    </a:lnTo>
                    <a:lnTo>
                      <a:pt x="31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7" y="1"/>
                    </a:lnTo>
                    <a:lnTo>
                      <a:pt x="54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2" y="18"/>
                    </a:lnTo>
                    <a:lnTo>
                      <a:pt x="75" y="24"/>
                    </a:lnTo>
                    <a:lnTo>
                      <a:pt x="78" y="31"/>
                    </a:lnTo>
                    <a:lnTo>
                      <a:pt x="78" y="40"/>
                    </a:lnTo>
                    <a:lnTo>
                      <a:pt x="78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5" name="PA-Line 312">
                <a:extLst>
                  <a:ext uri="{FF2B5EF4-FFF2-40B4-BE49-F238E27FC236}">
                    <a16:creationId xmlns:a16="http://schemas.microsoft.com/office/drawing/2014/main" xmlns="" id="{77E18A85-F5C8-41D2-A982-C8AB04D9202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9086850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6" name="PA-Line 313">
                <a:extLst>
                  <a:ext uri="{FF2B5EF4-FFF2-40B4-BE49-F238E27FC236}">
                    <a16:creationId xmlns:a16="http://schemas.microsoft.com/office/drawing/2014/main" xmlns="" id="{5CA2E6C7-6BE0-45FD-9BFE-049950243AB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9220200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7" name="PA-任意多边形 314">
                <a:extLst>
                  <a:ext uri="{FF2B5EF4-FFF2-40B4-BE49-F238E27FC236}">
                    <a16:creationId xmlns:a16="http://schemas.microsoft.com/office/drawing/2014/main" xmlns="" id="{E6CF5E24-1E02-4DF5-B3DB-505B3D250D58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8702675" y="5995988"/>
                <a:ext cx="247650" cy="195263"/>
              </a:xfrm>
              <a:custGeom>
                <a:avLst/>
                <a:gdLst>
                  <a:gd name="T0" fmla="*/ 156 w 156"/>
                  <a:gd name="T1" fmla="*/ 123 h 123"/>
                  <a:gd name="T2" fmla="*/ 156 w 156"/>
                  <a:gd name="T3" fmla="*/ 123 h 123"/>
                  <a:gd name="T4" fmla="*/ 156 w 156"/>
                  <a:gd name="T5" fmla="*/ 37 h 123"/>
                  <a:gd name="T6" fmla="*/ 156 w 156"/>
                  <a:gd name="T7" fmla="*/ 37 h 123"/>
                  <a:gd name="T8" fmla="*/ 154 w 156"/>
                  <a:gd name="T9" fmla="*/ 28 h 123"/>
                  <a:gd name="T10" fmla="*/ 150 w 156"/>
                  <a:gd name="T11" fmla="*/ 19 h 123"/>
                  <a:gd name="T12" fmla="*/ 144 w 156"/>
                  <a:gd name="T13" fmla="*/ 13 h 123"/>
                  <a:gd name="T14" fmla="*/ 136 w 156"/>
                  <a:gd name="T15" fmla="*/ 9 h 123"/>
                  <a:gd name="T16" fmla="*/ 136 w 156"/>
                  <a:gd name="T17" fmla="*/ 9 h 123"/>
                  <a:gd name="T18" fmla="*/ 122 w 156"/>
                  <a:gd name="T19" fmla="*/ 6 h 123"/>
                  <a:gd name="T20" fmla="*/ 107 w 156"/>
                  <a:gd name="T21" fmla="*/ 3 h 123"/>
                  <a:gd name="T22" fmla="*/ 92 w 156"/>
                  <a:gd name="T23" fmla="*/ 2 h 123"/>
                  <a:gd name="T24" fmla="*/ 77 w 156"/>
                  <a:gd name="T25" fmla="*/ 0 h 123"/>
                  <a:gd name="T26" fmla="*/ 62 w 156"/>
                  <a:gd name="T27" fmla="*/ 2 h 123"/>
                  <a:gd name="T28" fmla="*/ 47 w 156"/>
                  <a:gd name="T29" fmla="*/ 3 h 123"/>
                  <a:gd name="T30" fmla="*/ 34 w 156"/>
                  <a:gd name="T31" fmla="*/ 6 h 123"/>
                  <a:gd name="T32" fmla="*/ 19 w 156"/>
                  <a:gd name="T33" fmla="*/ 9 h 123"/>
                  <a:gd name="T34" fmla="*/ 19 w 156"/>
                  <a:gd name="T35" fmla="*/ 9 h 123"/>
                  <a:gd name="T36" fmla="*/ 12 w 156"/>
                  <a:gd name="T37" fmla="*/ 13 h 123"/>
                  <a:gd name="T38" fmla="*/ 4 w 156"/>
                  <a:gd name="T39" fmla="*/ 19 h 123"/>
                  <a:gd name="T40" fmla="*/ 1 w 156"/>
                  <a:gd name="T41" fmla="*/ 28 h 123"/>
                  <a:gd name="T42" fmla="*/ 0 w 156"/>
                  <a:gd name="T43" fmla="*/ 37 h 123"/>
                  <a:gd name="T44" fmla="*/ 0 w 156"/>
                  <a:gd name="T45" fmla="*/ 37 h 123"/>
                  <a:gd name="T46" fmla="*/ 0 w 156"/>
                  <a:gd name="T47" fmla="*/ 123 h 123"/>
                  <a:gd name="T48" fmla="*/ 156 w 156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123">
                    <a:moveTo>
                      <a:pt x="156" y="123"/>
                    </a:moveTo>
                    <a:lnTo>
                      <a:pt x="156" y="123"/>
                    </a:lnTo>
                    <a:lnTo>
                      <a:pt x="156" y="37"/>
                    </a:lnTo>
                    <a:lnTo>
                      <a:pt x="156" y="37"/>
                    </a:lnTo>
                    <a:lnTo>
                      <a:pt x="154" y="28"/>
                    </a:lnTo>
                    <a:lnTo>
                      <a:pt x="150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2" y="6"/>
                    </a:lnTo>
                    <a:lnTo>
                      <a:pt x="107" y="3"/>
                    </a:lnTo>
                    <a:lnTo>
                      <a:pt x="92" y="2"/>
                    </a:lnTo>
                    <a:lnTo>
                      <a:pt x="77" y="0"/>
                    </a:lnTo>
                    <a:lnTo>
                      <a:pt x="62" y="2"/>
                    </a:lnTo>
                    <a:lnTo>
                      <a:pt x="47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4" y="19"/>
                    </a:lnTo>
                    <a:lnTo>
                      <a:pt x="1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6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8" name="PA-任意多边形 315">
                <a:extLst>
                  <a:ext uri="{FF2B5EF4-FFF2-40B4-BE49-F238E27FC236}">
                    <a16:creationId xmlns:a16="http://schemas.microsoft.com/office/drawing/2014/main" xmlns="" id="{3DF455C3-D641-49DC-BDF8-A04152B6A50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8761413" y="5868988"/>
                <a:ext cx="127000" cy="125413"/>
              </a:xfrm>
              <a:custGeom>
                <a:avLst/>
                <a:gdLst>
                  <a:gd name="T0" fmla="*/ 80 w 80"/>
                  <a:gd name="T1" fmla="*/ 40 h 79"/>
                  <a:gd name="T2" fmla="*/ 80 w 80"/>
                  <a:gd name="T3" fmla="*/ 40 h 79"/>
                  <a:gd name="T4" fmla="*/ 79 w 80"/>
                  <a:gd name="T5" fmla="*/ 47 h 79"/>
                  <a:gd name="T6" fmla="*/ 77 w 80"/>
                  <a:gd name="T7" fmla="*/ 55 h 79"/>
                  <a:gd name="T8" fmla="*/ 73 w 80"/>
                  <a:gd name="T9" fmla="*/ 62 h 79"/>
                  <a:gd name="T10" fmla="*/ 68 w 80"/>
                  <a:gd name="T11" fmla="*/ 68 h 79"/>
                  <a:gd name="T12" fmla="*/ 62 w 80"/>
                  <a:gd name="T13" fmla="*/ 73 h 79"/>
                  <a:gd name="T14" fmla="*/ 56 w 80"/>
                  <a:gd name="T15" fmla="*/ 76 h 79"/>
                  <a:gd name="T16" fmla="*/ 49 w 80"/>
                  <a:gd name="T17" fmla="*/ 79 h 79"/>
                  <a:gd name="T18" fmla="*/ 40 w 80"/>
                  <a:gd name="T19" fmla="*/ 79 h 79"/>
                  <a:gd name="T20" fmla="*/ 40 w 80"/>
                  <a:gd name="T21" fmla="*/ 79 h 79"/>
                  <a:gd name="T22" fmla="*/ 33 w 80"/>
                  <a:gd name="T23" fmla="*/ 79 h 79"/>
                  <a:gd name="T24" fmla="*/ 25 w 80"/>
                  <a:gd name="T25" fmla="*/ 76 h 79"/>
                  <a:gd name="T26" fmla="*/ 18 w 80"/>
                  <a:gd name="T27" fmla="*/ 73 h 79"/>
                  <a:gd name="T28" fmla="*/ 12 w 80"/>
                  <a:gd name="T29" fmla="*/ 68 h 79"/>
                  <a:gd name="T30" fmla="*/ 7 w 80"/>
                  <a:gd name="T31" fmla="*/ 62 h 79"/>
                  <a:gd name="T32" fmla="*/ 4 w 80"/>
                  <a:gd name="T33" fmla="*/ 55 h 79"/>
                  <a:gd name="T34" fmla="*/ 1 w 80"/>
                  <a:gd name="T35" fmla="*/ 47 h 79"/>
                  <a:gd name="T36" fmla="*/ 0 w 80"/>
                  <a:gd name="T37" fmla="*/ 40 h 79"/>
                  <a:gd name="T38" fmla="*/ 0 w 80"/>
                  <a:gd name="T39" fmla="*/ 40 h 79"/>
                  <a:gd name="T40" fmla="*/ 1 w 80"/>
                  <a:gd name="T41" fmla="*/ 31 h 79"/>
                  <a:gd name="T42" fmla="*/ 4 w 80"/>
                  <a:gd name="T43" fmla="*/ 24 h 79"/>
                  <a:gd name="T44" fmla="*/ 7 w 80"/>
                  <a:gd name="T45" fmla="*/ 18 h 79"/>
                  <a:gd name="T46" fmla="*/ 12 w 80"/>
                  <a:gd name="T47" fmla="*/ 12 h 79"/>
                  <a:gd name="T48" fmla="*/ 18 w 80"/>
                  <a:gd name="T49" fmla="*/ 7 h 79"/>
                  <a:gd name="T50" fmla="*/ 25 w 80"/>
                  <a:gd name="T51" fmla="*/ 3 h 79"/>
                  <a:gd name="T52" fmla="*/ 33 w 80"/>
                  <a:gd name="T53" fmla="*/ 1 h 79"/>
                  <a:gd name="T54" fmla="*/ 40 w 80"/>
                  <a:gd name="T55" fmla="*/ 0 h 79"/>
                  <a:gd name="T56" fmla="*/ 40 w 80"/>
                  <a:gd name="T57" fmla="*/ 0 h 79"/>
                  <a:gd name="T58" fmla="*/ 49 w 80"/>
                  <a:gd name="T59" fmla="*/ 1 h 79"/>
                  <a:gd name="T60" fmla="*/ 56 w 80"/>
                  <a:gd name="T61" fmla="*/ 3 h 79"/>
                  <a:gd name="T62" fmla="*/ 62 w 80"/>
                  <a:gd name="T63" fmla="*/ 7 h 79"/>
                  <a:gd name="T64" fmla="*/ 68 w 80"/>
                  <a:gd name="T65" fmla="*/ 12 h 79"/>
                  <a:gd name="T66" fmla="*/ 73 w 80"/>
                  <a:gd name="T67" fmla="*/ 18 h 79"/>
                  <a:gd name="T68" fmla="*/ 77 w 80"/>
                  <a:gd name="T69" fmla="*/ 24 h 79"/>
                  <a:gd name="T70" fmla="*/ 79 w 80"/>
                  <a:gd name="T71" fmla="*/ 31 h 79"/>
                  <a:gd name="T72" fmla="*/ 80 w 80"/>
                  <a:gd name="T73" fmla="*/ 40 h 79"/>
                  <a:gd name="T74" fmla="*/ 80 w 80"/>
                  <a:gd name="T75" fmla="*/ 4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79">
                    <a:moveTo>
                      <a:pt x="80" y="40"/>
                    </a:moveTo>
                    <a:lnTo>
                      <a:pt x="80" y="40"/>
                    </a:lnTo>
                    <a:lnTo>
                      <a:pt x="79" y="47"/>
                    </a:lnTo>
                    <a:lnTo>
                      <a:pt x="77" y="55"/>
                    </a:lnTo>
                    <a:lnTo>
                      <a:pt x="73" y="62"/>
                    </a:lnTo>
                    <a:lnTo>
                      <a:pt x="68" y="68"/>
                    </a:lnTo>
                    <a:lnTo>
                      <a:pt x="62" y="73"/>
                    </a:lnTo>
                    <a:lnTo>
                      <a:pt x="56" y="76"/>
                    </a:lnTo>
                    <a:lnTo>
                      <a:pt x="49" y="79"/>
                    </a:lnTo>
                    <a:lnTo>
                      <a:pt x="40" y="79"/>
                    </a:lnTo>
                    <a:lnTo>
                      <a:pt x="40" y="79"/>
                    </a:lnTo>
                    <a:lnTo>
                      <a:pt x="33" y="79"/>
                    </a:lnTo>
                    <a:lnTo>
                      <a:pt x="25" y="76"/>
                    </a:lnTo>
                    <a:lnTo>
                      <a:pt x="18" y="73"/>
                    </a:lnTo>
                    <a:lnTo>
                      <a:pt x="12" y="68"/>
                    </a:lnTo>
                    <a:lnTo>
                      <a:pt x="7" y="62"/>
                    </a:lnTo>
                    <a:lnTo>
                      <a:pt x="4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4" y="24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8" y="7"/>
                    </a:lnTo>
                    <a:lnTo>
                      <a:pt x="25" y="3"/>
                    </a:lnTo>
                    <a:lnTo>
                      <a:pt x="33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9" y="1"/>
                    </a:lnTo>
                    <a:lnTo>
                      <a:pt x="56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3" y="18"/>
                    </a:lnTo>
                    <a:lnTo>
                      <a:pt x="77" y="24"/>
                    </a:lnTo>
                    <a:lnTo>
                      <a:pt x="79" y="31"/>
                    </a:lnTo>
                    <a:lnTo>
                      <a:pt x="80" y="40"/>
                    </a:lnTo>
                    <a:lnTo>
                      <a:pt x="80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9" name="PA-Line 316">
                <a:extLst>
                  <a:ext uri="{FF2B5EF4-FFF2-40B4-BE49-F238E27FC236}">
                    <a16:creationId xmlns:a16="http://schemas.microsoft.com/office/drawing/2014/main" xmlns="" id="{D83DF804-7396-4608-A93B-3704D14709A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8759825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20" name="PA-Line 317">
                <a:extLst>
                  <a:ext uri="{FF2B5EF4-FFF2-40B4-BE49-F238E27FC236}">
                    <a16:creationId xmlns:a16="http://schemas.microsoft.com/office/drawing/2014/main" xmlns="" id="{09AAB930-B9D9-4625-9D74-1B346C58C42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8893175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21" name="PA-任意多边形 318">
                <a:extLst>
                  <a:ext uri="{FF2B5EF4-FFF2-40B4-BE49-F238E27FC236}">
                    <a16:creationId xmlns:a16="http://schemas.microsoft.com/office/drawing/2014/main" xmlns="" id="{78C74AA8-7A7F-4D5C-B313-46041B8C0E31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9359900" y="5995988"/>
                <a:ext cx="246062" cy="195263"/>
              </a:xfrm>
              <a:custGeom>
                <a:avLst/>
                <a:gdLst>
                  <a:gd name="T0" fmla="*/ 155 w 155"/>
                  <a:gd name="T1" fmla="*/ 123 h 123"/>
                  <a:gd name="T2" fmla="*/ 155 w 155"/>
                  <a:gd name="T3" fmla="*/ 123 h 123"/>
                  <a:gd name="T4" fmla="*/ 155 w 155"/>
                  <a:gd name="T5" fmla="*/ 37 h 123"/>
                  <a:gd name="T6" fmla="*/ 155 w 155"/>
                  <a:gd name="T7" fmla="*/ 37 h 123"/>
                  <a:gd name="T8" fmla="*/ 154 w 155"/>
                  <a:gd name="T9" fmla="*/ 28 h 123"/>
                  <a:gd name="T10" fmla="*/ 149 w 155"/>
                  <a:gd name="T11" fmla="*/ 19 h 123"/>
                  <a:gd name="T12" fmla="*/ 144 w 155"/>
                  <a:gd name="T13" fmla="*/ 13 h 123"/>
                  <a:gd name="T14" fmla="*/ 136 w 155"/>
                  <a:gd name="T15" fmla="*/ 9 h 123"/>
                  <a:gd name="T16" fmla="*/ 136 w 155"/>
                  <a:gd name="T17" fmla="*/ 9 h 123"/>
                  <a:gd name="T18" fmla="*/ 121 w 155"/>
                  <a:gd name="T19" fmla="*/ 6 h 123"/>
                  <a:gd name="T20" fmla="*/ 106 w 155"/>
                  <a:gd name="T21" fmla="*/ 3 h 123"/>
                  <a:gd name="T22" fmla="*/ 92 w 155"/>
                  <a:gd name="T23" fmla="*/ 2 h 123"/>
                  <a:gd name="T24" fmla="*/ 77 w 155"/>
                  <a:gd name="T25" fmla="*/ 0 h 123"/>
                  <a:gd name="T26" fmla="*/ 62 w 155"/>
                  <a:gd name="T27" fmla="*/ 2 h 123"/>
                  <a:gd name="T28" fmla="*/ 47 w 155"/>
                  <a:gd name="T29" fmla="*/ 3 h 123"/>
                  <a:gd name="T30" fmla="*/ 34 w 155"/>
                  <a:gd name="T31" fmla="*/ 6 h 123"/>
                  <a:gd name="T32" fmla="*/ 19 w 155"/>
                  <a:gd name="T33" fmla="*/ 9 h 123"/>
                  <a:gd name="T34" fmla="*/ 19 w 155"/>
                  <a:gd name="T35" fmla="*/ 9 h 123"/>
                  <a:gd name="T36" fmla="*/ 12 w 155"/>
                  <a:gd name="T37" fmla="*/ 13 h 123"/>
                  <a:gd name="T38" fmla="*/ 4 w 155"/>
                  <a:gd name="T39" fmla="*/ 19 h 123"/>
                  <a:gd name="T40" fmla="*/ 1 w 155"/>
                  <a:gd name="T41" fmla="*/ 28 h 123"/>
                  <a:gd name="T42" fmla="*/ 0 w 155"/>
                  <a:gd name="T43" fmla="*/ 37 h 123"/>
                  <a:gd name="T44" fmla="*/ 0 w 155"/>
                  <a:gd name="T45" fmla="*/ 37 h 123"/>
                  <a:gd name="T46" fmla="*/ 0 w 155"/>
                  <a:gd name="T47" fmla="*/ 123 h 123"/>
                  <a:gd name="T48" fmla="*/ 155 w 155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5" h="123">
                    <a:moveTo>
                      <a:pt x="155" y="123"/>
                    </a:moveTo>
                    <a:lnTo>
                      <a:pt x="155" y="123"/>
                    </a:lnTo>
                    <a:lnTo>
                      <a:pt x="155" y="37"/>
                    </a:lnTo>
                    <a:lnTo>
                      <a:pt x="155" y="37"/>
                    </a:lnTo>
                    <a:lnTo>
                      <a:pt x="154" y="28"/>
                    </a:lnTo>
                    <a:lnTo>
                      <a:pt x="149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1" y="6"/>
                    </a:lnTo>
                    <a:lnTo>
                      <a:pt x="106" y="3"/>
                    </a:lnTo>
                    <a:lnTo>
                      <a:pt x="92" y="2"/>
                    </a:lnTo>
                    <a:lnTo>
                      <a:pt x="77" y="0"/>
                    </a:lnTo>
                    <a:lnTo>
                      <a:pt x="62" y="2"/>
                    </a:lnTo>
                    <a:lnTo>
                      <a:pt x="47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4" y="19"/>
                    </a:lnTo>
                    <a:lnTo>
                      <a:pt x="1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5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22" name="PA-任意多边形 319">
                <a:extLst>
                  <a:ext uri="{FF2B5EF4-FFF2-40B4-BE49-F238E27FC236}">
                    <a16:creationId xmlns:a16="http://schemas.microsoft.com/office/drawing/2014/main" xmlns="" id="{43456EBD-015C-407F-BCCA-C2CB1E66543B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9418638" y="5868988"/>
                <a:ext cx="127000" cy="125413"/>
              </a:xfrm>
              <a:custGeom>
                <a:avLst/>
                <a:gdLst>
                  <a:gd name="T0" fmla="*/ 80 w 80"/>
                  <a:gd name="T1" fmla="*/ 40 h 79"/>
                  <a:gd name="T2" fmla="*/ 80 w 80"/>
                  <a:gd name="T3" fmla="*/ 40 h 79"/>
                  <a:gd name="T4" fmla="*/ 78 w 80"/>
                  <a:gd name="T5" fmla="*/ 47 h 79"/>
                  <a:gd name="T6" fmla="*/ 77 w 80"/>
                  <a:gd name="T7" fmla="*/ 55 h 79"/>
                  <a:gd name="T8" fmla="*/ 72 w 80"/>
                  <a:gd name="T9" fmla="*/ 62 h 79"/>
                  <a:gd name="T10" fmla="*/ 68 w 80"/>
                  <a:gd name="T11" fmla="*/ 68 h 79"/>
                  <a:gd name="T12" fmla="*/ 62 w 80"/>
                  <a:gd name="T13" fmla="*/ 73 h 79"/>
                  <a:gd name="T14" fmla="*/ 56 w 80"/>
                  <a:gd name="T15" fmla="*/ 76 h 79"/>
                  <a:gd name="T16" fmla="*/ 49 w 80"/>
                  <a:gd name="T17" fmla="*/ 79 h 79"/>
                  <a:gd name="T18" fmla="*/ 40 w 80"/>
                  <a:gd name="T19" fmla="*/ 79 h 79"/>
                  <a:gd name="T20" fmla="*/ 40 w 80"/>
                  <a:gd name="T21" fmla="*/ 79 h 79"/>
                  <a:gd name="T22" fmla="*/ 32 w 80"/>
                  <a:gd name="T23" fmla="*/ 79 h 79"/>
                  <a:gd name="T24" fmla="*/ 25 w 80"/>
                  <a:gd name="T25" fmla="*/ 76 h 79"/>
                  <a:gd name="T26" fmla="*/ 18 w 80"/>
                  <a:gd name="T27" fmla="*/ 73 h 79"/>
                  <a:gd name="T28" fmla="*/ 12 w 80"/>
                  <a:gd name="T29" fmla="*/ 68 h 79"/>
                  <a:gd name="T30" fmla="*/ 7 w 80"/>
                  <a:gd name="T31" fmla="*/ 62 h 79"/>
                  <a:gd name="T32" fmla="*/ 4 w 80"/>
                  <a:gd name="T33" fmla="*/ 55 h 79"/>
                  <a:gd name="T34" fmla="*/ 1 w 80"/>
                  <a:gd name="T35" fmla="*/ 47 h 79"/>
                  <a:gd name="T36" fmla="*/ 0 w 80"/>
                  <a:gd name="T37" fmla="*/ 40 h 79"/>
                  <a:gd name="T38" fmla="*/ 0 w 80"/>
                  <a:gd name="T39" fmla="*/ 40 h 79"/>
                  <a:gd name="T40" fmla="*/ 1 w 80"/>
                  <a:gd name="T41" fmla="*/ 31 h 79"/>
                  <a:gd name="T42" fmla="*/ 4 w 80"/>
                  <a:gd name="T43" fmla="*/ 24 h 79"/>
                  <a:gd name="T44" fmla="*/ 7 w 80"/>
                  <a:gd name="T45" fmla="*/ 18 h 79"/>
                  <a:gd name="T46" fmla="*/ 12 w 80"/>
                  <a:gd name="T47" fmla="*/ 12 h 79"/>
                  <a:gd name="T48" fmla="*/ 18 w 80"/>
                  <a:gd name="T49" fmla="*/ 7 h 79"/>
                  <a:gd name="T50" fmla="*/ 25 w 80"/>
                  <a:gd name="T51" fmla="*/ 3 h 79"/>
                  <a:gd name="T52" fmla="*/ 32 w 80"/>
                  <a:gd name="T53" fmla="*/ 1 h 79"/>
                  <a:gd name="T54" fmla="*/ 40 w 80"/>
                  <a:gd name="T55" fmla="*/ 0 h 79"/>
                  <a:gd name="T56" fmla="*/ 40 w 80"/>
                  <a:gd name="T57" fmla="*/ 0 h 79"/>
                  <a:gd name="T58" fmla="*/ 49 w 80"/>
                  <a:gd name="T59" fmla="*/ 1 h 79"/>
                  <a:gd name="T60" fmla="*/ 56 w 80"/>
                  <a:gd name="T61" fmla="*/ 3 h 79"/>
                  <a:gd name="T62" fmla="*/ 62 w 80"/>
                  <a:gd name="T63" fmla="*/ 7 h 79"/>
                  <a:gd name="T64" fmla="*/ 68 w 80"/>
                  <a:gd name="T65" fmla="*/ 12 h 79"/>
                  <a:gd name="T66" fmla="*/ 72 w 80"/>
                  <a:gd name="T67" fmla="*/ 18 h 79"/>
                  <a:gd name="T68" fmla="*/ 77 w 80"/>
                  <a:gd name="T69" fmla="*/ 24 h 79"/>
                  <a:gd name="T70" fmla="*/ 78 w 80"/>
                  <a:gd name="T71" fmla="*/ 31 h 79"/>
                  <a:gd name="T72" fmla="*/ 80 w 80"/>
                  <a:gd name="T73" fmla="*/ 40 h 79"/>
                  <a:gd name="T74" fmla="*/ 80 w 80"/>
                  <a:gd name="T75" fmla="*/ 4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79">
                    <a:moveTo>
                      <a:pt x="80" y="40"/>
                    </a:moveTo>
                    <a:lnTo>
                      <a:pt x="80" y="40"/>
                    </a:lnTo>
                    <a:lnTo>
                      <a:pt x="78" y="47"/>
                    </a:lnTo>
                    <a:lnTo>
                      <a:pt x="77" y="55"/>
                    </a:lnTo>
                    <a:lnTo>
                      <a:pt x="72" y="62"/>
                    </a:lnTo>
                    <a:lnTo>
                      <a:pt x="68" y="68"/>
                    </a:lnTo>
                    <a:lnTo>
                      <a:pt x="62" y="73"/>
                    </a:lnTo>
                    <a:lnTo>
                      <a:pt x="56" y="76"/>
                    </a:lnTo>
                    <a:lnTo>
                      <a:pt x="49" y="79"/>
                    </a:lnTo>
                    <a:lnTo>
                      <a:pt x="40" y="79"/>
                    </a:lnTo>
                    <a:lnTo>
                      <a:pt x="40" y="79"/>
                    </a:lnTo>
                    <a:lnTo>
                      <a:pt x="32" y="79"/>
                    </a:lnTo>
                    <a:lnTo>
                      <a:pt x="25" y="76"/>
                    </a:lnTo>
                    <a:lnTo>
                      <a:pt x="18" y="73"/>
                    </a:lnTo>
                    <a:lnTo>
                      <a:pt x="12" y="68"/>
                    </a:lnTo>
                    <a:lnTo>
                      <a:pt x="7" y="62"/>
                    </a:lnTo>
                    <a:lnTo>
                      <a:pt x="4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4" y="24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8" y="7"/>
                    </a:lnTo>
                    <a:lnTo>
                      <a:pt x="25" y="3"/>
                    </a:lnTo>
                    <a:lnTo>
                      <a:pt x="32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9" y="1"/>
                    </a:lnTo>
                    <a:lnTo>
                      <a:pt x="56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2" y="18"/>
                    </a:lnTo>
                    <a:lnTo>
                      <a:pt x="77" y="24"/>
                    </a:lnTo>
                    <a:lnTo>
                      <a:pt x="78" y="31"/>
                    </a:lnTo>
                    <a:lnTo>
                      <a:pt x="80" y="40"/>
                    </a:lnTo>
                    <a:lnTo>
                      <a:pt x="80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23" name="PA-Line 320">
                <a:extLst>
                  <a:ext uri="{FF2B5EF4-FFF2-40B4-BE49-F238E27FC236}">
                    <a16:creationId xmlns:a16="http://schemas.microsoft.com/office/drawing/2014/main" xmlns="" id="{32BF74C5-8588-4F80-8CA8-EFC5300B64E0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9415463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24" name="PA-Line 321">
                <a:extLst>
                  <a:ext uri="{FF2B5EF4-FFF2-40B4-BE49-F238E27FC236}">
                    <a16:creationId xmlns:a16="http://schemas.microsoft.com/office/drawing/2014/main" xmlns="" id="{A045DA34-5431-46D5-B887-39798C01D05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9550400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25" name="PA-任意多边形 322">
                <a:extLst>
                  <a:ext uri="{FF2B5EF4-FFF2-40B4-BE49-F238E27FC236}">
                    <a16:creationId xmlns:a16="http://schemas.microsoft.com/office/drawing/2014/main" xmlns="" id="{B54F7EC7-5ECC-4C73-A225-E87FA6C1F7D1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8818563" y="5703888"/>
                <a:ext cx="669925" cy="101600"/>
              </a:xfrm>
              <a:custGeom>
                <a:avLst/>
                <a:gdLst>
                  <a:gd name="T0" fmla="*/ 0 w 422"/>
                  <a:gd name="T1" fmla="*/ 64 h 64"/>
                  <a:gd name="T2" fmla="*/ 0 w 422"/>
                  <a:gd name="T3" fmla="*/ 24 h 64"/>
                  <a:gd name="T4" fmla="*/ 0 w 422"/>
                  <a:gd name="T5" fmla="*/ 24 h 64"/>
                  <a:gd name="T6" fmla="*/ 1 w 422"/>
                  <a:gd name="T7" fmla="*/ 19 h 64"/>
                  <a:gd name="T8" fmla="*/ 1 w 422"/>
                  <a:gd name="T9" fmla="*/ 15 h 64"/>
                  <a:gd name="T10" fmla="*/ 7 w 422"/>
                  <a:gd name="T11" fmla="*/ 8 h 64"/>
                  <a:gd name="T12" fmla="*/ 14 w 422"/>
                  <a:gd name="T13" fmla="*/ 3 h 64"/>
                  <a:gd name="T14" fmla="*/ 19 w 422"/>
                  <a:gd name="T15" fmla="*/ 2 h 64"/>
                  <a:gd name="T16" fmla="*/ 23 w 422"/>
                  <a:gd name="T17" fmla="*/ 0 h 64"/>
                  <a:gd name="T18" fmla="*/ 398 w 422"/>
                  <a:gd name="T19" fmla="*/ 0 h 64"/>
                  <a:gd name="T20" fmla="*/ 398 w 422"/>
                  <a:gd name="T21" fmla="*/ 0 h 64"/>
                  <a:gd name="T22" fmla="*/ 403 w 422"/>
                  <a:gd name="T23" fmla="*/ 2 h 64"/>
                  <a:gd name="T24" fmla="*/ 407 w 422"/>
                  <a:gd name="T25" fmla="*/ 3 h 64"/>
                  <a:gd name="T26" fmla="*/ 416 w 422"/>
                  <a:gd name="T27" fmla="*/ 8 h 64"/>
                  <a:gd name="T28" fmla="*/ 421 w 422"/>
                  <a:gd name="T29" fmla="*/ 15 h 64"/>
                  <a:gd name="T30" fmla="*/ 422 w 422"/>
                  <a:gd name="T31" fmla="*/ 19 h 64"/>
                  <a:gd name="T32" fmla="*/ 422 w 422"/>
                  <a:gd name="T33" fmla="*/ 24 h 64"/>
                  <a:gd name="T34" fmla="*/ 422 w 422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2" h="64">
                    <a:moveTo>
                      <a:pt x="0" y="64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1" y="19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4" y="3"/>
                    </a:lnTo>
                    <a:lnTo>
                      <a:pt x="19" y="2"/>
                    </a:lnTo>
                    <a:lnTo>
                      <a:pt x="23" y="0"/>
                    </a:lnTo>
                    <a:lnTo>
                      <a:pt x="398" y="0"/>
                    </a:lnTo>
                    <a:lnTo>
                      <a:pt x="398" y="0"/>
                    </a:lnTo>
                    <a:lnTo>
                      <a:pt x="403" y="2"/>
                    </a:lnTo>
                    <a:lnTo>
                      <a:pt x="407" y="3"/>
                    </a:lnTo>
                    <a:lnTo>
                      <a:pt x="416" y="8"/>
                    </a:lnTo>
                    <a:lnTo>
                      <a:pt x="421" y="15"/>
                    </a:lnTo>
                    <a:lnTo>
                      <a:pt x="422" y="19"/>
                    </a:lnTo>
                    <a:lnTo>
                      <a:pt x="422" y="24"/>
                    </a:lnTo>
                    <a:lnTo>
                      <a:pt x="422" y="64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26" name="PA-Line 323">
                <a:extLst>
                  <a:ext uri="{FF2B5EF4-FFF2-40B4-BE49-F238E27FC236}">
                    <a16:creationId xmlns:a16="http://schemas.microsoft.com/office/drawing/2014/main" xmlns="" id="{85E6CA7C-8A92-4D5B-BB1E-1A29892B6BEF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 flipV="1">
                <a:off x="9155113" y="5630863"/>
                <a:ext cx="0" cy="17145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xmlns="" id="{E59FA19E-E33D-4562-8494-C8B58FE35BB6}"/>
                </a:ext>
              </a:extLst>
            </p:cNvPr>
            <p:cNvGrpSpPr/>
            <p:nvPr/>
          </p:nvGrpSpPr>
          <p:grpSpPr>
            <a:xfrm>
              <a:off x="573919" y="440004"/>
              <a:ext cx="5804964" cy="1542954"/>
              <a:chOff x="573919" y="440004"/>
              <a:chExt cx="5804964" cy="1542954"/>
            </a:xfrm>
          </p:grpSpPr>
          <p:sp>
            <p:nvSpPr>
              <p:cNvPr id="92" name="PA-椭圆 124">
                <a:extLst>
                  <a:ext uri="{FF2B5EF4-FFF2-40B4-BE49-F238E27FC236}">
                    <a16:creationId xmlns:a16="http://schemas.microsoft.com/office/drawing/2014/main" xmlns="" id="{28C48B4D-FB96-4646-87C0-30FB44F449E0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73919" y="440004"/>
                <a:ext cx="1668324" cy="1392904"/>
              </a:xfrm>
              <a:prstGeom prst="ellipse">
                <a:avLst/>
              </a:prstGeom>
              <a:solidFill>
                <a:srgbClr val="ECD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rPr>
                  <a:t>Step 1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grpSp>
            <p:nvGrpSpPr>
              <p:cNvPr id="93" name="Group 123">
                <a:extLst>
                  <a:ext uri="{FF2B5EF4-FFF2-40B4-BE49-F238E27FC236}">
                    <a16:creationId xmlns:a16="http://schemas.microsoft.com/office/drawing/2014/main" xmlns="" id="{0F4998C5-DE88-4843-B49D-C948B6EC6976}"/>
                  </a:ext>
                </a:extLst>
              </p:cNvPr>
              <p:cNvGrpSpPr/>
              <p:nvPr/>
            </p:nvGrpSpPr>
            <p:grpSpPr>
              <a:xfrm>
                <a:off x="6033931" y="1509974"/>
                <a:ext cx="344952" cy="472984"/>
                <a:chOff x="10282237" y="3676651"/>
                <a:chExt cx="671512" cy="920750"/>
              </a:xfrm>
            </p:grpSpPr>
            <p:sp>
              <p:nvSpPr>
                <p:cNvPr id="94" name="PA-任意多边形 159">
                  <a:extLst>
                    <a:ext uri="{FF2B5EF4-FFF2-40B4-BE49-F238E27FC236}">
                      <a16:creationId xmlns:a16="http://schemas.microsoft.com/office/drawing/2014/main" xmlns="" id="{76F1E001-3DB4-4224-97D0-D6F6B2323E99}"/>
                    </a:ext>
                  </a:extLst>
                </p:cNvPr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10282237" y="3676651"/>
                  <a:ext cx="671512" cy="920750"/>
                </a:xfrm>
                <a:custGeom>
                  <a:avLst/>
                  <a:gdLst>
                    <a:gd name="T0" fmla="*/ 423 w 423"/>
                    <a:gd name="T1" fmla="*/ 574 h 580"/>
                    <a:gd name="T2" fmla="*/ 423 w 423"/>
                    <a:gd name="T3" fmla="*/ 574 h 580"/>
                    <a:gd name="T4" fmla="*/ 421 w 423"/>
                    <a:gd name="T5" fmla="*/ 576 h 580"/>
                    <a:gd name="T6" fmla="*/ 420 w 423"/>
                    <a:gd name="T7" fmla="*/ 579 h 580"/>
                    <a:gd name="T8" fmla="*/ 418 w 423"/>
                    <a:gd name="T9" fmla="*/ 580 h 580"/>
                    <a:gd name="T10" fmla="*/ 415 w 423"/>
                    <a:gd name="T11" fmla="*/ 580 h 580"/>
                    <a:gd name="T12" fmla="*/ 6 w 423"/>
                    <a:gd name="T13" fmla="*/ 580 h 580"/>
                    <a:gd name="T14" fmla="*/ 6 w 423"/>
                    <a:gd name="T15" fmla="*/ 580 h 580"/>
                    <a:gd name="T16" fmla="*/ 3 w 423"/>
                    <a:gd name="T17" fmla="*/ 580 h 580"/>
                    <a:gd name="T18" fmla="*/ 1 w 423"/>
                    <a:gd name="T19" fmla="*/ 579 h 580"/>
                    <a:gd name="T20" fmla="*/ 0 w 423"/>
                    <a:gd name="T21" fmla="*/ 576 h 580"/>
                    <a:gd name="T22" fmla="*/ 0 w 423"/>
                    <a:gd name="T23" fmla="*/ 574 h 580"/>
                    <a:gd name="T24" fmla="*/ 0 w 423"/>
                    <a:gd name="T25" fmla="*/ 6 h 580"/>
                    <a:gd name="T26" fmla="*/ 0 w 423"/>
                    <a:gd name="T27" fmla="*/ 6 h 580"/>
                    <a:gd name="T28" fmla="*/ 0 w 423"/>
                    <a:gd name="T29" fmla="*/ 3 h 580"/>
                    <a:gd name="T30" fmla="*/ 1 w 423"/>
                    <a:gd name="T31" fmla="*/ 2 h 580"/>
                    <a:gd name="T32" fmla="*/ 3 w 423"/>
                    <a:gd name="T33" fmla="*/ 0 h 580"/>
                    <a:gd name="T34" fmla="*/ 6 w 423"/>
                    <a:gd name="T35" fmla="*/ 0 h 580"/>
                    <a:gd name="T36" fmla="*/ 415 w 423"/>
                    <a:gd name="T37" fmla="*/ 0 h 580"/>
                    <a:gd name="T38" fmla="*/ 415 w 423"/>
                    <a:gd name="T39" fmla="*/ 0 h 580"/>
                    <a:gd name="T40" fmla="*/ 418 w 423"/>
                    <a:gd name="T41" fmla="*/ 0 h 580"/>
                    <a:gd name="T42" fmla="*/ 420 w 423"/>
                    <a:gd name="T43" fmla="*/ 2 h 580"/>
                    <a:gd name="T44" fmla="*/ 421 w 423"/>
                    <a:gd name="T45" fmla="*/ 3 h 580"/>
                    <a:gd name="T46" fmla="*/ 423 w 423"/>
                    <a:gd name="T47" fmla="*/ 6 h 580"/>
                    <a:gd name="T48" fmla="*/ 423 w 423"/>
                    <a:gd name="T49" fmla="*/ 574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3" h="580">
                      <a:moveTo>
                        <a:pt x="423" y="574"/>
                      </a:moveTo>
                      <a:lnTo>
                        <a:pt x="423" y="574"/>
                      </a:lnTo>
                      <a:lnTo>
                        <a:pt x="421" y="576"/>
                      </a:lnTo>
                      <a:lnTo>
                        <a:pt x="420" y="579"/>
                      </a:lnTo>
                      <a:lnTo>
                        <a:pt x="418" y="580"/>
                      </a:lnTo>
                      <a:lnTo>
                        <a:pt x="415" y="580"/>
                      </a:lnTo>
                      <a:lnTo>
                        <a:pt x="6" y="580"/>
                      </a:lnTo>
                      <a:lnTo>
                        <a:pt x="6" y="580"/>
                      </a:lnTo>
                      <a:lnTo>
                        <a:pt x="3" y="580"/>
                      </a:lnTo>
                      <a:lnTo>
                        <a:pt x="1" y="579"/>
                      </a:lnTo>
                      <a:lnTo>
                        <a:pt x="0" y="576"/>
                      </a:lnTo>
                      <a:lnTo>
                        <a:pt x="0" y="574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3"/>
                      </a:lnTo>
                      <a:lnTo>
                        <a:pt x="1" y="2"/>
                      </a:lnTo>
                      <a:lnTo>
                        <a:pt x="3" y="0"/>
                      </a:lnTo>
                      <a:lnTo>
                        <a:pt x="6" y="0"/>
                      </a:lnTo>
                      <a:lnTo>
                        <a:pt x="415" y="0"/>
                      </a:lnTo>
                      <a:lnTo>
                        <a:pt x="415" y="0"/>
                      </a:lnTo>
                      <a:lnTo>
                        <a:pt x="418" y="0"/>
                      </a:lnTo>
                      <a:lnTo>
                        <a:pt x="420" y="2"/>
                      </a:lnTo>
                      <a:lnTo>
                        <a:pt x="421" y="3"/>
                      </a:lnTo>
                      <a:lnTo>
                        <a:pt x="423" y="6"/>
                      </a:lnTo>
                      <a:lnTo>
                        <a:pt x="423" y="574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95" name="PA-矩形 160">
                  <a:extLst>
                    <a:ext uri="{FF2B5EF4-FFF2-40B4-BE49-F238E27FC236}">
                      <a16:creationId xmlns:a16="http://schemas.microsoft.com/office/drawing/2014/main" xmlns="" id="{5CBF0E78-9A25-4C2B-840A-1228398DE111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0374312" y="3813176"/>
                  <a:ext cx="487362" cy="115888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96" name="PA-Line 161">
                  <a:extLst>
                    <a:ext uri="{FF2B5EF4-FFF2-40B4-BE49-F238E27FC236}">
                      <a16:creationId xmlns:a16="http://schemas.microsoft.com/office/drawing/2014/main" xmlns="" id="{2F13DCD5-EC11-41BC-B434-A62CC923825C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V="1">
                  <a:off x="10374312" y="4017963"/>
                  <a:ext cx="0" cy="48260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97" name="PA-Line 162">
                  <a:extLst>
                    <a:ext uri="{FF2B5EF4-FFF2-40B4-BE49-F238E27FC236}">
                      <a16:creationId xmlns:a16="http://schemas.microsoft.com/office/drawing/2014/main" xmlns="" id="{895BC1F3-A70C-49F2-9767-6FD700D6242C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V="1">
                  <a:off x="10493375" y="4017963"/>
                  <a:ext cx="0" cy="384175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98" name="PA-Line 163">
                  <a:extLst>
                    <a:ext uri="{FF2B5EF4-FFF2-40B4-BE49-F238E27FC236}">
                      <a16:creationId xmlns:a16="http://schemas.microsoft.com/office/drawing/2014/main" xmlns="" id="{E6DD7833-DD58-48D8-A85E-5F203A8D210A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 flipV="1">
                  <a:off x="10617200" y="4017963"/>
                  <a:ext cx="0" cy="48260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99" name="PA-Line 164">
                  <a:extLst>
                    <a:ext uri="{FF2B5EF4-FFF2-40B4-BE49-F238E27FC236}">
                      <a16:creationId xmlns:a16="http://schemas.microsoft.com/office/drawing/2014/main" xmlns="" id="{A39E2D97-115A-4789-9F77-4E35A072369A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 flipV="1">
                  <a:off x="10739437" y="4017963"/>
                  <a:ext cx="0" cy="48260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0" name="PA-Line 165">
                  <a:extLst>
                    <a:ext uri="{FF2B5EF4-FFF2-40B4-BE49-F238E27FC236}">
                      <a16:creationId xmlns:a16="http://schemas.microsoft.com/office/drawing/2014/main" xmlns="" id="{AE8B2CA2-5528-49AF-A506-6C29D741B899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 flipV="1">
                  <a:off x="10861675" y="4017963"/>
                  <a:ext cx="0" cy="48260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 dirty="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1" name="PA-Line 166">
                  <a:extLst>
                    <a:ext uri="{FF2B5EF4-FFF2-40B4-BE49-F238E27FC236}">
                      <a16:creationId xmlns:a16="http://schemas.microsoft.com/office/drawing/2014/main" xmlns="" id="{68CBF88D-0B21-40D9-A216-846B36483C05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0364787" y="4017963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2" name="PA-Line 167">
                  <a:extLst>
                    <a:ext uri="{FF2B5EF4-FFF2-40B4-BE49-F238E27FC236}">
                      <a16:creationId xmlns:a16="http://schemas.microsoft.com/office/drawing/2014/main" xmlns="" id="{5F9E3AC8-255C-4968-93CA-3678E7834651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0364787" y="4114801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3" name="PA-Line 168">
                  <a:extLst>
                    <a:ext uri="{FF2B5EF4-FFF2-40B4-BE49-F238E27FC236}">
                      <a16:creationId xmlns:a16="http://schemas.microsoft.com/office/drawing/2014/main" xmlns="" id="{BCD1C627-8329-47B5-8B0E-BD319C24C1FD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0364787" y="4208463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4" name="PA-Line 169">
                  <a:extLst>
                    <a:ext uri="{FF2B5EF4-FFF2-40B4-BE49-F238E27FC236}">
                      <a16:creationId xmlns:a16="http://schemas.microsoft.com/office/drawing/2014/main" xmlns="" id="{CDF4C8EF-B2F6-477B-B3AE-E9C4C52B6E52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10364787" y="4305301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5" name="PA-Line 170">
                  <a:extLst>
                    <a:ext uri="{FF2B5EF4-FFF2-40B4-BE49-F238E27FC236}">
                      <a16:creationId xmlns:a16="http://schemas.microsoft.com/office/drawing/2014/main" xmlns="" id="{B3F7EA19-96AB-410A-8AB0-22F95275633C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0364787" y="4402138"/>
                  <a:ext cx="37465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6" name="PA-Line 171">
                  <a:extLst>
                    <a:ext uri="{FF2B5EF4-FFF2-40B4-BE49-F238E27FC236}">
                      <a16:creationId xmlns:a16="http://schemas.microsoft.com/office/drawing/2014/main" xmlns="" id="{36885D2D-BD6C-4FFC-9173-9E88B39DD15C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10364787" y="4495801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</p:grpSp>
        </p:grpSp>
      </p:grpSp>
      <p:pic>
        <p:nvPicPr>
          <p:cNvPr id="1026" name="Picture 2" descr="C:\Users\Administrator\Downloads\1641125413142.jpg"/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47" y="2643871"/>
            <a:ext cx="4770385" cy="145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1641125479621.jpg"/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79" y="6073432"/>
            <a:ext cx="1869684" cy="48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1641125334520.jpg"/>
          <p:cNvPicPr>
            <a:picLocks noChangeAspect="1"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802" y="1196384"/>
            <a:ext cx="5504038" cy="9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PA-椭圆 124">
            <a:extLst>
              <a:ext uri="{FF2B5EF4-FFF2-40B4-BE49-F238E27FC236}">
                <a16:creationId xmlns:a16="http://schemas.microsoft.com/office/drawing/2014/main" xmlns="" id="{28C48B4D-FB96-4646-87C0-30FB44F449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27468" y="2895581"/>
            <a:ext cx="1668324" cy="1392904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ea"/>
                <a:sym typeface="思源黑体 Medium" panose="020B0600000000000000" pitchFamily="34" charset="-122"/>
              </a:rPr>
              <a:t>Step 2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cs typeface="+mn-ea"/>
              <a:sym typeface="思源黑体 Medium" panose="020B0600000000000000" pitchFamily="34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305300" y="333927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Win+Shift+S</a:t>
            </a:r>
            <a:endParaRPr lang="zh-TW" altLang="en-US" dirty="0"/>
          </a:p>
        </p:txBody>
      </p:sp>
      <p:sp>
        <p:nvSpPr>
          <p:cNvPr id="160" name="PA-椭圆 124">
            <a:extLst>
              <a:ext uri="{FF2B5EF4-FFF2-40B4-BE49-F238E27FC236}">
                <a16:creationId xmlns:a16="http://schemas.microsoft.com/office/drawing/2014/main" xmlns="" id="{28C48B4D-FB96-4646-87C0-30FB44F449E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148192" y="4971316"/>
            <a:ext cx="1668324" cy="1392904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ea"/>
                <a:sym typeface="思源黑体 Medium" panose="020B0600000000000000" pitchFamily="34" charset="-122"/>
              </a:rPr>
              <a:t>Step 3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cs typeface="+mn-ea"/>
              <a:sym typeface="思源黑体 Medium" panose="020B0600000000000000" pitchFamily="34" charset="-122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6680200" y="548310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Api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Ocr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324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PA-组合 5">
            <a:extLst>
              <a:ext uri="{FF2B5EF4-FFF2-40B4-BE49-F238E27FC236}">
                <a16:creationId xmlns:a16="http://schemas.microsoft.com/office/drawing/2014/main" xmlns="" id="{58B5552B-E792-4B65-B8E6-098FC3861E1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42039" y="1934563"/>
            <a:ext cx="495818" cy="4245441"/>
            <a:chOff x="5958498" y="1509974"/>
            <a:chExt cx="495818" cy="4245441"/>
          </a:xfrm>
        </p:grpSpPr>
        <p:grpSp>
          <p:nvGrpSpPr>
            <p:cNvPr id="143" name="Group 69">
              <a:extLst>
                <a:ext uri="{FF2B5EF4-FFF2-40B4-BE49-F238E27FC236}">
                  <a16:creationId xmlns:a16="http://schemas.microsoft.com/office/drawing/2014/main" xmlns="" id="{1B34B357-B227-4FF0-BE8D-34AD0672C865}"/>
                </a:ext>
              </a:extLst>
            </p:cNvPr>
            <p:cNvGrpSpPr/>
            <p:nvPr/>
          </p:nvGrpSpPr>
          <p:grpSpPr>
            <a:xfrm>
              <a:off x="6028291" y="5281615"/>
              <a:ext cx="423238" cy="473800"/>
              <a:chOff x="10166350" y="5273676"/>
              <a:chExt cx="823912" cy="922338"/>
            </a:xfrm>
          </p:grpSpPr>
          <p:sp>
            <p:nvSpPr>
              <p:cNvPr id="144" name="PA-任意多边形 172">
                <a:extLst>
                  <a:ext uri="{FF2B5EF4-FFF2-40B4-BE49-F238E27FC236}">
                    <a16:creationId xmlns:a16="http://schemas.microsoft.com/office/drawing/2014/main" xmlns="" id="{9EA8F3E3-2A2F-486D-8EBA-9FC946197623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10380662" y="5734051"/>
                <a:ext cx="292100" cy="198438"/>
              </a:xfrm>
              <a:custGeom>
                <a:avLst/>
                <a:gdLst>
                  <a:gd name="T0" fmla="*/ 184 w 184"/>
                  <a:gd name="T1" fmla="*/ 88 h 125"/>
                  <a:gd name="T2" fmla="*/ 166 w 184"/>
                  <a:gd name="T3" fmla="*/ 88 h 125"/>
                  <a:gd name="T4" fmla="*/ 166 w 184"/>
                  <a:gd name="T5" fmla="*/ 88 h 125"/>
                  <a:gd name="T6" fmla="*/ 163 w 184"/>
                  <a:gd name="T7" fmla="*/ 88 h 125"/>
                  <a:gd name="T8" fmla="*/ 131 w 184"/>
                  <a:gd name="T9" fmla="*/ 88 h 125"/>
                  <a:gd name="T10" fmla="*/ 138 w 184"/>
                  <a:gd name="T11" fmla="*/ 60 h 125"/>
                  <a:gd name="T12" fmla="*/ 138 w 184"/>
                  <a:gd name="T13" fmla="*/ 29 h 125"/>
                  <a:gd name="T14" fmla="*/ 138 w 184"/>
                  <a:gd name="T15" fmla="*/ 29 h 125"/>
                  <a:gd name="T16" fmla="*/ 138 w 184"/>
                  <a:gd name="T17" fmla="*/ 23 h 125"/>
                  <a:gd name="T18" fmla="*/ 137 w 184"/>
                  <a:gd name="T19" fmla="*/ 18 h 125"/>
                  <a:gd name="T20" fmla="*/ 134 w 184"/>
                  <a:gd name="T21" fmla="*/ 12 h 125"/>
                  <a:gd name="T22" fmla="*/ 131 w 184"/>
                  <a:gd name="T23" fmla="*/ 9 h 125"/>
                  <a:gd name="T24" fmla="*/ 126 w 184"/>
                  <a:gd name="T25" fmla="*/ 5 h 125"/>
                  <a:gd name="T26" fmla="*/ 122 w 184"/>
                  <a:gd name="T27" fmla="*/ 3 h 125"/>
                  <a:gd name="T28" fmla="*/ 116 w 184"/>
                  <a:gd name="T29" fmla="*/ 0 h 125"/>
                  <a:gd name="T30" fmla="*/ 110 w 184"/>
                  <a:gd name="T31" fmla="*/ 0 h 125"/>
                  <a:gd name="T32" fmla="*/ 101 w 184"/>
                  <a:gd name="T33" fmla="*/ 0 h 125"/>
                  <a:gd name="T34" fmla="*/ 101 w 184"/>
                  <a:gd name="T35" fmla="*/ 0 h 125"/>
                  <a:gd name="T36" fmla="*/ 100 w 184"/>
                  <a:gd name="T37" fmla="*/ 0 h 125"/>
                  <a:gd name="T38" fmla="*/ 100 w 184"/>
                  <a:gd name="T39" fmla="*/ 43 h 125"/>
                  <a:gd name="T40" fmla="*/ 89 w 184"/>
                  <a:gd name="T41" fmla="*/ 58 h 125"/>
                  <a:gd name="T42" fmla="*/ 49 w 184"/>
                  <a:gd name="T43" fmla="*/ 103 h 125"/>
                  <a:gd name="T44" fmla="*/ 49 w 184"/>
                  <a:gd name="T45" fmla="*/ 103 h 125"/>
                  <a:gd name="T46" fmla="*/ 42 w 184"/>
                  <a:gd name="T47" fmla="*/ 113 h 125"/>
                  <a:gd name="T48" fmla="*/ 37 w 184"/>
                  <a:gd name="T49" fmla="*/ 125 h 125"/>
                  <a:gd name="T50" fmla="*/ 0 w 184"/>
                  <a:gd name="T51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" h="125">
                    <a:moveTo>
                      <a:pt x="184" y="88"/>
                    </a:moveTo>
                    <a:lnTo>
                      <a:pt x="166" y="88"/>
                    </a:lnTo>
                    <a:lnTo>
                      <a:pt x="166" y="88"/>
                    </a:lnTo>
                    <a:lnTo>
                      <a:pt x="163" y="88"/>
                    </a:lnTo>
                    <a:lnTo>
                      <a:pt x="131" y="88"/>
                    </a:lnTo>
                    <a:lnTo>
                      <a:pt x="138" y="60"/>
                    </a:lnTo>
                    <a:lnTo>
                      <a:pt x="138" y="29"/>
                    </a:lnTo>
                    <a:lnTo>
                      <a:pt x="138" y="29"/>
                    </a:lnTo>
                    <a:lnTo>
                      <a:pt x="138" y="23"/>
                    </a:lnTo>
                    <a:lnTo>
                      <a:pt x="137" y="18"/>
                    </a:lnTo>
                    <a:lnTo>
                      <a:pt x="134" y="12"/>
                    </a:lnTo>
                    <a:lnTo>
                      <a:pt x="131" y="9"/>
                    </a:lnTo>
                    <a:lnTo>
                      <a:pt x="126" y="5"/>
                    </a:lnTo>
                    <a:lnTo>
                      <a:pt x="122" y="3"/>
                    </a:lnTo>
                    <a:lnTo>
                      <a:pt x="116" y="0"/>
                    </a:lnTo>
                    <a:lnTo>
                      <a:pt x="110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00" y="0"/>
                    </a:lnTo>
                    <a:lnTo>
                      <a:pt x="100" y="43"/>
                    </a:lnTo>
                    <a:lnTo>
                      <a:pt x="89" y="58"/>
                    </a:lnTo>
                    <a:lnTo>
                      <a:pt x="49" y="103"/>
                    </a:lnTo>
                    <a:lnTo>
                      <a:pt x="49" y="103"/>
                    </a:lnTo>
                    <a:lnTo>
                      <a:pt x="42" y="113"/>
                    </a:lnTo>
                    <a:lnTo>
                      <a:pt x="37" y="125"/>
                    </a:lnTo>
                    <a:lnTo>
                      <a:pt x="0" y="125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45" name="PA-任意多边形 173">
                <a:extLst>
                  <a:ext uri="{FF2B5EF4-FFF2-40B4-BE49-F238E27FC236}">
                    <a16:creationId xmlns:a16="http://schemas.microsoft.com/office/drawing/2014/main" xmlns="" id="{5274A61A-6395-42C6-A87D-CD89C49BB591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10414000" y="6122988"/>
                <a:ext cx="225425" cy="30163"/>
              </a:xfrm>
              <a:custGeom>
                <a:avLst/>
                <a:gdLst>
                  <a:gd name="T0" fmla="*/ 0 w 142"/>
                  <a:gd name="T1" fmla="*/ 0 h 19"/>
                  <a:gd name="T2" fmla="*/ 24 w 142"/>
                  <a:gd name="T3" fmla="*/ 0 h 19"/>
                  <a:gd name="T4" fmla="*/ 24 w 142"/>
                  <a:gd name="T5" fmla="*/ 0 h 19"/>
                  <a:gd name="T6" fmla="*/ 31 w 142"/>
                  <a:gd name="T7" fmla="*/ 9 h 19"/>
                  <a:gd name="T8" fmla="*/ 42 w 142"/>
                  <a:gd name="T9" fmla="*/ 15 h 19"/>
                  <a:gd name="T10" fmla="*/ 52 w 142"/>
                  <a:gd name="T11" fmla="*/ 19 h 19"/>
                  <a:gd name="T12" fmla="*/ 64 w 142"/>
                  <a:gd name="T13" fmla="*/ 19 h 19"/>
                  <a:gd name="T14" fmla="*/ 96 w 142"/>
                  <a:gd name="T15" fmla="*/ 19 h 19"/>
                  <a:gd name="T16" fmla="*/ 142 w 142"/>
                  <a:gd name="T1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9">
                    <a:moveTo>
                      <a:pt x="0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31" y="9"/>
                    </a:lnTo>
                    <a:lnTo>
                      <a:pt x="42" y="15"/>
                    </a:lnTo>
                    <a:lnTo>
                      <a:pt x="52" y="19"/>
                    </a:lnTo>
                    <a:lnTo>
                      <a:pt x="64" y="19"/>
                    </a:lnTo>
                    <a:lnTo>
                      <a:pt x="96" y="19"/>
                    </a:lnTo>
                    <a:lnTo>
                      <a:pt x="142" y="19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46" name="PA-任意多边形 174">
                <a:extLst>
                  <a:ext uri="{FF2B5EF4-FFF2-40B4-BE49-F238E27FC236}">
                    <a16:creationId xmlns:a16="http://schemas.microsoft.com/office/drawing/2014/main" xmlns="" id="{2BF856E0-55C8-4658-9326-E15AFC25573B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10639425" y="5497513"/>
                <a:ext cx="350837" cy="314325"/>
              </a:xfrm>
              <a:custGeom>
                <a:avLst/>
                <a:gdLst>
                  <a:gd name="T0" fmla="*/ 0 w 221"/>
                  <a:gd name="T1" fmla="*/ 109 h 198"/>
                  <a:gd name="T2" fmla="*/ 0 w 221"/>
                  <a:gd name="T3" fmla="*/ 157 h 198"/>
                  <a:gd name="T4" fmla="*/ 138 w 221"/>
                  <a:gd name="T5" fmla="*/ 157 h 198"/>
                  <a:gd name="T6" fmla="*/ 138 w 221"/>
                  <a:gd name="T7" fmla="*/ 198 h 198"/>
                  <a:gd name="T8" fmla="*/ 180 w 221"/>
                  <a:gd name="T9" fmla="*/ 157 h 198"/>
                  <a:gd name="T10" fmla="*/ 221 w 221"/>
                  <a:gd name="T11" fmla="*/ 157 h 198"/>
                  <a:gd name="T12" fmla="*/ 221 w 221"/>
                  <a:gd name="T13" fmla="*/ 0 h 198"/>
                  <a:gd name="T14" fmla="*/ 67 w 221"/>
                  <a:gd name="T15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" h="198">
                    <a:moveTo>
                      <a:pt x="0" y="109"/>
                    </a:moveTo>
                    <a:lnTo>
                      <a:pt x="0" y="157"/>
                    </a:lnTo>
                    <a:lnTo>
                      <a:pt x="138" y="157"/>
                    </a:lnTo>
                    <a:lnTo>
                      <a:pt x="138" y="198"/>
                    </a:lnTo>
                    <a:lnTo>
                      <a:pt x="180" y="157"/>
                    </a:lnTo>
                    <a:lnTo>
                      <a:pt x="221" y="157"/>
                    </a:lnTo>
                    <a:lnTo>
                      <a:pt x="221" y="0"/>
                    </a:lnTo>
                    <a:lnTo>
                      <a:pt x="67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47" name="PA-任意多边形 175">
                <a:extLst>
                  <a:ext uri="{FF2B5EF4-FFF2-40B4-BE49-F238E27FC236}">
                    <a16:creationId xmlns:a16="http://schemas.microsoft.com/office/drawing/2014/main" xmlns="" id="{E1596CF4-E440-4766-930E-E93CD843714B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10188575" y="5273676"/>
                <a:ext cx="552450" cy="493713"/>
              </a:xfrm>
              <a:custGeom>
                <a:avLst/>
                <a:gdLst>
                  <a:gd name="T0" fmla="*/ 348 w 348"/>
                  <a:gd name="T1" fmla="*/ 0 h 311"/>
                  <a:gd name="T2" fmla="*/ 0 w 348"/>
                  <a:gd name="T3" fmla="*/ 0 h 311"/>
                  <a:gd name="T4" fmla="*/ 0 w 348"/>
                  <a:gd name="T5" fmla="*/ 246 h 311"/>
                  <a:gd name="T6" fmla="*/ 65 w 348"/>
                  <a:gd name="T7" fmla="*/ 246 h 311"/>
                  <a:gd name="T8" fmla="*/ 130 w 348"/>
                  <a:gd name="T9" fmla="*/ 311 h 311"/>
                  <a:gd name="T10" fmla="*/ 130 w 348"/>
                  <a:gd name="T11" fmla="*/ 246 h 311"/>
                  <a:gd name="T12" fmla="*/ 348 w 348"/>
                  <a:gd name="T13" fmla="*/ 246 h 311"/>
                  <a:gd name="T14" fmla="*/ 348 w 348"/>
                  <a:gd name="T15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8" h="311">
                    <a:moveTo>
                      <a:pt x="348" y="0"/>
                    </a:moveTo>
                    <a:lnTo>
                      <a:pt x="0" y="0"/>
                    </a:lnTo>
                    <a:lnTo>
                      <a:pt x="0" y="246"/>
                    </a:lnTo>
                    <a:lnTo>
                      <a:pt x="65" y="246"/>
                    </a:lnTo>
                    <a:lnTo>
                      <a:pt x="130" y="311"/>
                    </a:lnTo>
                    <a:lnTo>
                      <a:pt x="130" y="246"/>
                    </a:lnTo>
                    <a:lnTo>
                      <a:pt x="348" y="246"/>
                    </a:lnTo>
                    <a:lnTo>
                      <a:pt x="348" y="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48" name="PA-任意多边形 176">
                <a:extLst>
                  <a:ext uri="{FF2B5EF4-FFF2-40B4-BE49-F238E27FC236}">
                    <a16:creationId xmlns:a16="http://schemas.microsoft.com/office/drawing/2014/main" xmlns="" id="{C184AEEC-B268-4747-B63A-2BAB98448AAA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10466387" y="5875338"/>
                <a:ext cx="123825" cy="155575"/>
              </a:xfrm>
              <a:custGeom>
                <a:avLst/>
                <a:gdLst>
                  <a:gd name="T0" fmla="*/ 74 w 78"/>
                  <a:gd name="T1" fmla="*/ 0 h 98"/>
                  <a:gd name="T2" fmla="*/ 74 w 78"/>
                  <a:gd name="T3" fmla="*/ 0 h 98"/>
                  <a:gd name="T4" fmla="*/ 77 w 78"/>
                  <a:gd name="T5" fmla="*/ 11 h 98"/>
                  <a:gd name="T6" fmla="*/ 78 w 78"/>
                  <a:gd name="T7" fmla="*/ 23 h 98"/>
                  <a:gd name="T8" fmla="*/ 78 w 78"/>
                  <a:gd name="T9" fmla="*/ 35 h 98"/>
                  <a:gd name="T10" fmla="*/ 75 w 78"/>
                  <a:gd name="T11" fmla="*/ 46 h 98"/>
                  <a:gd name="T12" fmla="*/ 75 w 78"/>
                  <a:gd name="T13" fmla="*/ 46 h 98"/>
                  <a:gd name="T14" fmla="*/ 71 w 78"/>
                  <a:gd name="T15" fmla="*/ 58 h 98"/>
                  <a:gd name="T16" fmla="*/ 63 w 78"/>
                  <a:gd name="T17" fmla="*/ 70 h 98"/>
                  <a:gd name="T18" fmla="*/ 54 w 78"/>
                  <a:gd name="T19" fmla="*/ 81 h 98"/>
                  <a:gd name="T20" fmla="*/ 46 w 78"/>
                  <a:gd name="T21" fmla="*/ 88 h 98"/>
                  <a:gd name="T22" fmla="*/ 35 w 78"/>
                  <a:gd name="T23" fmla="*/ 94 h 98"/>
                  <a:gd name="T24" fmla="*/ 23 w 78"/>
                  <a:gd name="T25" fmla="*/ 97 h 98"/>
                  <a:gd name="T26" fmla="*/ 11 w 78"/>
                  <a:gd name="T27" fmla="*/ 98 h 98"/>
                  <a:gd name="T28" fmla="*/ 0 w 78"/>
                  <a:gd name="T29" fmla="*/ 9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" h="98">
                    <a:moveTo>
                      <a:pt x="74" y="0"/>
                    </a:moveTo>
                    <a:lnTo>
                      <a:pt x="74" y="0"/>
                    </a:lnTo>
                    <a:lnTo>
                      <a:pt x="77" y="11"/>
                    </a:lnTo>
                    <a:lnTo>
                      <a:pt x="78" y="23"/>
                    </a:lnTo>
                    <a:lnTo>
                      <a:pt x="78" y="35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1" y="58"/>
                    </a:lnTo>
                    <a:lnTo>
                      <a:pt x="63" y="70"/>
                    </a:lnTo>
                    <a:lnTo>
                      <a:pt x="54" y="81"/>
                    </a:lnTo>
                    <a:lnTo>
                      <a:pt x="46" y="88"/>
                    </a:lnTo>
                    <a:lnTo>
                      <a:pt x="35" y="94"/>
                    </a:lnTo>
                    <a:lnTo>
                      <a:pt x="23" y="97"/>
                    </a:lnTo>
                    <a:lnTo>
                      <a:pt x="11" y="98"/>
                    </a:lnTo>
                    <a:lnTo>
                      <a:pt x="0" y="95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51" name="PA-任意多边形 179">
                <a:extLst>
                  <a:ext uri="{FF2B5EF4-FFF2-40B4-BE49-F238E27FC236}">
                    <a16:creationId xmlns:a16="http://schemas.microsoft.com/office/drawing/2014/main" xmlns="" id="{26A8B5DD-CB61-4CE5-B28A-E9485B78649A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10569575" y="6011863"/>
                <a:ext cx="169862" cy="71438"/>
              </a:xfrm>
              <a:custGeom>
                <a:avLst/>
                <a:gdLst>
                  <a:gd name="T0" fmla="*/ 107 w 107"/>
                  <a:gd name="T1" fmla="*/ 23 h 45"/>
                  <a:gd name="T2" fmla="*/ 107 w 107"/>
                  <a:gd name="T3" fmla="*/ 23 h 45"/>
                  <a:gd name="T4" fmla="*/ 107 w 107"/>
                  <a:gd name="T5" fmla="*/ 27 h 45"/>
                  <a:gd name="T6" fmla="*/ 105 w 107"/>
                  <a:gd name="T7" fmla="*/ 32 h 45"/>
                  <a:gd name="T8" fmla="*/ 101 w 107"/>
                  <a:gd name="T9" fmla="*/ 39 h 45"/>
                  <a:gd name="T10" fmla="*/ 93 w 107"/>
                  <a:gd name="T11" fmla="*/ 43 h 45"/>
                  <a:gd name="T12" fmla="*/ 89 w 107"/>
                  <a:gd name="T13" fmla="*/ 45 h 45"/>
                  <a:gd name="T14" fmla="*/ 84 w 107"/>
                  <a:gd name="T15" fmla="*/ 45 h 45"/>
                  <a:gd name="T16" fmla="*/ 22 w 107"/>
                  <a:gd name="T17" fmla="*/ 45 h 45"/>
                  <a:gd name="T18" fmla="*/ 22 w 107"/>
                  <a:gd name="T19" fmla="*/ 45 h 45"/>
                  <a:gd name="T20" fmla="*/ 18 w 107"/>
                  <a:gd name="T21" fmla="*/ 45 h 45"/>
                  <a:gd name="T22" fmla="*/ 13 w 107"/>
                  <a:gd name="T23" fmla="*/ 43 h 45"/>
                  <a:gd name="T24" fmla="*/ 7 w 107"/>
                  <a:gd name="T25" fmla="*/ 39 h 45"/>
                  <a:gd name="T26" fmla="*/ 1 w 107"/>
                  <a:gd name="T27" fmla="*/ 32 h 45"/>
                  <a:gd name="T28" fmla="*/ 0 w 107"/>
                  <a:gd name="T29" fmla="*/ 27 h 45"/>
                  <a:gd name="T30" fmla="*/ 0 w 107"/>
                  <a:gd name="T31" fmla="*/ 23 h 45"/>
                  <a:gd name="T32" fmla="*/ 0 w 107"/>
                  <a:gd name="T33" fmla="*/ 23 h 45"/>
                  <a:gd name="T34" fmla="*/ 0 w 107"/>
                  <a:gd name="T35" fmla="*/ 23 h 45"/>
                  <a:gd name="T36" fmla="*/ 0 w 107"/>
                  <a:gd name="T37" fmla="*/ 18 h 45"/>
                  <a:gd name="T38" fmla="*/ 1 w 107"/>
                  <a:gd name="T39" fmla="*/ 15 h 45"/>
                  <a:gd name="T40" fmla="*/ 7 w 107"/>
                  <a:gd name="T41" fmla="*/ 8 h 45"/>
                  <a:gd name="T42" fmla="*/ 13 w 107"/>
                  <a:gd name="T43" fmla="*/ 3 h 45"/>
                  <a:gd name="T44" fmla="*/ 18 w 107"/>
                  <a:gd name="T45" fmla="*/ 2 h 45"/>
                  <a:gd name="T46" fmla="*/ 22 w 107"/>
                  <a:gd name="T47" fmla="*/ 0 h 45"/>
                  <a:gd name="T48" fmla="*/ 84 w 107"/>
                  <a:gd name="T49" fmla="*/ 0 h 45"/>
                  <a:gd name="T50" fmla="*/ 84 w 107"/>
                  <a:gd name="T51" fmla="*/ 0 h 45"/>
                  <a:gd name="T52" fmla="*/ 89 w 107"/>
                  <a:gd name="T53" fmla="*/ 2 h 45"/>
                  <a:gd name="T54" fmla="*/ 93 w 107"/>
                  <a:gd name="T55" fmla="*/ 3 h 45"/>
                  <a:gd name="T56" fmla="*/ 101 w 107"/>
                  <a:gd name="T57" fmla="*/ 8 h 45"/>
                  <a:gd name="T58" fmla="*/ 105 w 107"/>
                  <a:gd name="T59" fmla="*/ 15 h 45"/>
                  <a:gd name="T60" fmla="*/ 107 w 107"/>
                  <a:gd name="T61" fmla="*/ 18 h 45"/>
                  <a:gd name="T62" fmla="*/ 107 w 107"/>
                  <a:gd name="T63" fmla="*/ 23 h 45"/>
                  <a:gd name="T64" fmla="*/ 107 w 107"/>
                  <a:gd name="T6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7" h="45">
                    <a:moveTo>
                      <a:pt x="107" y="23"/>
                    </a:moveTo>
                    <a:lnTo>
                      <a:pt x="107" y="23"/>
                    </a:lnTo>
                    <a:lnTo>
                      <a:pt x="107" y="27"/>
                    </a:lnTo>
                    <a:lnTo>
                      <a:pt x="105" y="32"/>
                    </a:lnTo>
                    <a:lnTo>
                      <a:pt x="101" y="39"/>
                    </a:lnTo>
                    <a:lnTo>
                      <a:pt x="93" y="43"/>
                    </a:lnTo>
                    <a:lnTo>
                      <a:pt x="89" y="45"/>
                    </a:lnTo>
                    <a:lnTo>
                      <a:pt x="84" y="45"/>
                    </a:lnTo>
                    <a:lnTo>
                      <a:pt x="22" y="45"/>
                    </a:lnTo>
                    <a:lnTo>
                      <a:pt x="22" y="45"/>
                    </a:lnTo>
                    <a:lnTo>
                      <a:pt x="18" y="45"/>
                    </a:lnTo>
                    <a:lnTo>
                      <a:pt x="13" y="43"/>
                    </a:lnTo>
                    <a:lnTo>
                      <a:pt x="7" y="39"/>
                    </a:lnTo>
                    <a:lnTo>
                      <a:pt x="1" y="32"/>
                    </a:lnTo>
                    <a:lnTo>
                      <a:pt x="0" y="2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3" y="3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9" y="2"/>
                    </a:lnTo>
                    <a:lnTo>
                      <a:pt x="93" y="3"/>
                    </a:lnTo>
                    <a:lnTo>
                      <a:pt x="101" y="8"/>
                    </a:lnTo>
                    <a:lnTo>
                      <a:pt x="105" y="15"/>
                    </a:lnTo>
                    <a:lnTo>
                      <a:pt x="107" y="18"/>
                    </a:lnTo>
                    <a:lnTo>
                      <a:pt x="107" y="23"/>
                    </a:lnTo>
                    <a:lnTo>
                      <a:pt x="107" y="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52" name="PA-任意多边形 180">
                <a:extLst>
                  <a:ext uri="{FF2B5EF4-FFF2-40B4-BE49-F238E27FC236}">
                    <a16:creationId xmlns:a16="http://schemas.microsoft.com/office/drawing/2014/main" xmlns="" id="{D67BC198-015C-48B8-9843-D24DF31A8403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10569575" y="6083301"/>
                <a:ext cx="141287" cy="69850"/>
              </a:xfrm>
              <a:custGeom>
                <a:avLst/>
                <a:gdLst>
                  <a:gd name="T0" fmla="*/ 89 w 89"/>
                  <a:gd name="T1" fmla="*/ 22 h 44"/>
                  <a:gd name="T2" fmla="*/ 89 w 89"/>
                  <a:gd name="T3" fmla="*/ 22 h 44"/>
                  <a:gd name="T4" fmla="*/ 89 w 89"/>
                  <a:gd name="T5" fmla="*/ 27 h 44"/>
                  <a:gd name="T6" fmla="*/ 87 w 89"/>
                  <a:gd name="T7" fmla="*/ 31 h 44"/>
                  <a:gd name="T8" fmla="*/ 83 w 89"/>
                  <a:gd name="T9" fmla="*/ 39 h 44"/>
                  <a:gd name="T10" fmla="*/ 75 w 89"/>
                  <a:gd name="T11" fmla="*/ 43 h 44"/>
                  <a:gd name="T12" fmla="*/ 71 w 89"/>
                  <a:gd name="T13" fmla="*/ 44 h 44"/>
                  <a:gd name="T14" fmla="*/ 67 w 89"/>
                  <a:gd name="T15" fmla="*/ 44 h 44"/>
                  <a:gd name="T16" fmla="*/ 22 w 89"/>
                  <a:gd name="T17" fmla="*/ 44 h 44"/>
                  <a:gd name="T18" fmla="*/ 22 w 89"/>
                  <a:gd name="T19" fmla="*/ 44 h 44"/>
                  <a:gd name="T20" fmla="*/ 18 w 89"/>
                  <a:gd name="T21" fmla="*/ 44 h 44"/>
                  <a:gd name="T22" fmla="*/ 13 w 89"/>
                  <a:gd name="T23" fmla="*/ 43 h 44"/>
                  <a:gd name="T24" fmla="*/ 7 w 89"/>
                  <a:gd name="T25" fmla="*/ 39 h 44"/>
                  <a:gd name="T26" fmla="*/ 1 w 89"/>
                  <a:gd name="T27" fmla="*/ 31 h 44"/>
                  <a:gd name="T28" fmla="*/ 0 w 89"/>
                  <a:gd name="T29" fmla="*/ 27 h 44"/>
                  <a:gd name="T30" fmla="*/ 0 w 89"/>
                  <a:gd name="T31" fmla="*/ 22 h 44"/>
                  <a:gd name="T32" fmla="*/ 0 w 89"/>
                  <a:gd name="T33" fmla="*/ 22 h 44"/>
                  <a:gd name="T34" fmla="*/ 0 w 89"/>
                  <a:gd name="T35" fmla="*/ 22 h 44"/>
                  <a:gd name="T36" fmla="*/ 0 w 89"/>
                  <a:gd name="T37" fmla="*/ 18 h 44"/>
                  <a:gd name="T38" fmla="*/ 1 w 89"/>
                  <a:gd name="T39" fmla="*/ 15 h 44"/>
                  <a:gd name="T40" fmla="*/ 7 w 89"/>
                  <a:gd name="T41" fmla="*/ 7 h 44"/>
                  <a:gd name="T42" fmla="*/ 13 w 89"/>
                  <a:gd name="T43" fmla="*/ 3 h 44"/>
                  <a:gd name="T44" fmla="*/ 18 w 89"/>
                  <a:gd name="T45" fmla="*/ 1 h 44"/>
                  <a:gd name="T46" fmla="*/ 22 w 89"/>
                  <a:gd name="T47" fmla="*/ 0 h 44"/>
                  <a:gd name="T48" fmla="*/ 67 w 89"/>
                  <a:gd name="T49" fmla="*/ 0 h 44"/>
                  <a:gd name="T50" fmla="*/ 67 w 89"/>
                  <a:gd name="T51" fmla="*/ 0 h 44"/>
                  <a:gd name="T52" fmla="*/ 71 w 89"/>
                  <a:gd name="T53" fmla="*/ 1 h 44"/>
                  <a:gd name="T54" fmla="*/ 75 w 89"/>
                  <a:gd name="T55" fmla="*/ 3 h 44"/>
                  <a:gd name="T56" fmla="*/ 83 w 89"/>
                  <a:gd name="T57" fmla="*/ 7 h 44"/>
                  <a:gd name="T58" fmla="*/ 87 w 89"/>
                  <a:gd name="T59" fmla="*/ 15 h 44"/>
                  <a:gd name="T60" fmla="*/ 89 w 89"/>
                  <a:gd name="T61" fmla="*/ 18 h 44"/>
                  <a:gd name="T62" fmla="*/ 89 w 89"/>
                  <a:gd name="T63" fmla="*/ 22 h 44"/>
                  <a:gd name="T64" fmla="*/ 89 w 89"/>
                  <a:gd name="T6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44">
                    <a:moveTo>
                      <a:pt x="89" y="22"/>
                    </a:moveTo>
                    <a:lnTo>
                      <a:pt x="89" y="22"/>
                    </a:lnTo>
                    <a:lnTo>
                      <a:pt x="89" y="27"/>
                    </a:lnTo>
                    <a:lnTo>
                      <a:pt x="87" y="31"/>
                    </a:lnTo>
                    <a:lnTo>
                      <a:pt x="83" y="39"/>
                    </a:lnTo>
                    <a:lnTo>
                      <a:pt x="75" y="43"/>
                    </a:lnTo>
                    <a:lnTo>
                      <a:pt x="71" y="44"/>
                    </a:lnTo>
                    <a:lnTo>
                      <a:pt x="67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18" y="44"/>
                    </a:lnTo>
                    <a:lnTo>
                      <a:pt x="13" y="43"/>
                    </a:lnTo>
                    <a:lnTo>
                      <a:pt x="7" y="39"/>
                    </a:lnTo>
                    <a:lnTo>
                      <a:pt x="1" y="31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3" y="3"/>
                    </a:lnTo>
                    <a:lnTo>
                      <a:pt x="18" y="1"/>
                    </a:lnTo>
                    <a:lnTo>
                      <a:pt x="22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71" y="1"/>
                    </a:lnTo>
                    <a:lnTo>
                      <a:pt x="75" y="3"/>
                    </a:lnTo>
                    <a:lnTo>
                      <a:pt x="83" y="7"/>
                    </a:lnTo>
                    <a:lnTo>
                      <a:pt x="87" y="15"/>
                    </a:lnTo>
                    <a:lnTo>
                      <a:pt x="89" y="18"/>
                    </a:lnTo>
                    <a:lnTo>
                      <a:pt x="89" y="22"/>
                    </a:lnTo>
                    <a:lnTo>
                      <a:pt x="89" y="22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53" name="PA-任意多边形 181">
                <a:extLst>
                  <a:ext uri="{FF2B5EF4-FFF2-40B4-BE49-F238E27FC236}">
                    <a16:creationId xmlns:a16="http://schemas.microsoft.com/office/drawing/2014/main" xmlns="" id="{B19E7691-F428-4E25-817F-B9A4D1773D2F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10371137" y="5918201"/>
                <a:ext cx="53975" cy="244475"/>
              </a:xfrm>
              <a:custGeom>
                <a:avLst/>
                <a:gdLst>
                  <a:gd name="T0" fmla="*/ 0 w 34"/>
                  <a:gd name="T1" fmla="*/ 0 h 154"/>
                  <a:gd name="T2" fmla="*/ 34 w 34"/>
                  <a:gd name="T3" fmla="*/ 0 h 154"/>
                  <a:gd name="T4" fmla="*/ 34 w 34"/>
                  <a:gd name="T5" fmla="*/ 154 h 154"/>
                  <a:gd name="T6" fmla="*/ 0 w 34"/>
                  <a:gd name="T7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154">
                    <a:moveTo>
                      <a:pt x="0" y="0"/>
                    </a:moveTo>
                    <a:lnTo>
                      <a:pt x="34" y="0"/>
                    </a:lnTo>
                    <a:lnTo>
                      <a:pt x="34" y="154"/>
                    </a:lnTo>
                    <a:lnTo>
                      <a:pt x="0" y="154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54" name="PA-任意多边形 182">
                <a:extLst>
                  <a:ext uri="{FF2B5EF4-FFF2-40B4-BE49-F238E27FC236}">
                    <a16:creationId xmlns:a16="http://schemas.microsoft.com/office/drawing/2014/main" xmlns="" id="{21A005DD-2B96-493A-B52F-6DD5A577BDD8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10302875" y="6126163"/>
                <a:ext cx="41275" cy="36513"/>
              </a:xfrm>
              <a:custGeom>
                <a:avLst/>
                <a:gdLst>
                  <a:gd name="T0" fmla="*/ 26 w 26"/>
                  <a:gd name="T1" fmla="*/ 12 h 23"/>
                  <a:gd name="T2" fmla="*/ 26 w 26"/>
                  <a:gd name="T3" fmla="*/ 12 h 23"/>
                  <a:gd name="T4" fmla="*/ 24 w 26"/>
                  <a:gd name="T5" fmla="*/ 16 h 23"/>
                  <a:gd name="T6" fmla="*/ 23 w 26"/>
                  <a:gd name="T7" fmla="*/ 20 h 23"/>
                  <a:gd name="T8" fmla="*/ 18 w 26"/>
                  <a:gd name="T9" fmla="*/ 23 h 23"/>
                  <a:gd name="T10" fmla="*/ 14 w 26"/>
                  <a:gd name="T11" fmla="*/ 23 h 23"/>
                  <a:gd name="T12" fmla="*/ 14 w 26"/>
                  <a:gd name="T13" fmla="*/ 23 h 23"/>
                  <a:gd name="T14" fmla="*/ 8 w 26"/>
                  <a:gd name="T15" fmla="*/ 23 h 23"/>
                  <a:gd name="T16" fmla="*/ 5 w 26"/>
                  <a:gd name="T17" fmla="*/ 20 h 23"/>
                  <a:gd name="T18" fmla="*/ 2 w 26"/>
                  <a:gd name="T19" fmla="*/ 16 h 23"/>
                  <a:gd name="T20" fmla="*/ 0 w 26"/>
                  <a:gd name="T21" fmla="*/ 12 h 23"/>
                  <a:gd name="T22" fmla="*/ 0 w 26"/>
                  <a:gd name="T23" fmla="*/ 12 h 23"/>
                  <a:gd name="T24" fmla="*/ 2 w 26"/>
                  <a:gd name="T25" fmla="*/ 7 h 23"/>
                  <a:gd name="T26" fmla="*/ 5 w 26"/>
                  <a:gd name="T27" fmla="*/ 3 h 23"/>
                  <a:gd name="T28" fmla="*/ 8 w 26"/>
                  <a:gd name="T29" fmla="*/ 0 h 23"/>
                  <a:gd name="T30" fmla="*/ 14 w 26"/>
                  <a:gd name="T31" fmla="*/ 0 h 23"/>
                  <a:gd name="T32" fmla="*/ 14 w 26"/>
                  <a:gd name="T33" fmla="*/ 0 h 23"/>
                  <a:gd name="T34" fmla="*/ 18 w 26"/>
                  <a:gd name="T35" fmla="*/ 0 h 23"/>
                  <a:gd name="T36" fmla="*/ 23 w 26"/>
                  <a:gd name="T37" fmla="*/ 3 h 23"/>
                  <a:gd name="T38" fmla="*/ 24 w 26"/>
                  <a:gd name="T39" fmla="*/ 7 h 23"/>
                  <a:gd name="T40" fmla="*/ 26 w 26"/>
                  <a:gd name="T41" fmla="*/ 12 h 23"/>
                  <a:gd name="T42" fmla="*/ 26 w 26"/>
                  <a:gd name="T4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3">
                    <a:moveTo>
                      <a:pt x="26" y="12"/>
                    </a:moveTo>
                    <a:lnTo>
                      <a:pt x="26" y="12"/>
                    </a:lnTo>
                    <a:lnTo>
                      <a:pt x="24" y="16"/>
                    </a:lnTo>
                    <a:lnTo>
                      <a:pt x="23" y="20"/>
                    </a:lnTo>
                    <a:lnTo>
                      <a:pt x="18" y="23"/>
                    </a:lnTo>
                    <a:lnTo>
                      <a:pt x="14" y="23"/>
                    </a:lnTo>
                    <a:lnTo>
                      <a:pt x="14" y="23"/>
                    </a:lnTo>
                    <a:lnTo>
                      <a:pt x="8" y="23"/>
                    </a:lnTo>
                    <a:lnTo>
                      <a:pt x="5" y="20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3" y="3"/>
                    </a:lnTo>
                    <a:lnTo>
                      <a:pt x="24" y="7"/>
                    </a:lnTo>
                    <a:lnTo>
                      <a:pt x="26" y="12"/>
                    </a:lnTo>
                    <a:lnTo>
                      <a:pt x="26" y="12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55" name="PA-任意多边形 183">
                <a:extLst>
                  <a:ext uri="{FF2B5EF4-FFF2-40B4-BE49-F238E27FC236}">
                    <a16:creationId xmlns:a16="http://schemas.microsoft.com/office/drawing/2014/main" xmlns="" id="{73949974-C335-4232-88A2-E37921F77363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10166350" y="5918201"/>
                <a:ext cx="212725" cy="277813"/>
              </a:xfrm>
              <a:custGeom>
                <a:avLst/>
                <a:gdLst>
                  <a:gd name="T0" fmla="*/ 0 w 134"/>
                  <a:gd name="T1" fmla="*/ 0 h 175"/>
                  <a:gd name="T2" fmla="*/ 134 w 134"/>
                  <a:gd name="T3" fmla="*/ 0 h 175"/>
                  <a:gd name="T4" fmla="*/ 134 w 134"/>
                  <a:gd name="T5" fmla="*/ 175 h 175"/>
                  <a:gd name="T6" fmla="*/ 0 w 134"/>
                  <a:gd name="T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175">
                    <a:moveTo>
                      <a:pt x="0" y="0"/>
                    </a:moveTo>
                    <a:lnTo>
                      <a:pt x="134" y="0"/>
                    </a:lnTo>
                    <a:lnTo>
                      <a:pt x="134" y="175"/>
                    </a:lnTo>
                    <a:lnTo>
                      <a:pt x="0" y="175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56" name="PA-Line 184">
                <a:extLst>
                  <a:ext uri="{FF2B5EF4-FFF2-40B4-BE49-F238E27FC236}">
                    <a16:creationId xmlns:a16="http://schemas.microsoft.com/office/drawing/2014/main" xmlns="" id="{6D2F4C4A-F868-4888-8480-5D2C32C60307}"/>
                  </a:ext>
                </a:extLst>
              </p:cNvPr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0298112" y="5411788"/>
                <a:ext cx="3302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57" name="PA-Line 185">
                <a:extLst>
                  <a:ext uri="{FF2B5EF4-FFF2-40B4-BE49-F238E27FC236}">
                    <a16:creationId xmlns:a16="http://schemas.microsoft.com/office/drawing/2014/main" xmlns="" id="{31327F42-4445-4520-8D06-E01E52F43C0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0298112" y="5470526"/>
                <a:ext cx="3302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58" name="PA-Line 186">
                <a:extLst>
                  <a:ext uri="{FF2B5EF4-FFF2-40B4-BE49-F238E27FC236}">
                    <a16:creationId xmlns:a16="http://schemas.microsoft.com/office/drawing/2014/main" xmlns="" id="{FDA5BFCD-89F7-44F3-8C6C-B79497FFC4C4}"/>
                  </a:ext>
                </a:extLst>
              </p:cNvPr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0298112" y="5529263"/>
                <a:ext cx="3302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</p:grpSp>
        <p:grpSp>
          <p:nvGrpSpPr>
            <p:cNvPr id="128" name="Group 86">
              <a:extLst>
                <a:ext uri="{FF2B5EF4-FFF2-40B4-BE49-F238E27FC236}">
                  <a16:creationId xmlns:a16="http://schemas.microsoft.com/office/drawing/2014/main" xmlns="" id="{DA263918-7CA1-4AF1-8A60-B66252230162}"/>
                </a:ext>
              </a:extLst>
            </p:cNvPr>
            <p:cNvGrpSpPr/>
            <p:nvPr/>
          </p:nvGrpSpPr>
          <p:grpSpPr>
            <a:xfrm>
              <a:off x="5958498" y="4017308"/>
              <a:ext cx="495818" cy="451782"/>
              <a:chOff x="7245350" y="3721101"/>
              <a:chExt cx="965200" cy="879475"/>
            </a:xfrm>
          </p:grpSpPr>
          <p:sp>
            <p:nvSpPr>
              <p:cNvPr id="129" name="PA-Line 146">
                <a:extLst>
                  <a:ext uri="{FF2B5EF4-FFF2-40B4-BE49-F238E27FC236}">
                    <a16:creationId xmlns:a16="http://schemas.microsoft.com/office/drawing/2014/main" xmlns="" id="{BA312AB9-28A8-4FAC-B8DC-F7F227E241D5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7816850" y="4206876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0" name="PA-任意多边形 147">
                <a:extLst>
                  <a:ext uri="{FF2B5EF4-FFF2-40B4-BE49-F238E27FC236}">
                    <a16:creationId xmlns:a16="http://schemas.microsoft.com/office/drawing/2014/main" xmlns="" id="{A3E878F5-5B9F-425A-87BB-5E1C4530CFD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7332662" y="3721101"/>
                <a:ext cx="598487" cy="598488"/>
              </a:xfrm>
              <a:custGeom>
                <a:avLst/>
                <a:gdLst>
                  <a:gd name="T0" fmla="*/ 322 w 377"/>
                  <a:gd name="T1" fmla="*/ 57 h 377"/>
                  <a:gd name="T2" fmla="*/ 292 w 377"/>
                  <a:gd name="T3" fmla="*/ 33 h 377"/>
                  <a:gd name="T4" fmla="*/ 259 w 377"/>
                  <a:gd name="T5" fmla="*/ 15 h 377"/>
                  <a:gd name="T6" fmla="*/ 225 w 377"/>
                  <a:gd name="T7" fmla="*/ 5 h 377"/>
                  <a:gd name="T8" fmla="*/ 188 w 377"/>
                  <a:gd name="T9" fmla="*/ 0 h 377"/>
                  <a:gd name="T10" fmla="*/ 169 w 377"/>
                  <a:gd name="T11" fmla="*/ 2 h 377"/>
                  <a:gd name="T12" fmla="*/ 133 w 377"/>
                  <a:gd name="T13" fmla="*/ 9 h 377"/>
                  <a:gd name="T14" fmla="*/ 99 w 377"/>
                  <a:gd name="T15" fmla="*/ 23 h 377"/>
                  <a:gd name="T16" fmla="*/ 68 w 377"/>
                  <a:gd name="T17" fmla="*/ 43 h 377"/>
                  <a:gd name="T18" fmla="*/ 55 w 377"/>
                  <a:gd name="T19" fmla="*/ 57 h 377"/>
                  <a:gd name="T20" fmla="*/ 31 w 377"/>
                  <a:gd name="T21" fmla="*/ 85 h 377"/>
                  <a:gd name="T22" fmla="*/ 13 w 377"/>
                  <a:gd name="T23" fmla="*/ 118 h 377"/>
                  <a:gd name="T24" fmla="*/ 3 w 377"/>
                  <a:gd name="T25" fmla="*/ 153 h 377"/>
                  <a:gd name="T26" fmla="*/ 0 w 377"/>
                  <a:gd name="T27" fmla="*/ 189 h 377"/>
                  <a:gd name="T28" fmla="*/ 1 w 377"/>
                  <a:gd name="T29" fmla="*/ 208 h 377"/>
                  <a:gd name="T30" fmla="*/ 9 w 377"/>
                  <a:gd name="T31" fmla="*/ 245 h 377"/>
                  <a:gd name="T32" fmla="*/ 22 w 377"/>
                  <a:gd name="T33" fmla="*/ 279 h 377"/>
                  <a:gd name="T34" fmla="*/ 43 w 377"/>
                  <a:gd name="T35" fmla="*/ 309 h 377"/>
                  <a:gd name="T36" fmla="*/ 68 w 377"/>
                  <a:gd name="T37" fmla="*/ 334 h 377"/>
                  <a:gd name="T38" fmla="*/ 98 w 377"/>
                  <a:gd name="T39" fmla="*/ 355 h 377"/>
                  <a:gd name="T40" fmla="*/ 132 w 377"/>
                  <a:gd name="T41" fmla="*/ 370 h 377"/>
                  <a:gd name="T42" fmla="*/ 169 w 377"/>
                  <a:gd name="T43" fmla="*/ 377 h 377"/>
                  <a:gd name="T44" fmla="*/ 188 w 377"/>
                  <a:gd name="T45" fmla="*/ 377 h 377"/>
                  <a:gd name="T46" fmla="*/ 225 w 377"/>
                  <a:gd name="T47" fmla="*/ 374 h 377"/>
                  <a:gd name="T48" fmla="*/ 261 w 377"/>
                  <a:gd name="T49" fmla="*/ 364 h 377"/>
                  <a:gd name="T50" fmla="*/ 292 w 377"/>
                  <a:gd name="T51" fmla="*/ 346 h 377"/>
                  <a:gd name="T52" fmla="*/ 322 w 377"/>
                  <a:gd name="T53" fmla="*/ 322 h 377"/>
                  <a:gd name="T54" fmla="*/ 334 w 377"/>
                  <a:gd name="T55" fmla="*/ 309 h 377"/>
                  <a:gd name="T56" fmla="*/ 354 w 377"/>
                  <a:gd name="T57" fmla="*/ 278 h 377"/>
                  <a:gd name="T58" fmla="*/ 368 w 377"/>
                  <a:gd name="T59" fmla="*/ 244 h 377"/>
                  <a:gd name="T60" fmla="*/ 375 w 377"/>
                  <a:gd name="T61" fmla="*/ 208 h 377"/>
                  <a:gd name="T62" fmla="*/ 377 w 377"/>
                  <a:gd name="T63" fmla="*/ 189 h 377"/>
                  <a:gd name="T64" fmla="*/ 372 w 377"/>
                  <a:gd name="T65" fmla="*/ 152 h 377"/>
                  <a:gd name="T66" fmla="*/ 362 w 377"/>
                  <a:gd name="T67" fmla="*/ 118 h 377"/>
                  <a:gd name="T68" fmla="*/ 345 w 377"/>
                  <a:gd name="T69" fmla="*/ 85 h 377"/>
                  <a:gd name="T70" fmla="*/ 322 w 377"/>
                  <a:gd name="T71" fmla="*/ 5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7" h="377">
                    <a:moveTo>
                      <a:pt x="322" y="57"/>
                    </a:moveTo>
                    <a:lnTo>
                      <a:pt x="322" y="57"/>
                    </a:lnTo>
                    <a:lnTo>
                      <a:pt x="307" y="43"/>
                    </a:lnTo>
                    <a:lnTo>
                      <a:pt x="292" y="33"/>
                    </a:lnTo>
                    <a:lnTo>
                      <a:pt x="277" y="23"/>
                    </a:lnTo>
                    <a:lnTo>
                      <a:pt x="259" y="15"/>
                    </a:lnTo>
                    <a:lnTo>
                      <a:pt x="243" y="9"/>
                    </a:lnTo>
                    <a:lnTo>
                      <a:pt x="225" y="5"/>
                    </a:lnTo>
                    <a:lnTo>
                      <a:pt x="206" y="2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69" y="2"/>
                    </a:lnTo>
                    <a:lnTo>
                      <a:pt x="151" y="5"/>
                    </a:lnTo>
                    <a:lnTo>
                      <a:pt x="133" y="9"/>
                    </a:lnTo>
                    <a:lnTo>
                      <a:pt x="116" y="15"/>
                    </a:lnTo>
                    <a:lnTo>
                      <a:pt x="99" y="23"/>
                    </a:lnTo>
                    <a:lnTo>
                      <a:pt x="83" y="33"/>
                    </a:lnTo>
                    <a:lnTo>
                      <a:pt x="68" y="43"/>
                    </a:lnTo>
                    <a:lnTo>
                      <a:pt x="55" y="57"/>
                    </a:lnTo>
                    <a:lnTo>
                      <a:pt x="55" y="57"/>
                    </a:lnTo>
                    <a:lnTo>
                      <a:pt x="41" y="70"/>
                    </a:lnTo>
                    <a:lnTo>
                      <a:pt x="31" y="85"/>
                    </a:lnTo>
                    <a:lnTo>
                      <a:pt x="22" y="101"/>
                    </a:lnTo>
                    <a:lnTo>
                      <a:pt x="13" y="118"/>
                    </a:lnTo>
                    <a:lnTo>
                      <a:pt x="7" y="135"/>
                    </a:lnTo>
                    <a:lnTo>
                      <a:pt x="3" y="153"/>
                    </a:lnTo>
                    <a:lnTo>
                      <a:pt x="0" y="171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1" y="208"/>
                    </a:lnTo>
                    <a:lnTo>
                      <a:pt x="3" y="227"/>
                    </a:lnTo>
                    <a:lnTo>
                      <a:pt x="9" y="245"/>
                    </a:lnTo>
                    <a:lnTo>
                      <a:pt x="15" y="263"/>
                    </a:lnTo>
                    <a:lnTo>
                      <a:pt x="22" y="279"/>
                    </a:lnTo>
                    <a:lnTo>
                      <a:pt x="33" y="294"/>
                    </a:lnTo>
                    <a:lnTo>
                      <a:pt x="43" y="309"/>
                    </a:lnTo>
                    <a:lnTo>
                      <a:pt x="55" y="322"/>
                    </a:lnTo>
                    <a:lnTo>
                      <a:pt x="68" y="334"/>
                    </a:lnTo>
                    <a:lnTo>
                      <a:pt x="83" y="346"/>
                    </a:lnTo>
                    <a:lnTo>
                      <a:pt x="98" y="355"/>
                    </a:lnTo>
                    <a:lnTo>
                      <a:pt x="116" y="362"/>
                    </a:lnTo>
                    <a:lnTo>
                      <a:pt x="132" y="370"/>
                    </a:lnTo>
                    <a:lnTo>
                      <a:pt x="150" y="374"/>
                    </a:lnTo>
                    <a:lnTo>
                      <a:pt x="169" y="377"/>
                    </a:lnTo>
                    <a:lnTo>
                      <a:pt x="188" y="377"/>
                    </a:lnTo>
                    <a:lnTo>
                      <a:pt x="188" y="377"/>
                    </a:lnTo>
                    <a:lnTo>
                      <a:pt x="208" y="377"/>
                    </a:lnTo>
                    <a:lnTo>
                      <a:pt x="225" y="374"/>
                    </a:lnTo>
                    <a:lnTo>
                      <a:pt x="243" y="370"/>
                    </a:lnTo>
                    <a:lnTo>
                      <a:pt x="261" y="364"/>
                    </a:lnTo>
                    <a:lnTo>
                      <a:pt x="277" y="355"/>
                    </a:lnTo>
                    <a:lnTo>
                      <a:pt x="292" y="346"/>
                    </a:lnTo>
                    <a:lnTo>
                      <a:pt x="308" y="334"/>
                    </a:lnTo>
                    <a:lnTo>
                      <a:pt x="322" y="322"/>
                    </a:lnTo>
                    <a:lnTo>
                      <a:pt x="322" y="322"/>
                    </a:lnTo>
                    <a:lnTo>
                      <a:pt x="334" y="309"/>
                    </a:lnTo>
                    <a:lnTo>
                      <a:pt x="345" y="294"/>
                    </a:lnTo>
                    <a:lnTo>
                      <a:pt x="354" y="278"/>
                    </a:lnTo>
                    <a:lnTo>
                      <a:pt x="362" y="261"/>
                    </a:lnTo>
                    <a:lnTo>
                      <a:pt x="368" y="244"/>
                    </a:lnTo>
                    <a:lnTo>
                      <a:pt x="372" y="226"/>
                    </a:lnTo>
                    <a:lnTo>
                      <a:pt x="375" y="208"/>
                    </a:lnTo>
                    <a:lnTo>
                      <a:pt x="377" y="189"/>
                    </a:lnTo>
                    <a:lnTo>
                      <a:pt x="377" y="189"/>
                    </a:lnTo>
                    <a:lnTo>
                      <a:pt x="375" y="171"/>
                    </a:lnTo>
                    <a:lnTo>
                      <a:pt x="372" y="152"/>
                    </a:lnTo>
                    <a:lnTo>
                      <a:pt x="368" y="134"/>
                    </a:lnTo>
                    <a:lnTo>
                      <a:pt x="362" y="118"/>
                    </a:lnTo>
                    <a:lnTo>
                      <a:pt x="354" y="101"/>
                    </a:lnTo>
                    <a:lnTo>
                      <a:pt x="345" y="85"/>
                    </a:lnTo>
                    <a:lnTo>
                      <a:pt x="334" y="70"/>
                    </a:lnTo>
                    <a:lnTo>
                      <a:pt x="322" y="57"/>
                    </a:lnTo>
                    <a:lnTo>
                      <a:pt x="322" y="57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1" name="PA-任意多边形 148">
                <a:extLst>
                  <a:ext uri="{FF2B5EF4-FFF2-40B4-BE49-F238E27FC236}">
                    <a16:creationId xmlns:a16="http://schemas.microsoft.com/office/drawing/2014/main" xmlns="" id="{BBDFA5A1-6EBA-44F7-82DD-E069CE20E299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7388225" y="3778251"/>
                <a:ext cx="485775" cy="487363"/>
              </a:xfrm>
              <a:custGeom>
                <a:avLst/>
                <a:gdLst>
                  <a:gd name="T0" fmla="*/ 261 w 306"/>
                  <a:gd name="T1" fmla="*/ 261 h 307"/>
                  <a:gd name="T2" fmla="*/ 238 w 306"/>
                  <a:gd name="T3" fmla="*/ 280 h 307"/>
                  <a:gd name="T4" fmla="*/ 211 w 306"/>
                  <a:gd name="T5" fmla="*/ 295 h 307"/>
                  <a:gd name="T6" fmla="*/ 183 w 306"/>
                  <a:gd name="T7" fmla="*/ 304 h 307"/>
                  <a:gd name="T8" fmla="*/ 153 w 306"/>
                  <a:gd name="T9" fmla="*/ 307 h 307"/>
                  <a:gd name="T10" fmla="*/ 137 w 306"/>
                  <a:gd name="T11" fmla="*/ 306 h 307"/>
                  <a:gd name="T12" fmla="*/ 107 w 306"/>
                  <a:gd name="T13" fmla="*/ 300 h 307"/>
                  <a:gd name="T14" fmla="*/ 81 w 306"/>
                  <a:gd name="T15" fmla="*/ 288 h 307"/>
                  <a:gd name="T16" fmla="*/ 55 w 306"/>
                  <a:gd name="T17" fmla="*/ 271 h 307"/>
                  <a:gd name="T18" fmla="*/ 35 w 306"/>
                  <a:gd name="T19" fmla="*/ 251 h 307"/>
                  <a:gd name="T20" fmla="*/ 18 w 306"/>
                  <a:gd name="T21" fmla="*/ 227 h 307"/>
                  <a:gd name="T22" fmla="*/ 6 w 306"/>
                  <a:gd name="T23" fmla="*/ 199 h 307"/>
                  <a:gd name="T24" fmla="*/ 0 w 306"/>
                  <a:gd name="T25" fmla="*/ 169 h 307"/>
                  <a:gd name="T26" fmla="*/ 0 w 306"/>
                  <a:gd name="T27" fmla="*/ 153 h 307"/>
                  <a:gd name="T28" fmla="*/ 3 w 306"/>
                  <a:gd name="T29" fmla="*/ 123 h 307"/>
                  <a:gd name="T30" fmla="*/ 11 w 306"/>
                  <a:gd name="T31" fmla="*/ 95 h 307"/>
                  <a:gd name="T32" fmla="*/ 26 w 306"/>
                  <a:gd name="T33" fmla="*/ 68 h 307"/>
                  <a:gd name="T34" fmla="*/ 45 w 306"/>
                  <a:gd name="T35" fmla="*/ 45 h 307"/>
                  <a:gd name="T36" fmla="*/ 55 w 306"/>
                  <a:gd name="T37" fmla="*/ 36 h 307"/>
                  <a:gd name="T38" fmla="*/ 81 w 306"/>
                  <a:gd name="T39" fmla="*/ 18 h 307"/>
                  <a:gd name="T40" fmla="*/ 109 w 306"/>
                  <a:gd name="T41" fmla="*/ 7 h 307"/>
                  <a:gd name="T42" fmla="*/ 138 w 306"/>
                  <a:gd name="T43" fmla="*/ 2 h 307"/>
                  <a:gd name="T44" fmla="*/ 153 w 306"/>
                  <a:gd name="T45" fmla="*/ 0 h 307"/>
                  <a:gd name="T46" fmla="*/ 183 w 306"/>
                  <a:gd name="T47" fmla="*/ 3 h 307"/>
                  <a:gd name="T48" fmla="*/ 211 w 306"/>
                  <a:gd name="T49" fmla="*/ 12 h 307"/>
                  <a:gd name="T50" fmla="*/ 238 w 306"/>
                  <a:gd name="T51" fmla="*/ 25 h 307"/>
                  <a:gd name="T52" fmla="*/ 261 w 306"/>
                  <a:gd name="T53" fmla="*/ 45 h 307"/>
                  <a:gd name="T54" fmla="*/ 272 w 306"/>
                  <a:gd name="T55" fmla="*/ 56 h 307"/>
                  <a:gd name="T56" fmla="*/ 288 w 306"/>
                  <a:gd name="T57" fmla="*/ 82 h 307"/>
                  <a:gd name="T58" fmla="*/ 300 w 306"/>
                  <a:gd name="T59" fmla="*/ 108 h 307"/>
                  <a:gd name="T60" fmla="*/ 306 w 306"/>
                  <a:gd name="T61" fmla="*/ 138 h 307"/>
                  <a:gd name="T62" fmla="*/ 306 w 306"/>
                  <a:gd name="T63" fmla="*/ 153 h 307"/>
                  <a:gd name="T64" fmla="*/ 303 w 306"/>
                  <a:gd name="T65" fmla="*/ 184 h 307"/>
                  <a:gd name="T66" fmla="*/ 294 w 306"/>
                  <a:gd name="T67" fmla="*/ 212 h 307"/>
                  <a:gd name="T68" fmla="*/ 281 w 306"/>
                  <a:gd name="T69" fmla="*/ 237 h 307"/>
                  <a:gd name="T70" fmla="*/ 261 w 306"/>
                  <a:gd name="T71" fmla="*/ 261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6" h="307">
                    <a:moveTo>
                      <a:pt x="261" y="261"/>
                    </a:moveTo>
                    <a:lnTo>
                      <a:pt x="261" y="261"/>
                    </a:lnTo>
                    <a:lnTo>
                      <a:pt x="250" y="271"/>
                    </a:lnTo>
                    <a:lnTo>
                      <a:pt x="238" y="280"/>
                    </a:lnTo>
                    <a:lnTo>
                      <a:pt x="226" y="288"/>
                    </a:lnTo>
                    <a:lnTo>
                      <a:pt x="211" y="295"/>
                    </a:lnTo>
                    <a:lnTo>
                      <a:pt x="198" y="300"/>
                    </a:lnTo>
                    <a:lnTo>
                      <a:pt x="183" y="304"/>
                    </a:lnTo>
                    <a:lnTo>
                      <a:pt x="168" y="306"/>
                    </a:lnTo>
                    <a:lnTo>
                      <a:pt x="153" y="307"/>
                    </a:lnTo>
                    <a:lnTo>
                      <a:pt x="153" y="307"/>
                    </a:lnTo>
                    <a:lnTo>
                      <a:pt x="137" y="306"/>
                    </a:lnTo>
                    <a:lnTo>
                      <a:pt x="122" y="304"/>
                    </a:lnTo>
                    <a:lnTo>
                      <a:pt x="107" y="300"/>
                    </a:lnTo>
                    <a:lnTo>
                      <a:pt x="94" y="295"/>
                    </a:lnTo>
                    <a:lnTo>
                      <a:pt x="81" y="288"/>
                    </a:lnTo>
                    <a:lnTo>
                      <a:pt x="67" y="280"/>
                    </a:lnTo>
                    <a:lnTo>
                      <a:pt x="55" y="271"/>
                    </a:lnTo>
                    <a:lnTo>
                      <a:pt x="45" y="261"/>
                    </a:lnTo>
                    <a:lnTo>
                      <a:pt x="35" y="251"/>
                    </a:lnTo>
                    <a:lnTo>
                      <a:pt x="26" y="239"/>
                    </a:lnTo>
                    <a:lnTo>
                      <a:pt x="18" y="227"/>
                    </a:lnTo>
                    <a:lnTo>
                      <a:pt x="12" y="214"/>
                    </a:lnTo>
                    <a:lnTo>
                      <a:pt x="6" y="199"/>
                    </a:lnTo>
                    <a:lnTo>
                      <a:pt x="3" y="184"/>
                    </a:lnTo>
                    <a:lnTo>
                      <a:pt x="0" y="169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0" y="138"/>
                    </a:lnTo>
                    <a:lnTo>
                      <a:pt x="3" y="123"/>
                    </a:lnTo>
                    <a:lnTo>
                      <a:pt x="6" y="108"/>
                    </a:lnTo>
                    <a:lnTo>
                      <a:pt x="11" y="95"/>
                    </a:lnTo>
                    <a:lnTo>
                      <a:pt x="18" y="82"/>
                    </a:lnTo>
                    <a:lnTo>
                      <a:pt x="26" y="68"/>
                    </a:lnTo>
                    <a:lnTo>
                      <a:pt x="35" y="56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5" y="36"/>
                    </a:lnTo>
                    <a:lnTo>
                      <a:pt x="69" y="25"/>
                    </a:lnTo>
                    <a:lnTo>
                      <a:pt x="81" y="18"/>
                    </a:lnTo>
                    <a:lnTo>
                      <a:pt x="94" y="12"/>
                    </a:lnTo>
                    <a:lnTo>
                      <a:pt x="109" y="7"/>
                    </a:lnTo>
                    <a:lnTo>
                      <a:pt x="124" y="3"/>
                    </a:lnTo>
                    <a:lnTo>
                      <a:pt x="138" y="2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68" y="2"/>
                    </a:lnTo>
                    <a:lnTo>
                      <a:pt x="183" y="3"/>
                    </a:lnTo>
                    <a:lnTo>
                      <a:pt x="198" y="6"/>
                    </a:lnTo>
                    <a:lnTo>
                      <a:pt x="211" y="12"/>
                    </a:lnTo>
                    <a:lnTo>
                      <a:pt x="224" y="18"/>
                    </a:lnTo>
                    <a:lnTo>
                      <a:pt x="238" y="25"/>
                    </a:lnTo>
                    <a:lnTo>
                      <a:pt x="250" y="34"/>
                    </a:lnTo>
                    <a:lnTo>
                      <a:pt x="261" y="45"/>
                    </a:lnTo>
                    <a:lnTo>
                      <a:pt x="261" y="45"/>
                    </a:lnTo>
                    <a:lnTo>
                      <a:pt x="272" y="56"/>
                    </a:lnTo>
                    <a:lnTo>
                      <a:pt x="281" y="68"/>
                    </a:lnTo>
                    <a:lnTo>
                      <a:pt x="288" y="82"/>
                    </a:lnTo>
                    <a:lnTo>
                      <a:pt x="294" y="95"/>
                    </a:lnTo>
                    <a:lnTo>
                      <a:pt x="300" y="108"/>
                    </a:lnTo>
                    <a:lnTo>
                      <a:pt x="303" y="123"/>
                    </a:lnTo>
                    <a:lnTo>
                      <a:pt x="306" y="138"/>
                    </a:lnTo>
                    <a:lnTo>
                      <a:pt x="306" y="153"/>
                    </a:lnTo>
                    <a:lnTo>
                      <a:pt x="306" y="153"/>
                    </a:lnTo>
                    <a:lnTo>
                      <a:pt x="306" y="169"/>
                    </a:lnTo>
                    <a:lnTo>
                      <a:pt x="303" y="184"/>
                    </a:lnTo>
                    <a:lnTo>
                      <a:pt x="300" y="197"/>
                    </a:lnTo>
                    <a:lnTo>
                      <a:pt x="294" y="212"/>
                    </a:lnTo>
                    <a:lnTo>
                      <a:pt x="288" y="225"/>
                    </a:lnTo>
                    <a:lnTo>
                      <a:pt x="281" y="237"/>
                    </a:lnTo>
                    <a:lnTo>
                      <a:pt x="272" y="251"/>
                    </a:lnTo>
                    <a:lnTo>
                      <a:pt x="261" y="261"/>
                    </a:lnTo>
                    <a:lnTo>
                      <a:pt x="261" y="261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2" name="PA-任意多边形 149">
                <a:extLst>
                  <a:ext uri="{FF2B5EF4-FFF2-40B4-BE49-F238E27FC236}">
                    <a16:creationId xmlns:a16="http://schemas.microsoft.com/office/drawing/2014/main" xmlns="" id="{4958DE24-4742-404B-BA83-4F33330E0AE3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7815262" y="4203701"/>
                <a:ext cx="88900" cy="92075"/>
              </a:xfrm>
              <a:custGeom>
                <a:avLst/>
                <a:gdLst>
                  <a:gd name="T0" fmla="*/ 56 w 56"/>
                  <a:gd name="T1" fmla="*/ 24 h 58"/>
                  <a:gd name="T2" fmla="*/ 56 w 56"/>
                  <a:gd name="T3" fmla="*/ 24 h 58"/>
                  <a:gd name="T4" fmla="*/ 33 w 56"/>
                  <a:gd name="T5" fmla="*/ 0 h 58"/>
                  <a:gd name="T6" fmla="*/ 33 w 56"/>
                  <a:gd name="T7" fmla="*/ 0 h 58"/>
                  <a:gd name="T8" fmla="*/ 18 w 56"/>
                  <a:gd name="T9" fmla="*/ 18 h 58"/>
                  <a:gd name="T10" fmla="*/ 18 w 56"/>
                  <a:gd name="T11" fmla="*/ 18 h 58"/>
                  <a:gd name="T12" fmla="*/ 0 w 56"/>
                  <a:gd name="T13" fmla="*/ 35 h 58"/>
                  <a:gd name="T14" fmla="*/ 0 w 56"/>
                  <a:gd name="T15" fmla="*/ 35 h 58"/>
                  <a:gd name="T16" fmla="*/ 24 w 56"/>
                  <a:gd name="T1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8">
                    <a:moveTo>
                      <a:pt x="56" y="24"/>
                    </a:moveTo>
                    <a:lnTo>
                      <a:pt x="56" y="24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4" y="58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3" name="PA-任意多边形 150">
                <a:extLst>
                  <a:ext uri="{FF2B5EF4-FFF2-40B4-BE49-F238E27FC236}">
                    <a16:creationId xmlns:a16="http://schemas.microsoft.com/office/drawing/2014/main" xmlns="" id="{106361E4-1048-42AB-B603-FE413E629100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7834312" y="4222751"/>
                <a:ext cx="355600" cy="355600"/>
              </a:xfrm>
              <a:custGeom>
                <a:avLst/>
                <a:gdLst>
                  <a:gd name="T0" fmla="*/ 224 w 224"/>
                  <a:gd name="T1" fmla="*/ 171 h 224"/>
                  <a:gd name="T2" fmla="*/ 169 w 224"/>
                  <a:gd name="T3" fmla="*/ 224 h 224"/>
                  <a:gd name="T4" fmla="*/ 0 w 224"/>
                  <a:gd name="T5" fmla="*/ 55 h 224"/>
                  <a:gd name="T6" fmla="*/ 53 w 224"/>
                  <a:gd name="T7" fmla="*/ 0 h 224"/>
                  <a:gd name="T8" fmla="*/ 224 w 224"/>
                  <a:gd name="T9" fmla="*/ 171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224">
                    <a:moveTo>
                      <a:pt x="224" y="171"/>
                    </a:moveTo>
                    <a:lnTo>
                      <a:pt x="169" y="224"/>
                    </a:lnTo>
                    <a:lnTo>
                      <a:pt x="0" y="55"/>
                    </a:lnTo>
                    <a:lnTo>
                      <a:pt x="53" y="0"/>
                    </a:lnTo>
                    <a:lnTo>
                      <a:pt x="224" y="171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4" name="PA-任意多边形 151">
                <a:extLst>
                  <a:ext uri="{FF2B5EF4-FFF2-40B4-BE49-F238E27FC236}">
                    <a16:creationId xmlns:a16="http://schemas.microsoft.com/office/drawing/2014/main" xmlns="" id="{A50C1B19-47AE-4AD2-9073-B3BD1E487351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7834312" y="4222751"/>
                <a:ext cx="117475" cy="117475"/>
              </a:xfrm>
              <a:custGeom>
                <a:avLst/>
                <a:gdLst>
                  <a:gd name="T0" fmla="*/ 74 w 74"/>
                  <a:gd name="T1" fmla="*/ 20 h 74"/>
                  <a:gd name="T2" fmla="*/ 19 w 74"/>
                  <a:gd name="T3" fmla="*/ 74 h 74"/>
                  <a:gd name="T4" fmla="*/ 0 w 74"/>
                  <a:gd name="T5" fmla="*/ 55 h 74"/>
                  <a:gd name="T6" fmla="*/ 53 w 74"/>
                  <a:gd name="T7" fmla="*/ 0 h 74"/>
                  <a:gd name="T8" fmla="*/ 74 w 74"/>
                  <a:gd name="T9" fmla="*/ 2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4">
                    <a:moveTo>
                      <a:pt x="74" y="20"/>
                    </a:moveTo>
                    <a:lnTo>
                      <a:pt x="19" y="74"/>
                    </a:lnTo>
                    <a:lnTo>
                      <a:pt x="0" y="55"/>
                    </a:lnTo>
                    <a:lnTo>
                      <a:pt x="53" y="0"/>
                    </a:lnTo>
                    <a:lnTo>
                      <a:pt x="74" y="2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5" name="PA-任意多边形 152">
                <a:extLst>
                  <a:ext uri="{FF2B5EF4-FFF2-40B4-BE49-F238E27FC236}">
                    <a16:creationId xmlns:a16="http://schemas.microsoft.com/office/drawing/2014/main" xmlns="" id="{23EF8190-FD4F-43F0-A425-20B3CE1F00C0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8102600" y="4494213"/>
                <a:ext cx="107950" cy="106363"/>
              </a:xfrm>
              <a:custGeom>
                <a:avLst/>
                <a:gdLst>
                  <a:gd name="T0" fmla="*/ 68 w 68"/>
                  <a:gd name="T1" fmla="*/ 12 h 67"/>
                  <a:gd name="T2" fmla="*/ 68 w 68"/>
                  <a:gd name="T3" fmla="*/ 12 h 67"/>
                  <a:gd name="T4" fmla="*/ 67 w 68"/>
                  <a:gd name="T5" fmla="*/ 24 h 67"/>
                  <a:gd name="T6" fmla="*/ 64 w 68"/>
                  <a:gd name="T7" fmla="*/ 34 h 67"/>
                  <a:gd name="T8" fmla="*/ 58 w 68"/>
                  <a:gd name="T9" fmla="*/ 43 h 67"/>
                  <a:gd name="T10" fmla="*/ 52 w 68"/>
                  <a:gd name="T11" fmla="*/ 50 h 67"/>
                  <a:gd name="T12" fmla="*/ 43 w 68"/>
                  <a:gd name="T13" fmla="*/ 58 h 67"/>
                  <a:gd name="T14" fmla="*/ 34 w 68"/>
                  <a:gd name="T15" fmla="*/ 62 h 67"/>
                  <a:gd name="T16" fmla="*/ 24 w 68"/>
                  <a:gd name="T17" fmla="*/ 65 h 67"/>
                  <a:gd name="T18" fmla="*/ 13 w 68"/>
                  <a:gd name="T19" fmla="*/ 67 h 67"/>
                  <a:gd name="T20" fmla="*/ 13 w 68"/>
                  <a:gd name="T21" fmla="*/ 67 h 67"/>
                  <a:gd name="T22" fmla="*/ 0 w 68"/>
                  <a:gd name="T23" fmla="*/ 53 h 67"/>
                  <a:gd name="T24" fmla="*/ 0 w 68"/>
                  <a:gd name="T25" fmla="*/ 53 h 67"/>
                  <a:gd name="T26" fmla="*/ 55 w 68"/>
                  <a:gd name="T27" fmla="*/ 0 h 67"/>
                  <a:gd name="T28" fmla="*/ 55 w 68"/>
                  <a:gd name="T29" fmla="*/ 0 h 67"/>
                  <a:gd name="T30" fmla="*/ 68 w 68"/>
                  <a:gd name="T31" fmla="*/ 12 h 67"/>
                  <a:gd name="T32" fmla="*/ 68 w 68"/>
                  <a:gd name="T33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67">
                    <a:moveTo>
                      <a:pt x="68" y="12"/>
                    </a:moveTo>
                    <a:lnTo>
                      <a:pt x="68" y="12"/>
                    </a:lnTo>
                    <a:lnTo>
                      <a:pt x="67" y="24"/>
                    </a:lnTo>
                    <a:lnTo>
                      <a:pt x="64" y="34"/>
                    </a:lnTo>
                    <a:lnTo>
                      <a:pt x="58" y="43"/>
                    </a:lnTo>
                    <a:lnTo>
                      <a:pt x="52" y="50"/>
                    </a:lnTo>
                    <a:lnTo>
                      <a:pt x="43" y="58"/>
                    </a:lnTo>
                    <a:lnTo>
                      <a:pt x="34" y="62"/>
                    </a:lnTo>
                    <a:lnTo>
                      <a:pt x="24" y="65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68" y="12"/>
                    </a:lnTo>
                    <a:lnTo>
                      <a:pt x="68" y="12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6" name="PA-任意多边形 153">
                <a:extLst>
                  <a:ext uri="{FF2B5EF4-FFF2-40B4-BE49-F238E27FC236}">
                    <a16:creationId xmlns:a16="http://schemas.microsoft.com/office/drawing/2014/main" xmlns="" id="{EB721B49-F76B-46FF-AC4E-1F6472266AD6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7259637" y="3871913"/>
                <a:ext cx="927100" cy="485775"/>
              </a:xfrm>
              <a:custGeom>
                <a:avLst/>
                <a:gdLst>
                  <a:gd name="T0" fmla="*/ 0 w 584"/>
                  <a:gd name="T1" fmla="*/ 252 h 306"/>
                  <a:gd name="T2" fmla="*/ 86 w 584"/>
                  <a:gd name="T3" fmla="*/ 306 h 306"/>
                  <a:gd name="T4" fmla="*/ 234 w 584"/>
                  <a:gd name="T5" fmla="*/ 95 h 306"/>
                  <a:gd name="T6" fmla="*/ 477 w 584"/>
                  <a:gd name="T7" fmla="*/ 125 h 306"/>
                  <a:gd name="T8" fmla="*/ 584 w 58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4" h="306">
                    <a:moveTo>
                      <a:pt x="0" y="252"/>
                    </a:moveTo>
                    <a:lnTo>
                      <a:pt x="86" y="306"/>
                    </a:lnTo>
                    <a:lnTo>
                      <a:pt x="234" y="95"/>
                    </a:lnTo>
                    <a:lnTo>
                      <a:pt x="477" y="125"/>
                    </a:lnTo>
                    <a:lnTo>
                      <a:pt x="5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7" name="PA-任意多边形 154">
                <a:extLst>
                  <a:ext uri="{FF2B5EF4-FFF2-40B4-BE49-F238E27FC236}">
                    <a16:creationId xmlns:a16="http://schemas.microsoft.com/office/drawing/2014/main" xmlns="" id="{90A8E45A-0CEF-4351-8818-D193FBA5154A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7615237" y="399732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8 w 30"/>
                  <a:gd name="T5" fmla="*/ 21 h 30"/>
                  <a:gd name="T6" fmla="*/ 25 w 30"/>
                  <a:gd name="T7" fmla="*/ 25 h 30"/>
                  <a:gd name="T8" fmla="*/ 21 w 30"/>
                  <a:gd name="T9" fmla="*/ 30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30 h 30"/>
                  <a:gd name="T16" fmla="*/ 4 w 30"/>
                  <a:gd name="T17" fmla="*/ 25 h 30"/>
                  <a:gd name="T18" fmla="*/ 0 w 30"/>
                  <a:gd name="T19" fmla="*/ 21 h 30"/>
                  <a:gd name="T20" fmla="*/ 0 w 30"/>
                  <a:gd name="T21" fmla="*/ 15 h 30"/>
                  <a:gd name="T22" fmla="*/ 0 w 30"/>
                  <a:gd name="T23" fmla="*/ 15 h 30"/>
                  <a:gd name="T24" fmla="*/ 0 w 30"/>
                  <a:gd name="T25" fmla="*/ 10 h 30"/>
                  <a:gd name="T26" fmla="*/ 4 w 30"/>
                  <a:gd name="T27" fmla="*/ 4 h 30"/>
                  <a:gd name="T28" fmla="*/ 9 w 30"/>
                  <a:gd name="T29" fmla="*/ 1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1 h 30"/>
                  <a:gd name="T36" fmla="*/ 25 w 30"/>
                  <a:gd name="T37" fmla="*/ 4 h 30"/>
                  <a:gd name="T38" fmla="*/ 28 w 30"/>
                  <a:gd name="T39" fmla="*/ 10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30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1"/>
                    </a:lnTo>
                    <a:lnTo>
                      <a:pt x="25" y="4"/>
                    </a:lnTo>
                    <a:lnTo>
                      <a:pt x="28" y="10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8" name="PA-任意多边形 155">
                <a:extLst>
                  <a:ext uri="{FF2B5EF4-FFF2-40B4-BE49-F238E27FC236}">
                    <a16:creationId xmlns:a16="http://schemas.microsoft.com/office/drawing/2014/main" xmlns="" id="{B5ECCC33-904D-42CD-BE2C-FAA1C8F85115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7372350" y="433387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8 w 30"/>
                  <a:gd name="T5" fmla="*/ 21 h 30"/>
                  <a:gd name="T6" fmla="*/ 25 w 30"/>
                  <a:gd name="T7" fmla="*/ 25 h 30"/>
                  <a:gd name="T8" fmla="*/ 21 w 30"/>
                  <a:gd name="T9" fmla="*/ 28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28 h 30"/>
                  <a:gd name="T16" fmla="*/ 5 w 30"/>
                  <a:gd name="T17" fmla="*/ 25 h 30"/>
                  <a:gd name="T18" fmla="*/ 2 w 30"/>
                  <a:gd name="T19" fmla="*/ 21 h 30"/>
                  <a:gd name="T20" fmla="*/ 0 w 30"/>
                  <a:gd name="T21" fmla="*/ 15 h 30"/>
                  <a:gd name="T22" fmla="*/ 0 w 30"/>
                  <a:gd name="T23" fmla="*/ 15 h 30"/>
                  <a:gd name="T24" fmla="*/ 2 w 30"/>
                  <a:gd name="T25" fmla="*/ 9 h 30"/>
                  <a:gd name="T26" fmla="*/ 5 w 30"/>
                  <a:gd name="T27" fmla="*/ 4 h 30"/>
                  <a:gd name="T28" fmla="*/ 9 w 30"/>
                  <a:gd name="T29" fmla="*/ 2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2 h 30"/>
                  <a:gd name="T36" fmla="*/ 25 w 30"/>
                  <a:gd name="T37" fmla="*/ 4 h 30"/>
                  <a:gd name="T38" fmla="*/ 28 w 30"/>
                  <a:gd name="T39" fmla="*/ 9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1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28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9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5" y="4"/>
                    </a:lnTo>
                    <a:lnTo>
                      <a:pt x="28" y="9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39" name="PA-任意多边形 156">
                <a:extLst>
                  <a:ext uri="{FF2B5EF4-FFF2-40B4-BE49-F238E27FC236}">
                    <a16:creationId xmlns:a16="http://schemas.microsoft.com/office/drawing/2014/main" xmlns="" id="{10B14653-36E6-4870-9E80-E4A308B31BB6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7245350" y="4254501"/>
                <a:ext cx="47625" cy="46038"/>
              </a:xfrm>
              <a:custGeom>
                <a:avLst/>
                <a:gdLst>
                  <a:gd name="T0" fmla="*/ 30 w 30"/>
                  <a:gd name="T1" fmla="*/ 14 h 29"/>
                  <a:gd name="T2" fmla="*/ 30 w 30"/>
                  <a:gd name="T3" fmla="*/ 14 h 29"/>
                  <a:gd name="T4" fmla="*/ 28 w 30"/>
                  <a:gd name="T5" fmla="*/ 20 h 29"/>
                  <a:gd name="T6" fmla="*/ 25 w 30"/>
                  <a:gd name="T7" fmla="*/ 25 h 29"/>
                  <a:gd name="T8" fmla="*/ 21 w 30"/>
                  <a:gd name="T9" fmla="*/ 28 h 29"/>
                  <a:gd name="T10" fmla="*/ 15 w 30"/>
                  <a:gd name="T11" fmla="*/ 29 h 29"/>
                  <a:gd name="T12" fmla="*/ 15 w 30"/>
                  <a:gd name="T13" fmla="*/ 29 h 29"/>
                  <a:gd name="T14" fmla="*/ 9 w 30"/>
                  <a:gd name="T15" fmla="*/ 28 h 29"/>
                  <a:gd name="T16" fmla="*/ 4 w 30"/>
                  <a:gd name="T17" fmla="*/ 25 h 29"/>
                  <a:gd name="T18" fmla="*/ 2 w 30"/>
                  <a:gd name="T19" fmla="*/ 20 h 29"/>
                  <a:gd name="T20" fmla="*/ 0 w 30"/>
                  <a:gd name="T21" fmla="*/ 14 h 29"/>
                  <a:gd name="T22" fmla="*/ 0 w 30"/>
                  <a:gd name="T23" fmla="*/ 14 h 29"/>
                  <a:gd name="T24" fmla="*/ 2 w 30"/>
                  <a:gd name="T25" fmla="*/ 9 h 29"/>
                  <a:gd name="T26" fmla="*/ 4 w 30"/>
                  <a:gd name="T27" fmla="*/ 4 h 29"/>
                  <a:gd name="T28" fmla="*/ 9 w 30"/>
                  <a:gd name="T29" fmla="*/ 1 h 29"/>
                  <a:gd name="T30" fmla="*/ 15 w 30"/>
                  <a:gd name="T31" fmla="*/ 0 h 29"/>
                  <a:gd name="T32" fmla="*/ 15 w 30"/>
                  <a:gd name="T33" fmla="*/ 0 h 29"/>
                  <a:gd name="T34" fmla="*/ 21 w 30"/>
                  <a:gd name="T35" fmla="*/ 1 h 29"/>
                  <a:gd name="T36" fmla="*/ 25 w 30"/>
                  <a:gd name="T37" fmla="*/ 4 h 29"/>
                  <a:gd name="T38" fmla="*/ 28 w 30"/>
                  <a:gd name="T39" fmla="*/ 9 h 29"/>
                  <a:gd name="T40" fmla="*/ 30 w 30"/>
                  <a:gd name="T41" fmla="*/ 14 h 29"/>
                  <a:gd name="T42" fmla="*/ 30 w 30"/>
                  <a:gd name="T43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29">
                    <a:moveTo>
                      <a:pt x="30" y="14"/>
                    </a:moveTo>
                    <a:lnTo>
                      <a:pt x="30" y="14"/>
                    </a:lnTo>
                    <a:lnTo>
                      <a:pt x="28" y="20"/>
                    </a:lnTo>
                    <a:lnTo>
                      <a:pt x="25" y="25"/>
                    </a:lnTo>
                    <a:lnTo>
                      <a:pt x="21" y="28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9" y="28"/>
                    </a:lnTo>
                    <a:lnTo>
                      <a:pt x="4" y="25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1"/>
                    </a:lnTo>
                    <a:lnTo>
                      <a:pt x="25" y="4"/>
                    </a:lnTo>
                    <a:lnTo>
                      <a:pt x="28" y="9"/>
                    </a:lnTo>
                    <a:lnTo>
                      <a:pt x="30" y="14"/>
                    </a:lnTo>
                    <a:lnTo>
                      <a:pt x="30" y="14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40" name="PA-任意多边形 157">
                <a:extLst>
                  <a:ext uri="{FF2B5EF4-FFF2-40B4-BE49-F238E27FC236}">
                    <a16:creationId xmlns:a16="http://schemas.microsoft.com/office/drawing/2014/main" xmlns="" id="{295D79A4-4AC4-4096-929B-7CD15EA22D1E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7994650" y="4046538"/>
                <a:ext cx="46037" cy="47625"/>
              </a:xfrm>
              <a:custGeom>
                <a:avLst/>
                <a:gdLst>
                  <a:gd name="T0" fmla="*/ 29 w 29"/>
                  <a:gd name="T1" fmla="*/ 15 h 30"/>
                  <a:gd name="T2" fmla="*/ 29 w 29"/>
                  <a:gd name="T3" fmla="*/ 15 h 30"/>
                  <a:gd name="T4" fmla="*/ 28 w 29"/>
                  <a:gd name="T5" fmla="*/ 21 h 30"/>
                  <a:gd name="T6" fmla="*/ 25 w 29"/>
                  <a:gd name="T7" fmla="*/ 25 h 30"/>
                  <a:gd name="T8" fmla="*/ 20 w 29"/>
                  <a:gd name="T9" fmla="*/ 28 h 30"/>
                  <a:gd name="T10" fmla="*/ 14 w 29"/>
                  <a:gd name="T11" fmla="*/ 30 h 30"/>
                  <a:gd name="T12" fmla="*/ 14 w 29"/>
                  <a:gd name="T13" fmla="*/ 30 h 30"/>
                  <a:gd name="T14" fmla="*/ 8 w 29"/>
                  <a:gd name="T15" fmla="*/ 28 h 30"/>
                  <a:gd name="T16" fmla="*/ 4 w 29"/>
                  <a:gd name="T17" fmla="*/ 25 h 30"/>
                  <a:gd name="T18" fmla="*/ 1 w 29"/>
                  <a:gd name="T19" fmla="*/ 21 h 30"/>
                  <a:gd name="T20" fmla="*/ 0 w 29"/>
                  <a:gd name="T21" fmla="*/ 15 h 30"/>
                  <a:gd name="T22" fmla="*/ 0 w 29"/>
                  <a:gd name="T23" fmla="*/ 15 h 30"/>
                  <a:gd name="T24" fmla="*/ 1 w 29"/>
                  <a:gd name="T25" fmla="*/ 9 h 30"/>
                  <a:gd name="T26" fmla="*/ 4 w 29"/>
                  <a:gd name="T27" fmla="*/ 5 h 30"/>
                  <a:gd name="T28" fmla="*/ 8 w 29"/>
                  <a:gd name="T29" fmla="*/ 2 h 30"/>
                  <a:gd name="T30" fmla="*/ 14 w 29"/>
                  <a:gd name="T31" fmla="*/ 0 h 30"/>
                  <a:gd name="T32" fmla="*/ 14 w 29"/>
                  <a:gd name="T33" fmla="*/ 0 h 30"/>
                  <a:gd name="T34" fmla="*/ 20 w 29"/>
                  <a:gd name="T35" fmla="*/ 2 h 30"/>
                  <a:gd name="T36" fmla="*/ 25 w 29"/>
                  <a:gd name="T37" fmla="*/ 5 h 30"/>
                  <a:gd name="T38" fmla="*/ 28 w 29"/>
                  <a:gd name="T39" fmla="*/ 9 h 30"/>
                  <a:gd name="T40" fmla="*/ 29 w 29"/>
                  <a:gd name="T41" fmla="*/ 15 h 30"/>
                  <a:gd name="T42" fmla="*/ 29 w 29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30">
                    <a:moveTo>
                      <a:pt x="29" y="15"/>
                    </a:moveTo>
                    <a:lnTo>
                      <a:pt x="29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8" y="28"/>
                    </a:lnTo>
                    <a:lnTo>
                      <a:pt x="4" y="25"/>
                    </a:lnTo>
                    <a:lnTo>
                      <a:pt x="1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5" y="5"/>
                    </a:lnTo>
                    <a:lnTo>
                      <a:pt x="28" y="9"/>
                    </a:lnTo>
                    <a:lnTo>
                      <a:pt x="29" y="15"/>
                    </a:lnTo>
                    <a:lnTo>
                      <a:pt x="29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41" name="PA-任意多边形 158">
                <a:extLst>
                  <a:ext uri="{FF2B5EF4-FFF2-40B4-BE49-F238E27FC236}">
                    <a16:creationId xmlns:a16="http://schemas.microsoft.com/office/drawing/2014/main" xmlns="" id="{BF1101DA-9AD3-487A-9FA9-D03CDFAD753B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8158162" y="385762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9 w 30"/>
                  <a:gd name="T5" fmla="*/ 20 h 30"/>
                  <a:gd name="T6" fmla="*/ 26 w 30"/>
                  <a:gd name="T7" fmla="*/ 26 h 30"/>
                  <a:gd name="T8" fmla="*/ 21 w 30"/>
                  <a:gd name="T9" fmla="*/ 29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29 h 30"/>
                  <a:gd name="T16" fmla="*/ 5 w 30"/>
                  <a:gd name="T17" fmla="*/ 26 h 30"/>
                  <a:gd name="T18" fmla="*/ 2 w 30"/>
                  <a:gd name="T19" fmla="*/ 20 h 30"/>
                  <a:gd name="T20" fmla="*/ 0 w 30"/>
                  <a:gd name="T21" fmla="*/ 15 h 30"/>
                  <a:gd name="T22" fmla="*/ 0 w 30"/>
                  <a:gd name="T23" fmla="*/ 15 h 30"/>
                  <a:gd name="T24" fmla="*/ 2 w 30"/>
                  <a:gd name="T25" fmla="*/ 9 h 30"/>
                  <a:gd name="T26" fmla="*/ 5 w 30"/>
                  <a:gd name="T27" fmla="*/ 3 h 30"/>
                  <a:gd name="T28" fmla="*/ 9 w 30"/>
                  <a:gd name="T29" fmla="*/ 0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0 h 30"/>
                  <a:gd name="T36" fmla="*/ 26 w 30"/>
                  <a:gd name="T37" fmla="*/ 3 h 30"/>
                  <a:gd name="T38" fmla="*/ 29 w 30"/>
                  <a:gd name="T39" fmla="*/ 9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9" y="20"/>
                    </a:lnTo>
                    <a:lnTo>
                      <a:pt x="26" y="26"/>
                    </a:lnTo>
                    <a:lnTo>
                      <a:pt x="21" y="29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29"/>
                    </a:lnTo>
                    <a:lnTo>
                      <a:pt x="5" y="26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9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6" y="3"/>
                    </a:lnTo>
                    <a:lnTo>
                      <a:pt x="29" y="9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</p:grpSp>
        <p:grpSp>
          <p:nvGrpSpPr>
            <p:cNvPr id="108" name="Group 102">
              <a:extLst>
                <a:ext uri="{FF2B5EF4-FFF2-40B4-BE49-F238E27FC236}">
                  <a16:creationId xmlns:a16="http://schemas.microsoft.com/office/drawing/2014/main" xmlns="" id="{A56C4397-A64E-412C-BF15-AC3A8BA78AED}"/>
                </a:ext>
              </a:extLst>
            </p:cNvPr>
            <p:cNvGrpSpPr/>
            <p:nvPr/>
          </p:nvGrpSpPr>
          <p:grpSpPr>
            <a:xfrm>
              <a:off x="5974401" y="2758885"/>
              <a:ext cx="464012" cy="473798"/>
              <a:chOff x="8702675" y="5268913"/>
              <a:chExt cx="903287" cy="922338"/>
            </a:xfrm>
          </p:grpSpPr>
          <p:sp>
            <p:nvSpPr>
              <p:cNvPr id="109" name="PA-任意多边形 306">
                <a:extLst>
                  <a:ext uri="{FF2B5EF4-FFF2-40B4-BE49-F238E27FC236}">
                    <a16:creationId xmlns:a16="http://schemas.microsoft.com/office/drawing/2014/main" xmlns="" id="{B2203DD5-D81C-49FB-AC37-7F04F1FAAF7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9029700" y="5395913"/>
                <a:ext cx="247650" cy="195263"/>
              </a:xfrm>
              <a:custGeom>
                <a:avLst/>
                <a:gdLst>
                  <a:gd name="T0" fmla="*/ 156 w 156"/>
                  <a:gd name="T1" fmla="*/ 123 h 123"/>
                  <a:gd name="T2" fmla="*/ 156 w 156"/>
                  <a:gd name="T3" fmla="*/ 123 h 123"/>
                  <a:gd name="T4" fmla="*/ 156 w 156"/>
                  <a:gd name="T5" fmla="*/ 37 h 123"/>
                  <a:gd name="T6" fmla="*/ 156 w 156"/>
                  <a:gd name="T7" fmla="*/ 37 h 123"/>
                  <a:gd name="T8" fmla="*/ 154 w 156"/>
                  <a:gd name="T9" fmla="*/ 28 h 123"/>
                  <a:gd name="T10" fmla="*/ 151 w 156"/>
                  <a:gd name="T11" fmla="*/ 19 h 123"/>
                  <a:gd name="T12" fmla="*/ 144 w 156"/>
                  <a:gd name="T13" fmla="*/ 13 h 123"/>
                  <a:gd name="T14" fmla="*/ 136 w 156"/>
                  <a:gd name="T15" fmla="*/ 9 h 123"/>
                  <a:gd name="T16" fmla="*/ 136 w 156"/>
                  <a:gd name="T17" fmla="*/ 9 h 123"/>
                  <a:gd name="T18" fmla="*/ 122 w 156"/>
                  <a:gd name="T19" fmla="*/ 6 h 123"/>
                  <a:gd name="T20" fmla="*/ 108 w 156"/>
                  <a:gd name="T21" fmla="*/ 3 h 123"/>
                  <a:gd name="T22" fmla="*/ 93 w 156"/>
                  <a:gd name="T23" fmla="*/ 1 h 123"/>
                  <a:gd name="T24" fmla="*/ 79 w 156"/>
                  <a:gd name="T25" fmla="*/ 0 h 123"/>
                  <a:gd name="T26" fmla="*/ 64 w 156"/>
                  <a:gd name="T27" fmla="*/ 1 h 123"/>
                  <a:gd name="T28" fmla="*/ 49 w 156"/>
                  <a:gd name="T29" fmla="*/ 3 h 123"/>
                  <a:gd name="T30" fmla="*/ 34 w 156"/>
                  <a:gd name="T31" fmla="*/ 6 h 123"/>
                  <a:gd name="T32" fmla="*/ 19 w 156"/>
                  <a:gd name="T33" fmla="*/ 9 h 123"/>
                  <a:gd name="T34" fmla="*/ 19 w 156"/>
                  <a:gd name="T35" fmla="*/ 9 h 123"/>
                  <a:gd name="T36" fmla="*/ 12 w 156"/>
                  <a:gd name="T37" fmla="*/ 13 h 123"/>
                  <a:gd name="T38" fmla="*/ 6 w 156"/>
                  <a:gd name="T39" fmla="*/ 19 h 123"/>
                  <a:gd name="T40" fmla="*/ 2 w 156"/>
                  <a:gd name="T41" fmla="*/ 28 h 123"/>
                  <a:gd name="T42" fmla="*/ 0 w 156"/>
                  <a:gd name="T43" fmla="*/ 37 h 123"/>
                  <a:gd name="T44" fmla="*/ 0 w 156"/>
                  <a:gd name="T45" fmla="*/ 37 h 123"/>
                  <a:gd name="T46" fmla="*/ 0 w 156"/>
                  <a:gd name="T47" fmla="*/ 123 h 123"/>
                  <a:gd name="T48" fmla="*/ 156 w 156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123">
                    <a:moveTo>
                      <a:pt x="156" y="123"/>
                    </a:moveTo>
                    <a:lnTo>
                      <a:pt x="156" y="123"/>
                    </a:lnTo>
                    <a:lnTo>
                      <a:pt x="156" y="37"/>
                    </a:lnTo>
                    <a:lnTo>
                      <a:pt x="156" y="37"/>
                    </a:lnTo>
                    <a:lnTo>
                      <a:pt x="154" y="28"/>
                    </a:lnTo>
                    <a:lnTo>
                      <a:pt x="151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2" y="6"/>
                    </a:lnTo>
                    <a:lnTo>
                      <a:pt x="108" y="3"/>
                    </a:lnTo>
                    <a:lnTo>
                      <a:pt x="93" y="1"/>
                    </a:lnTo>
                    <a:lnTo>
                      <a:pt x="79" y="0"/>
                    </a:lnTo>
                    <a:lnTo>
                      <a:pt x="64" y="1"/>
                    </a:lnTo>
                    <a:lnTo>
                      <a:pt x="49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6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0" name="PA-任意多边形 307">
                <a:extLst>
                  <a:ext uri="{FF2B5EF4-FFF2-40B4-BE49-F238E27FC236}">
                    <a16:creationId xmlns:a16="http://schemas.microsoft.com/office/drawing/2014/main" xmlns="" id="{06931D59-B57E-4DF9-B9EC-F104239D0BAD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9091613" y="5268913"/>
                <a:ext cx="123825" cy="123825"/>
              </a:xfrm>
              <a:custGeom>
                <a:avLst/>
                <a:gdLst>
                  <a:gd name="T0" fmla="*/ 78 w 78"/>
                  <a:gd name="T1" fmla="*/ 40 h 78"/>
                  <a:gd name="T2" fmla="*/ 78 w 78"/>
                  <a:gd name="T3" fmla="*/ 40 h 78"/>
                  <a:gd name="T4" fmla="*/ 78 w 78"/>
                  <a:gd name="T5" fmla="*/ 47 h 78"/>
                  <a:gd name="T6" fmla="*/ 75 w 78"/>
                  <a:gd name="T7" fmla="*/ 55 h 78"/>
                  <a:gd name="T8" fmla="*/ 72 w 78"/>
                  <a:gd name="T9" fmla="*/ 62 h 78"/>
                  <a:gd name="T10" fmla="*/ 68 w 78"/>
                  <a:gd name="T11" fmla="*/ 68 h 78"/>
                  <a:gd name="T12" fmla="*/ 62 w 78"/>
                  <a:gd name="T13" fmla="*/ 72 h 78"/>
                  <a:gd name="T14" fmla="*/ 54 w 78"/>
                  <a:gd name="T15" fmla="*/ 75 h 78"/>
                  <a:gd name="T16" fmla="*/ 47 w 78"/>
                  <a:gd name="T17" fmla="*/ 78 h 78"/>
                  <a:gd name="T18" fmla="*/ 40 w 78"/>
                  <a:gd name="T19" fmla="*/ 78 h 78"/>
                  <a:gd name="T20" fmla="*/ 40 w 78"/>
                  <a:gd name="T21" fmla="*/ 78 h 78"/>
                  <a:gd name="T22" fmla="*/ 31 w 78"/>
                  <a:gd name="T23" fmla="*/ 78 h 78"/>
                  <a:gd name="T24" fmla="*/ 23 w 78"/>
                  <a:gd name="T25" fmla="*/ 75 h 78"/>
                  <a:gd name="T26" fmla="*/ 17 w 78"/>
                  <a:gd name="T27" fmla="*/ 72 h 78"/>
                  <a:gd name="T28" fmla="*/ 11 w 78"/>
                  <a:gd name="T29" fmla="*/ 68 h 78"/>
                  <a:gd name="T30" fmla="*/ 7 w 78"/>
                  <a:gd name="T31" fmla="*/ 62 h 78"/>
                  <a:gd name="T32" fmla="*/ 3 w 78"/>
                  <a:gd name="T33" fmla="*/ 55 h 78"/>
                  <a:gd name="T34" fmla="*/ 1 w 78"/>
                  <a:gd name="T35" fmla="*/ 47 h 78"/>
                  <a:gd name="T36" fmla="*/ 0 w 78"/>
                  <a:gd name="T37" fmla="*/ 40 h 78"/>
                  <a:gd name="T38" fmla="*/ 0 w 78"/>
                  <a:gd name="T39" fmla="*/ 40 h 78"/>
                  <a:gd name="T40" fmla="*/ 1 w 78"/>
                  <a:gd name="T41" fmla="*/ 31 h 78"/>
                  <a:gd name="T42" fmla="*/ 3 w 78"/>
                  <a:gd name="T43" fmla="*/ 24 h 78"/>
                  <a:gd name="T44" fmla="*/ 7 w 78"/>
                  <a:gd name="T45" fmla="*/ 18 h 78"/>
                  <a:gd name="T46" fmla="*/ 11 w 78"/>
                  <a:gd name="T47" fmla="*/ 12 h 78"/>
                  <a:gd name="T48" fmla="*/ 17 w 78"/>
                  <a:gd name="T49" fmla="*/ 7 h 78"/>
                  <a:gd name="T50" fmla="*/ 23 w 78"/>
                  <a:gd name="T51" fmla="*/ 3 h 78"/>
                  <a:gd name="T52" fmla="*/ 31 w 78"/>
                  <a:gd name="T53" fmla="*/ 1 h 78"/>
                  <a:gd name="T54" fmla="*/ 40 w 78"/>
                  <a:gd name="T55" fmla="*/ 0 h 78"/>
                  <a:gd name="T56" fmla="*/ 40 w 78"/>
                  <a:gd name="T57" fmla="*/ 0 h 78"/>
                  <a:gd name="T58" fmla="*/ 47 w 78"/>
                  <a:gd name="T59" fmla="*/ 1 h 78"/>
                  <a:gd name="T60" fmla="*/ 54 w 78"/>
                  <a:gd name="T61" fmla="*/ 3 h 78"/>
                  <a:gd name="T62" fmla="*/ 62 w 78"/>
                  <a:gd name="T63" fmla="*/ 7 h 78"/>
                  <a:gd name="T64" fmla="*/ 68 w 78"/>
                  <a:gd name="T65" fmla="*/ 12 h 78"/>
                  <a:gd name="T66" fmla="*/ 72 w 78"/>
                  <a:gd name="T67" fmla="*/ 18 h 78"/>
                  <a:gd name="T68" fmla="*/ 75 w 78"/>
                  <a:gd name="T69" fmla="*/ 24 h 78"/>
                  <a:gd name="T70" fmla="*/ 78 w 78"/>
                  <a:gd name="T71" fmla="*/ 31 h 78"/>
                  <a:gd name="T72" fmla="*/ 78 w 78"/>
                  <a:gd name="T73" fmla="*/ 40 h 78"/>
                  <a:gd name="T74" fmla="*/ 78 w 78"/>
                  <a:gd name="T75" fmla="*/ 4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78">
                    <a:moveTo>
                      <a:pt x="78" y="40"/>
                    </a:moveTo>
                    <a:lnTo>
                      <a:pt x="78" y="40"/>
                    </a:lnTo>
                    <a:lnTo>
                      <a:pt x="78" y="47"/>
                    </a:lnTo>
                    <a:lnTo>
                      <a:pt x="75" y="55"/>
                    </a:lnTo>
                    <a:lnTo>
                      <a:pt x="72" y="62"/>
                    </a:lnTo>
                    <a:lnTo>
                      <a:pt x="68" y="68"/>
                    </a:lnTo>
                    <a:lnTo>
                      <a:pt x="62" y="72"/>
                    </a:lnTo>
                    <a:lnTo>
                      <a:pt x="54" y="75"/>
                    </a:lnTo>
                    <a:lnTo>
                      <a:pt x="47" y="78"/>
                    </a:lnTo>
                    <a:lnTo>
                      <a:pt x="40" y="78"/>
                    </a:lnTo>
                    <a:lnTo>
                      <a:pt x="40" y="78"/>
                    </a:lnTo>
                    <a:lnTo>
                      <a:pt x="31" y="78"/>
                    </a:lnTo>
                    <a:lnTo>
                      <a:pt x="23" y="75"/>
                    </a:lnTo>
                    <a:lnTo>
                      <a:pt x="17" y="72"/>
                    </a:lnTo>
                    <a:lnTo>
                      <a:pt x="11" y="68"/>
                    </a:lnTo>
                    <a:lnTo>
                      <a:pt x="7" y="62"/>
                    </a:lnTo>
                    <a:lnTo>
                      <a:pt x="3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3" y="24"/>
                    </a:lnTo>
                    <a:lnTo>
                      <a:pt x="7" y="18"/>
                    </a:lnTo>
                    <a:lnTo>
                      <a:pt x="11" y="12"/>
                    </a:lnTo>
                    <a:lnTo>
                      <a:pt x="17" y="7"/>
                    </a:lnTo>
                    <a:lnTo>
                      <a:pt x="23" y="3"/>
                    </a:lnTo>
                    <a:lnTo>
                      <a:pt x="31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7" y="1"/>
                    </a:lnTo>
                    <a:lnTo>
                      <a:pt x="54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2" y="18"/>
                    </a:lnTo>
                    <a:lnTo>
                      <a:pt x="75" y="24"/>
                    </a:lnTo>
                    <a:lnTo>
                      <a:pt x="78" y="31"/>
                    </a:lnTo>
                    <a:lnTo>
                      <a:pt x="78" y="40"/>
                    </a:lnTo>
                    <a:lnTo>
                      <a:pt x="78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1" name="PA-Line 308">
                <a:extLst>
                  <a:ext uri="{FF2B5EF4-FFF2-40B4-BE49-F238E27FC236}">
                    <a16:creationId xmlns:a16="http://schemas.microsoft.com/office/drawing/2014/main" xmlns="" id="{68DE8A6E-82BD-47BF-B6BB-F428FABF528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086850" y="5464176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2" name="PA-Line 309">
                <a:extLst>
                  <a:ext uri="{FF2B5EF4-FFF2-40B4-BE49-F238E27FC236}">
                    <a16:creationId xmlns:a16="http://schemas.microsoft.com/office/drawing/2014/main" xmlns="" id="{9412EBE5-042C-4EB8-81DD-65EFA6A1547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220200" y="5464176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3" name="PA-任意多边形 310">
                <a:extLst>
                  <a:ext uri="{FF2B5EF4-FFF2-40B4-BE49-F238E27FC236}">
                    <a16:creationId xmlns:a16="http://schemas.microsoft.com/office/drawing/2014/main" xmlns="" id="{3D82CD1B-A4FC-4EB1-B7FC-4840459D93F7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9029700" y="5995988"/>
                <a:ext cx="247650" cy="195263"/>
              </a:xfrm>
              <a:custGeom>
                <a:avLst/>
                <a:gdLst>
                  <a:gd name="T0" fmla="*/ 156 w 156"/>
                  <a:gd name="T1" fmla="*/ 123 h 123"/>
                  <a:gd name="T2" fmla="*/ 156 w 156"/>
                  <a:gd name="T3" fmla="*/ 123 h 123"/>
                  <a:gd name="T4" fmla="*/ 156 w 156"/>
                  <a:gd name="T5" fmla="*/ 37 h 123"/>
                  <a:gd name="T6" fmla="*/ 156 w 156"/>
                  <a:gd name="T7" fmla="*/ 37 h 123"/>
                  <a:gd name="T8" fmla="*/ 154 w 156"/>
                  <a:gd name="T9" fmla="*/ 28 h 123"/>
                  <a:gd name="T10" fmla="*/ 151 w 156"/>
                  <a:gd name="T11" fmla="*/ 19 h 123"/>
                  <a:gd name="T12" fmla="*/ 144 w 156"/>
                  <a:gd name="T13" fmla="*/ 13 h 123"/>
                  <a:gd name="T14" fmla="*/ 136 w 156"/>
                  <a:gd name="T15" fmla="*/ 9 h 123"/>
                  <a:gd name="T16" fmla="*/ 136 w 156"/>
                  <a:gd name="T17" fmla="*/ 9 h 123"/>
                  <a:gd name="T18" fmla="*/ 122 w 156"/>
                  <a:gd name="T19" fmla="*/ 6 h 123"/>
                  <a:gd name="T20" fmla="*/ 108 w 156"/>
                  <a:gd name="T21" fmla="*/ 3 h 123"/>
                  <a:gd name="T22" fmla="*/ 93 w 156"/>
                  <a:gd name="T23" fmla="*/ 2 h 123"/>
                  <a:gd name="T24" fmla="*/ 79 w 156"/>
                  <a:gd name="T25" fmla="*/ 0 h 123"/>
                  <a:gd name="T26" fmla="*/ 64 w 156"/>
                  <a:gd name="T27" fmla="*/ 2 h 123"/>
                  <a:gd name="T28" fmla="*/ 49 w 156"/>
                  <a:gd name="T29" fmla="*/ 3 h 123"/>
                  <a:gd name="T30" fmla="*/ 34 w 156"/>
                  <a:gd name="T31" fmla="*/ 6 h 123"/>
                  <a:gd name="T32" fmla="*/ 19 w 156"/>
                  <a:gd name="T33" fmla="*/ 9 h 123"/>
                  <a:gd name="T34" fmla="*/ 19 w 156"/>
                  <a:gd name="T35" fmla="*/ 9 h 123"/>
                  <a:gd name="T36" fmla="*/ 12 w 156"/>
                  <a:gd name="T37" fmla="*/ 13 h 123"/>
                  <a:gd name="T38" fmla="*/ 6 w 156"/>
                  <a:gd name="T39" fmla="*/ 19 h 123"/>
                  <a:gd name="T40" fmla="*/ 2 w 156"/>
                  <a:gd name="T41" fmla="*/ 28 h 123"/>
                  <a:gd name="T42" fmla="*/ 0 w 156"/>
                  <a:gd name="T43" fmla="*/ 37 h 123"/>
                  <a:gd name="T44" fmla="*/ 0 w 156"/>
                  <a:gd name="T45" fmla="*/ 37 h 123"/>
                  <a:gd name="T46" fmla="*/ 0 w 156"/>
                  <a:gd name="T47" fmla="*/ 123 h 123"/>
                  <a:gd name="T48" fmla="*/ 156 w 156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123">
                    <a:moveTo>
                      <a:pt x="156" y="123"/>
                    </a:moveTo>
                    <a:lnTo>
                      <a:pt x="156" y="123"/>
                    </a:lnTo>
                    <a:lnTo>
                      <a:pt x="156" y="37"/>
                    </a:lnTo>
                    <a:lnTo>
                      <a:pt x="156" y="37"/>
                    </a:lnTo>
                    <a:lnTo>
                      <a:pt x="154" y="28"/>
                    </a:lnTo>
                    <a:lnTo>
                      <a:pt x="151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2" y="6"/>
                    </a:lnTo>
                    <a:lnTo>
                      <a:pt x="108" y="3"/>
                    </a:lnTo>
                    <a:lnTo>
                      <a:pt x="93" y="2"/>
                    </a:lnTo>
                    <a:lnTo>
                      <a:pt x="79" y="0"/>
                    </a:lnTo>
                    <a:lnTo>
                      <a:pt x="64" y="2"/>
                    </a:lnTo>
                    <a:lnTo>
                      <a:pt x="49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6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4" name="PA-任意多边形 311">
                <a:extLst>
                  <a:ext uri="{FF2B5EF4-FFF2-40B4-BE49-F238E27FC236}">
                    <a16:creationId xmlns:a16="http://schemas.microsoft.com/office/drawing/2014/main" xmlns="" id="{1156874B-9F53-4F71-915D-F27F7B0ED9A7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9091613" y="5868988"/>
                <a:ext cx="123825" cy="125413"/>
              </a:xfrm>
              <a:custGeom>
                <a:avLst/>
                <a:gdLst>
                  <a:gd name="T0" fmla="*/ 78 w 78"/>
                  <a:gd name="T1" fmla="*/ 40 h 79"/>
                  <a:gd name="T2" fmla="*/ 78 w 78"/>
                  <a:gd name="T3" fmla="*/ 40 h 79"/>
                  <a:gd name="T4" fmla="*/ 78 w 78"/>
                  <a:gd name="T5" fmla="*/ 47 h 79"/>
                  <a:gd name="T6" fmla="*/ 75 w 78"/>
                  <a:gd name="T7" fmla="*/ 55 h 79"/>
                  <a:gd name="T8" fmla="*/ 72 w 78"/>
                  <a:gd name="T9" fmla="*/ 62 h 79"/>
                  <a:gd name="T10" fmla="*/ 68 w 78"/>
                  <a:gd name="T11" fmla="*/ 68 h 79"/>
                  <a:gd name="T12" fmla="*/ 62 w 78"/>
                  <a:gd name="T13" fmla="*/ 73 h 79"/>
                  <a:gd name="T14" fmla="*/ 54 w 78"/>
                  <a:gd name="T15" fmla="*/ 76 h 79"/>
                  <a:gd name="T16" fmla="*/ 47 w 78"/>
                  <a:gd name="T17" fmla="*/ 79 h 79"/>
                  <a:gd name="T18" fmla="*/ 40 w 78"/>
                  <a:gd name="T19" fmla="*/ 79 h 79"/>
                  <a:gd name="T20" fmla="*/ 40 w 78"/>
                  <a:gd name="T21" fmla="*/ 79 h 79"/>
                  <a:gd name="T22" fmla="*/ 31 w 78"/>
                  <a:gd name="T23" fmla="*/ 79 h 79"/>
                  <a:gd name="T24" fmla="*/ 23 w 78"/>
                  <a:gd name="T25" fmla="*/ 76 h 79"/>
                  <a:gd name="T26" fmla="*/ 17 w 78"/>
                  <a:gd name="T27" fmla="*/ 73 h 79"/>
                  <a:gd name="T28" fmla="*/ 11 w 78"/>
                  <a:gd name="T29" fmla="*/ 68 h 79"/>
                  <a:gd name="T30" fmla="*/ 7 w 78"/>
                  <a:gd name="T31" fmla="*/ 62 h 79"/>
                  <a:gd name="T32" fmla="*/ 3 w 78"/>
                  <a:gd name="T33" fmla="*/ 55 h 79"/>
                  <a:gd name="T34" fmla="*/ 1 w 78"/>
                  <a:gd name="T35" fmla="*/ 47 h 79"/>
                  <a:gd name="T36" fmla="*/ 0 w 78"/>
                  <a:gd name="T37" fmla="*/ 40 h 79"/>
                  <a:gd name="T38" fmla="*/ 0 w 78"/>
                  <a:gd name="T39" fmla="*/ 40 h 79"/>
                  <a:gd name="T40" fmla="*/ 1 w 78"/>
                  <a:gd name="T41" fmla="*/ 31 h 79"/>
                  <a:gd name="T42" fmla="*/ 3 w 78"/>
                  <a:gd name="T43" fmla="*/ 24 h 79"/>
                  <a:gd name="T44" fmla="*/ 7 w 78"/>
                  <a:gd name="T45" fmla="*/ 18 h 79"/>
                  <a:gd name="T46" fmla="*/ 11 w 78"/>
                  <a:gd name="T47" fmla="*/ 12 h 79"/>
                  <a:gd name="T48" fmla="*/ 17 w 78"/>
                  <a:gd name="T49" fmla="*/ 7 h 79"/>
                  <a:gd name="T50" fmla="*/ 23 w 78"/>
                  <a:gd name="T51" fmla="*/ 3 h 79"/>
                  <a:gd name="T52" fmla="*/ 31 w 78"/>
                  <a:gd name="T53" fmla="*/ 1 h 79"/>
                  <a:gd name="T54" fmla="*/ 40 w 78"/>
                  <a:gd name="T55" fmla="*/ 0 h 79"/>
                  <a:gd name="T56" fmla="*/ 40 w 78"/>
                  <a:gd name="T57" fmla="*/ 0 h 79"/>
                  <a:gd name="T58" fmla="*/ 47 w 78"/>
                  <a:gd name="T59" fmla="*/ 1 h 79"/>
                  <a:gd name="T60" fmla="*/ 54 w 78"/>
                  <a:gd name="T61" fmla="*/ 3 h 79"/>
                  <a:gd name="T62" fmla="*/ 62 w 78"/>
                  <a:gd name="T63" fmla="*/ 7 h 79"/>
                  <a:gd name="T64" fmla="*/ 68 w 78"/>
                  <a:gd name="T65" fmla="*/ 12 h 79"/>
                  <a:gd name="T66" fmla="*/ 72 w 78"/>
                  <a:gd name="T67" fmla="*/ 18 h 79"/>
                  <a:gd name="T68" fmla="*/ 75 w 78"/>
                  <a:gd name="T69" fmla="*/ 24 h 79"/>
                  <a:gd name="T70" fmla="*/ 78 w 78"/>
                  <a:gd name="T71" fmla="*/ 31 h 79"/>
                  <a:gd name="T72" fmla="*/ 78 w 78"/>
                  <a:gd name="T73" fmla="*/ 40 h 79"/>
                  <a:gd name="T74" fmla="*/ 78 w 78"/>
                  <a:gd name="T75" fmla="*/ 4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79">
                    <a:moveTo>
                      <a:pt x="78" y="40"/>
                    </a:moveTo>
                    <a:lnTo>
                      <a:pt x="78" y="40"/>
                    </a:lnTo>
                    <a:lnTo>
                      <a:pt x="78" y="47"/>
                    </a:lnTo>
                    <a:lnTo>
                      <a:pt x="75" y="55"/>
                    </a:lnTo>
                    <a:lnTo>
                      <a:pt x="72" y="62"/>
                    </a:lnTo>
                    <a:lnTo>
                      <a:pt x="68" y="68"/>
                    </a:lnTo>
                    <a:lnTo>
                      <a:pt x="62" y="73"/>
                    </a:lnTo>
                    <a:lnTo>
                      <a:pt x="54" y="76"/>
                    </a:lnTo>
                    <a:lnTo>
                      <a:pt x="47" y="79"/>
                    </a:lnTo>
                    <a:lnTo>
                      <a:pt x="40" y="79"/>
                    </a:lnTo>
                    <a:lnTo>
                      <a:pt x="40" y="79"/>
                    </a:lnTo>
                    <a:lnTo>
                      <a:pt x="31" y="79"/>
                    </a:lnTo>
                    <a:lnTo>
                      <a:pt x="23" y="76"/>
                    </a:lnTo>
                    <a:lnTo>
                      <a:pt x="17" y="73"/>
                    </a:lnTo>
                    <a:lnTo>
                      <a:pt x="11" y="68"/>
                    </a:lnTo>
                    <a:lnTo>
                      <a:pt x="7" y="62"/>
                    </a:lnTo>
                    <a:lnTo>
                      <a:pt x="3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3" y="24"/>
                    </a:lnTo>
                    <a:lnTo>
                      <a:pt x="7" y="18"/>
                    </a:lnTo>
                    <a:lnTo>
                      <a:pt x="11" y="12"/>
                    </a:lnTo>
                    <a:lnTo>
                      <a:pt x="17" y="7"/>
                    </a:lnTo>
                    <a:lnTo>
                      <a:pt x="23" y="3"/>
                    </a:lnTo>
                    <a:lnTo>
                      <a:pt x="31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7" y="1"/>
                    </a:lnTo>
                    <a:lnTo>
                      <a:pt x="54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2" y="18"/>
                    </a:lnTo>
                    <a:lnTo>
                      <a:pt x="75" y="24"/>
                    </a:lnTo>
                    <a:lnTo>
                      <a:pt x="78" y="31"/>
                    </a:lnTo>
                    <a:lnTo>
                      <a:pt x="78" y="40"/>
                    </a:lnTo>
                    <a:lnTo>
                      <a:pt x="78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5" name="PA-Line 312">
                <a:extLst>
                  <a:ext uri="{FF2B5EF4-FFF2-40B4-BE49-F238E27FC236}">
                    <a16:creationId xmlns:a16="http://schemas.microsoft.com/office/drawing/2014/main" xmlns="" id="{77E18A85-F5C8-41D2-A982-C8AB04D9202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086850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6" name="PA-Line 313">
                <a:extLst>
                  <a:ext uri="{FF2B5EF4-FFF2-40B4-BE49-F238E27FC236}">
                    <a16:creationId xmlns:a16="http://schemas.microsoft.com/office/drawing/2014/main" xmlns="" id="{5CA2E6C7-6BE0-45FD-9BFE-049950243AB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9220200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7" name="PA-任意多边形 314">
                <a:extLst>
                  <a:ext uri="{FF2B5EF4-FFF2-40B4-BE49-F238E27FC236}">
                    <a16:creationId xmlns:a16="http://schemas.microsoft.com/office/drawing/2014/main" xmlns="" id="{E6CF5E24-1E02-4DF5-B3DB-505B3D250D58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8702675" y="5995988"/>
                <a:ext cx="247650" cy="195263"/>
              </a:xfrm>
              <a:custGeom>
                <a:avLst/>
                <a:gdLst>
                  <a:gd name="T0" fmla="*/ 156 w 156"/>
                  <a:gd name="T1" fmla="*/ 123 h 123"/>
                  <a:gd name="T2" fmla="*/ 156 w 156"/>
                  <a:gd name="T3" fmla="*/ 123 h 123"/>
                  <a:gd name="T4" fmla="*/ 156 w 156"/>
                  <a:gd name="T5" fmla="*/ 37 h 123"/>
                  <a:gd name="T6" fmla="*/ 156 w 156"/>
                  <a:gd name="T7" fmla="*/ 37 h 123"/>
                  <a:gd name="T8" fmla="*/ 154 w 156"/>
                  <a:gd name="T9" fmla="*/ 28 h 123"/>
                  <a:gd name="T10" fmla="*/ 150 w 156"/>
                  <a:gd name="T11" fmla="*/ 19 h 123"/>
                  <a:gd name="T12" fmla="*/ 144 w 156"/>
                  <a:gd name="T13" fmla="*/ 13 h 123"/>
                  <a:gd name="T14" fmla="*/ 136 w 156"/>
                  <a:gd name="T15" fmla="*/ 9 h 123"/>
                  <a:gd name="T16" fmla="*/ 136 w 156"/>
                  <a:gd name="T17" fmla="*/ 9 h 123"/>
                  <a:gd name="T18" fmla="*/ 122 w 156"/>
                  <a:gd name="T19" fmla="*/ 6 h 123"/>
                  <a:gd name="T20" fmla="*/ 107 w 156"/>
                  <a:gd name="T21" fmla="*/ 3 h 123"/>
                  <a:gd name="T22" fmla="*/ 92 w 156"/>
                  <a:gd name="T23" fmla="*/ 2 h 123"/>
                  <a:gd name="T24" fmla="*/ 77 w 156"/>
                  <a:gd name="T25" fmla="*/ 0 h 123"/>
                  <a:gd name="T26" fmla="*/ 62 w 156"/>
                  <a:gd name="T27" fmla="*/ 2 h 123"/>
                  <a:gd name="T28" fmla="*/ 47 w 156"/>
                  <a:gd name="T29" fmla="*/ 3 h 123"/>
                  <a:gd name="T30" fmla="*/ 34 w 156"/>
                  <a:gd name="T31" fmla="*/ 6 h 123"/>
                  <a:gd name="T32" fmla="*/ 19 w 156"/>
                  <a:gd name="T33" fmla="*/ 9 h 123"/>
                  <a:gd name="T34" fmla="*/ 19 w 156"/>
                  <a:gd name="T35" fmla="*/ 9 h 123"/>
                  <a:gd name="T36" fmla="*/ 12 w 156"/>
                  <a:gd name="T37" fmla="*/ 13 h 123"/>
                  <a:gd name="T38" fmla="*/ 4 w 156"/>
                  <a:gd name="T39" fmla="*/ 19 h 123"/>
                  <a:gd name="T40" fmla="*/ 1 w 156"/>
                  <a:gd name="T41" fmla="*/ 28 h 123"/>
                  <a:gd name="T42" fmla="*/ 0 w 156"/>
                  <a:gd name="T43" fmla="*/ 37 h 123"/>
                  <a:gd name="T44" fmla="*/ 0 w 156"/>
                  <a:gd name="T45" fmla="*/ 37 h 123"/>
                  <a:gd name="T46" fmla="*/ 0 w 156"/>
                  <a:gd name="T47" fmla="*/ 123 h 123"/>
                  <a:gd name="T48" fmla="*/ 156 w 156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123">
                    <a:moveTo>
                      <a:pt x="156" y="123"/>
                    </a:moveTo>
                    <a:lnTo>
                      <a:pt x="156" y="123"/>
                    </a:lnTo>
                    <a:lnTo>
                      <a:pt x="156" y="37"/>
                    </a:lnTo>
                    <a:lnTo>
                      <a:pt x="156" y="37"/>
                    </a:lnTo>
                    <a:lnTo>
                      <a:pt x="154" y="28"/>
                    </a:lnTo>
                    <a:lnTo>
                      <a:pt x="150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2" y="6"/>
                    </a:lnTo>
                    <a:lnTo>
                      <a:pt x="107" y="3"/>
                    </a:lnTo>
                    <a:lnTo>
                      <a:pt x="92" y="2"/>
                    </a:lnTo>
                    <a:lnTo>
                      <a:pt x="77" y="0"/>
                    </a:lnTo>
                    <a:lnTo>
                      <a:pt x="62" y="2"/>
                    </a:lnTo>
                    <a:lnTo>
                      <a:pt x="47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4" y="19"/>
                    </a:lnTo>
                    <a:lnTo>
                      <a:pt x="1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6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8" name="PA-任意多边形 315">
                <a:extLst>
                  <a:ext uri="{FF2B5EF4-FFF2-40B4-BE49-F238E27FC236}">
                    <a16:creationId xmlns:a16="http://schemas.microsoft.com/office/drawing/2014/main" xmlns="" id="{3DF455C3-D641-49DC-BDF8-A04152B6A50D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8761413" y="5868988"/>
                <a:ext cx="127000" cy="125413"/>
              </a:xfrm>
              <a:custGeom>
                <a:avLst/>
                <a:gdLst>
                  <a:gd name="T0" fmla="*/ 80 w 80"/>
                  <a:gd name="T1" fmla="*/ 40 h 79"/>
                  <a:gd name="T2" fmla="*/ 80 w 80"/>
                  <a:gd name="T3" fmla="*/ 40 h 79"/>
                  <a:gd name="T4" fmla="*/ 79 w 80"/>
                  <a:gd name="T5" fmla="*/ 47 h 79"/>
                  <a:gd name="T6" fmla="*/ 77 w 80"/>
                  <a:gd name="T7" fmla="*/ 55 h 79"/>
                  <a:gd name="T8" fmla="*/ 73 w 80"/>
                  <a:gd name="T9" fmla="*/ 62 h 79"/>
                  <a:gd name="T10" fmla="*/ 68 w 80"/>
                  <a:gd name="T11" fmla="*/ 68 h 79"/>
                  <a:gd name="T12" fmla="*/ 62 w 80"/>
                  <a:gd name="T13" fmla="*/ 73 h 79"/>
                  <a:gd name="T14" fmla="*/ 56 w 80"/>
                  <a:gd name="T15" fmla="*/ 76 h 79"/>
                  <a:gd name="T16" fmla="*/ 49 w 80"/>
                  <a:gd name="T17" fmla="*/ 79 h 79"/>
                  <a:gd name="T18" fmla="*/ 40 w 80"/>
                  <a:gd name="T19" fmla="*/ 79 h 79"/>
                  <a:gd name="T20" fmla="*/ 40 w 80"/>
                  <a:gd name="T21" fmla="*/ 79 h 79"/>
                  <a:gd name="T22" fmla="*/ 33 w 80"/>
                  <a:gd name="T23" fmla="*/ 79 h 79"/>
                  <a:gd name="T24" fmla="*/ 25 w 80"/>
                  <a:gd name="T25" fmla="*/ 76 h 79"/>
                  <a:gd name="T26" fmla="*/ 18 w 80"/>
                  <a:gd name="T27" fmla="*/ 73 h 79"/>
                  <a:gd name="T28" fmla="*/ 12 w 80"/>
                  <a:gd name="T29" fmla="*/ 68 h 79"/>
                  <a:gd name="T30" fmla="*/ 7 w 80"/>
                  <a:gd name="T31" fmla="*/ 62 h 79"/>
                  <a:gd name="T32" fmla="*/ 4 w 80"/>
                  <a:gd name="T33" fmla="*/ 55 h 79"/>
                  <a:gd name="T34" fmla="*/ 1 w 80"/>
                  <a:gd name="T35" fmla="*/ 47 h 79"/>
                  <a:gd name="T36" fmla="*/ 0 w 80"/>
                  <a:gd name="T37" fmla="*/ 40 h 79"/>
                  <a:gd name="T38" fmla="*/ 0 w 80"/>
                  <a:gd name="T39" fmla="*/ 40 h 79"/>
                  <a:gd name="T40" fmla="*/ 1 w 80"/>
                  <a:gd name="T41" fmla="*/ 31 h 79"/>
                  <a:gd name="T42" fmla="*/ 4 w 80"/>
                  <a:gd name="T43" fmla="*/ 24 h 79"/>
                  <a:gd name="T44" fmla="*/ 7 w 80"/>
                  <a:gd name="T45" fmla="*/ 18 h 79"/>
                  <a:gd name="T46" fmla="*/ 12 w 80"/>
                  <a:gd name="T47" fmla="*/ 12 h 79"/>
                  <a:gd name="T48" fmla="*/ 18 w 80"/>
                  <a:gd name="T49" fmla="*/ 7 h 79"/>
                  <a:gd name="T50" fmla="*/ 25 w 80"/>
                  <a:gd name="T51" fmla="*/ 3 h 79"/>
                  <a:gd name="T52" fmla="*/ 33 w 80"/>
                  <a:gd name="T53" fmla="*/ 1 h 79"/>
                  <a:gd name="T54" fmla="*/ 40 w 80"/>
                  <a:gd name="T55" fmla="*/ 0 h 79"/>
                  <a:gd name="T56" fmla="*/ 40 w 80"/>
                  <a:gd name="T57" fmla="*/ 0 h 79"/>
                  <a:gd name="T58" fmla="*/ 49 w 80"/>
                  <a:gd name="T59" fmla="*/ 1 h 79"/>
                  <a:gd name="T60" fmla="*/ 56 w 80"/>
                  <a:gd name="T61" fmla="*/ 3 h 79"/>
                  <a:gd name="T62" fmla="*/ 62 w 80"/>
                  <a:gd name="T63" fmla="*/ 7 h 79"/>
                  <a:gd name="T64" fmla="*/ 68 w 80"/>
                  <a:gd name="T65" fmla="*/ 12 h 79"/>
                  <a:gd name="T66" fmla="*/ 73 w 80"/>
                  <a:gd name="T67" fmla="*/ 18 h 79"/>
                  <a:gd name="T68" fmla="*/ 77 w 80"/>
                  <a:gd name="T69" fmla="*/ 24 h 79"/>
                  <a:gd name="T70" fmla="*/ 79 w 80"/>
                  <a:gd name="T71" fmla="*/ 31 h 79"/>
                  <a:gd name="T72" fmla="*/ 80 w 80"/>
                  <a:gd name="T73" fmla="*/ 40 h 79"/>
                  <a:gd name="T74" fmla="*/ 80 w 80"/>
                  <a:gd name="T75" fmla="*/ 4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79">
                    <a:moveTo>
                      <a:pt x="80" y="40"/>
                    </a:moveTo>
                    <a:lnTo>
                      <a:pt x="80" y="40"/>
                    </a:lnTo>
                    <a:lnTo>
                      <a:pt x="79" y="47"/>
                    </a:lnTo>
                    <a:lnTo>
                      <a:pt x="77" y="55"/>
                    </a:lnTo>
                    <a:lnTo>
                      <a:pt x="73" y="62"/>
                    </a:lnTo>
                    <a:lnTo>
                      <a:pt x="68" y="68"/>
                    </a:lnTo>
                    <a:lnTo>
                      <a:pt x="62" y="73"/>
                    </a:lnTo>
                    <a:lnTo>
                      <a:pt x="56" y="76"/>
                    </a:lnTo>
                    <a:lnTo>
                      <a:pt x="49" y="79"/>
                    </a:lnTo>
                    <a:lnTo>
                      <a:pt x="40" y="79"/>
                    </a:lnTo>
                    <a:lnTo>
                      <a:pt x="40" y="79"/>
                    </a:lnTo>
                    <a:lnTo>
                      <a:pt x="33" y="79"/>
                    </a:lnTo>
                    <a:lnTo>
                      <a:pt x="25" y="76"/>
                    </a:lnTo>
                    <a:lnTo>
                      <a:pt x="18" y="73"/>
                    </a:lnTo>
                    <a:lnTo>
                      <a:pt x="12" y="68"/>
                    </a:lnTo>
                    <a:lnTo>
                      <a:pt x="7" y="62"/>
                    </a:lnTo>
                    <a:lnTo>
                      <a:pt x="4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4" y="24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8" y="7"/>
                    </a:lnTo>
                    <a:lnTo>
                      <a:pt x="25" y="3"/>
                    </a:lnTo>
                    <a:lnTo>
                      <a:pt x="33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9" y="1"/>
                    </a:lnTo>
                    <a:lnTo>
                      <a:pt x="56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3" y="18"/>
                    </a:lnTo>
                    <a:lnTo>
                      <a:pt x="77" y="24"/>
                    </a:lnTo>
                    <a:lnTo>
                      <a:pt x="79" y="31"/>
                    </a:lnTo>
                    <a:lnTo>
                      <a:pt x="80" y="40"/>
                    </a:lnTo>
                    <a:lnTo>
                      <a:pt x="80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19" name="PA-Line 316">
                <a:extLst>
                  <a:ext uri="{FF2B5EF4-FFF2-40B4-BE49-F238E27FC236}">
                    <a16:creationId xmlns:a16="http://schemas.microsoft.com/office/drawing/2014/main" xmlns="" id="{D83DF804-7396-4608-A93B-3704D14709A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8759825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20" name="PA-Line 317">
                <a:extLst>
                  <a:ext uri="{FF2B5EF4-FFF2-40B4-BE49-F238E27FC236}">
                    <a16:creationId xmlns:a16="http://schemas.microsoft.com/office/drawing/2014/main" xmlns="" id="{09AAB930-B9D9-4625-9D74-1B346C58C42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8893175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21" name="PA-任意多边形 318">
                <a:extLst>
                  <a:ext uri="{FF2B5EF4-FFF2-40B4-BE49-F238E27FC236}">
                    <a16:creationId xmlns:a16="http://schemas.microsoft.com/office/drawing/2014/main" xmlns="" id="{78C74AA8-7A7F-4D5C-B313-46041B8C0E31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9359900" y="5995988"/>
                <a:ext cx="246062" cy="195263"/>
              </a:xfrm>
              <a:custGeom>
                <a:avLst/>
                <a:gdLst>
                  <a:gd name="T0" fmla="*/ 155 w 155"/>
                  <a:gd name="T1" fmla="*/ 123 h 123"/>
                  <a:gd name="T2" fmla="*/ 155 w 155"/>
                  <a:gd name="T3" fmla="*/ 123 h 123"/>
                  <a:gd name="T4" fmla="*/ 155 w 155"/>
                  <a:gd name="T5" fmla="*/ 37 h 123"/>
                  <a:gd name="T6" fmla="*/ 155 w 155"/>
                  <a:gd name="T7" fmla="*/ 37 h 123"/>
                  <a:gd name="T8" fmla="*/ 154 w 155"/>
                  <a:gd name="T9" fmla="*/ 28 h 123"/>
                  <a:gd name="T10" fmla="*/ 149 w 155"/>
                  <a:gd name="T11" fmla="*/ 19 h 123"/>
                  <a:gd name="T12" fmla="*/ 144 w 155"/>
                  <a:gd name="T13" fmla="*/ 13 h 123"/>
                  <a:gd name="T14" fmla="*/ 136 w 155"/>
                  <a:gd name="T15" fmla="*/ 9 h 123"/>
                  <a:gd name="T16" fmla="*/ 136 w 155"/>
                  <a:gd name="T17" fmla="*/ 9 h 123"/>
                  <a:gd name="T18" fmla="*/ 121 w 155"/>
                  <a:gd name="T19" fmla="*/ 6 h 123"/>
                  <a:gd name="T20" fmla="*/ 106 w 155"/>
                  <a:gd name="T21" fmla="*/ 3 h 123"/>
                  <a:gd name="T22" fmla="*/ 92 w 155"/>
                  <a:gd name="T23" fmla="*/ 2 h 123"/>
                  <a:gd name="T24" fmla="*/ 77 w 155"/>
                  <a:gd name="T25" fmla="*/ 0 h 123"/>
                  <a:gd name="T26" fmla="*/ 62 w 155"/>
                  <a:gd name="T27" fmla="*/ 2 h 123"/>
                  <a:gd name="T28" fmla="*/ 47 w 155"/>
                  <a:gd name="T29" fmla="*/ 3 h 123"/>
                  <a:gd name="T30" fmla="*/ 34 w 155"/>
                  <a:gd name="T31" fmla="*/ 6 h 123"/>
                  <a:gd name="T32" fmla="*/ 19 w 155"/>
                  <a:gd name="T33" fmla="*/ 9 h 123"/>
                  <a:gd name="T34" fmla="*/ 19 w 155"/>
                  <a:gd name="T35" fmla="*/ 9 h 123"/>
                  <a:gd name="T36" fmla="*/ 12 w 155"/>
                  <a:gd name="T37" fmla="*/ 13 h 123"/>
                  <a:gd name="T38" fmla="*/ 4 w 155"/>
                  <a:gd name="T39" fmla="*/ 19 h 123"/>
                  <a:gd name="T40" fmla="*/ 1 w 155"/>
                  <a:gd name="T41" fmla="*/ 28 h 123"/>
                  <a:gd name="T42" fmla="*/ 0 w 155"/>
                  <a:gd name="T43" fmla="*/ 37 h 123"/>
                  <a:gd name="T44" fmla="*/ 0 w 155"/>
                  <a:gd name="T45" fmla="*/ 37 h 123"/>
                  <a:gd name="T46" fmla="*/ 0 w 155"/>
                  <a:gd name="T47" fmla="*/ 123 h 123"/>
                  <a:gd name="T48" fmla="*/ 155 w 155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5" h="123">
                    <a:moveTo>
                      <a:pt x="155" y="123"/>
                    </a:moveTo>
                    <a:lnTo>
                      <a:pt x="155" y="123"/>
                    </a:lnTo>
                    <a:lnTo>
                      <a:pt x="155" y="37"/>
                    </a:lnTo>
                    <a:lnTo>
                      <a:pt x="155" y="37"/>
                    </a:lnTo>
                    <a:lnTo>
                      <a:pt x="154" y="28"/>
                    </a:lnTo>
                    <a:lnTo>
                      <a:pt x="149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1" y="6"/>
                    </a:lnTo>
                    <a:lnTo>
                      <a:pt x="106" y="3"/>
                    </a:lnTo>
                    <a:lnTo>
                      <a:pt x="92" y="2"/>
                    </a:lnTo>
                    <a:lnTo>
                      <a:pt x="77" y="0"/>
                    </a:lnTo>
                    <a:lnTo>
                      <a:pt x="62" y="2"/>
                    </a:lnTo>
                    <a:lnTo>
                      <a:pt x="47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4" y="19"/>
                    </a:lnTo>
                    <a:lnTo>
                      <a:pt x="1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5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22" name="PA-任意多边形 319">
                <a:extLst>
                  <a:ext uri="{FF2B5EF4-FFF2-40B4-BE49-F238E27FC236}">
                    <a16:creationId xmlns:a16="http://schemas.microsoft.com/office/drawing/2014/main" xmlns="" id="{43456EBD-015C-407F-BCCA-C2CB1E66543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9418638" y="5868988"/>
                <a:ext cx="127000" cy="125413"/>
              </a:xfrm>
              <a:custGeom>
                <a:avLst/>
                <a:gdLst>
                  <a:gd name="T0" fmla="*/ 80 w 80"/>
                  <a:gd name="T1" fmla="*/ 40 h 79"/>
                  <a:gd name="T2" fmla="*/ 80 w 80"/>
                  <a:gd name="T3" fmla="*/ 40 h 79"/>
                  <a:gd name="T4" fmla="*/ 78 w 80"/>
                  <a:gd name="T5" fmla="*/ 47 h 79"/>
                  <a:gd name="T6" fmla="*/ 77 w 80"/>
                  <a:gd name="T7" fmla="*/ 55 h 79"/>
                  <a:gd name="T8" fmla="*/ 72 w 80"/>
                  <a:gd name="T9" fmla="*/ 62 h 79"/>
                  <a:gd name="T10" fmla="*/ 68 w 80"/>
                  <a:gd name="T11" fmla="*/ 68 h 79"/>
                  <a:gd name="T12" fmla="*/ 62 w 80"/>
                  <a:gd name="T13" fmla="*/ 73 h 79"/>
                  <a:gd name="T14" fmla="*/ 56 w 80"/>
                  <a:gd name="T15" fmla="*/ 76 h 79"/>
                  <a:gd name="T16" fmla="*/ 49 w 80"/>
                  <a:gd name="T17" fmla="*/ 79 h 79"/>
                  <a:gd name="T18" fmla="*/ 40 w 80"/>
                  <a:gd name="T19" fmla="*/ 79 h 79"/>
                  <a:gd name="T20" fmla="*/ 40 w 80"/>
                  <a:gd name="T21" fmla="*/ 79 h 79"/>
                  <a:gd name="T22" fmla="*/ 32 w 80"/>
                  <a:gd name="T23" fmla="*/ 79 h 79"/>
                  <a:gd name="T24" fmla="*/ 25 w 80"/>
                  <a:gd name="T25" fmla="*/ 76 h 79"/>
                  <a:gd name="T26" fmla="*/ 18 w 80"/>
                  <a:gd name="T27" fmla="*/ 73 h 79"/>
                  <a:gd name="T28" fmla="*/ 12 w 80"/>
                  <a:gd name="T29" fmla="*/ 68 h 79"/>
                  <a:gd name="T30" fmla="*/ 7 w 80"/>
                  <a:gd name="T31" fmla="*/ 62 h 79"/>
                  <a:gd name="T32" fmla="*/ 4 w 80"/>
                  <a:gd name="T33" fmla="*/ 55 h 79"/>
                  <a:gd name="T34" fmla="*/ 1 w 80"/>
                  <a:gd name="T35" fmla="*/ 47 h 79"/>
                  <a:gd name="T36" fmla="*/ 0 w 80"/>
                  <a:gd name="T37" fmla="*/ 40 h 79"/>
                  <a:gd name="T38" fmla="*/ 0 w 80"/>
                  <a:gd name="T39" fmla="*/ 40 h 79"/>
                  <a:gd name="T40" fmla="*/ 1 w 80"/>
                  <a:gd name="T41" fmla="*/ 31 h 79"/>
                  <a:gd name="T42" fmla="*/ 4 w 80"/>
                  <a:gd name="T43" fmla="*/ 24 h 79"/>
                  <a:gd name="T44" fmla="*/ 7 w 80"/>
                  <a:gd name="T45" fmla="*/ 18 h 79"/>
                  <a:gd name="T46" fmla="*/ 12 w 80"/>
                  <a:gd name="T47" fmla="*/ 12 h 79"/>
                  <a:gd name="T48" fmla="*/ 18 w 80"/>
                  <a:gd name="T49" fmla="*/ 7 h 79"/>
                  <a:gd name="T50" fmla="*/ 25 w 80"/>
                  <a:gd name="T51" fmla="*/ 3 h 79"/>
                  <a:gd name="T52" fmla="*/ 32 w 80"/>
                  <a:gd name="T53" fmla="*/ 1 h 79"/>
                  <a:gd name="T54" fmla="*/ 40 w 80"/>
                  <a:gd name="T55" fmla="*/ 0 h 79"/>
                  <a:gd name="T56" fmla="*/ 40 w 80"/>
                  <a:gd name="T57" fmla="*/ 0 h 79"/>
                  <a:gd name="T58" fmla="*/ 49 w 80"/>
                  <a:gd name="T59" fmla="*/ 1 h 79"/>
                  <a:gd name="T60" fmla="*/ 56 w 80"/>
                  <a:gd name="T61" fmla="*/ 3 h 79"/>
                  <a:gd name="T62" fmla="*/ 62 w 80"/>
                  <a:gd name="T63" fmla="*/ 7 h 79"/>
                  <a:gd name="T64" fmla="*/ 68 w 80"/>
                  <a:gd name="T65" fmla="*/ 12 h 79"/>
                  <a:gd name="T66" fmla="*/ 72 w 80"/>
                  <a:gd name="T67" fmla="*/ 18 h 79"/>
                  <a:gd name="T68" fmla="*/ 77 w 80"/>
                  <a:gd name="T69" fmla="*/ 24 h 79"/>
                  <a:gd name="T70" fmla="*/ 78 w 80"/>
                  <a:gd name="T71" fmla="*/ 31 h 79"/>
                  <a:gd name="T72" fmla="*/ 80 w 80"/>
                  <a:gd name="T73" fmla="*/ 40 h 79"/>
                  <a:gd name="T74" fmla="*/ 80 w 80"/>
                  <a:gd name="T75" fmla="*/ 4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79">
                    <a:moveTo>
                      <a:pt x="80" y="40"/>
                    </a:moveTo>
                    <a:lnTo>
                      <a:pt x="80" y="40"/>
                    </a:lnTo>
                    <a:lnTo>
                      <a:pt x="78" y="47"/>
                    </a:lnTo>
                    <a:lnTo>
                      <a:pt x="77" y="55"/>
                    </a:lnTo>
                    <a:lnTo>
                      <a:pt x="72" y="62"/>
                    </a:lnTo>
                    <a:lnTo>
                      <a:pt x="68" y="68"/>
                    </a:lnTo>
                    <a:lnTo>
                      <a:pt x="62" y="73"/>
                    </a:lnTo>
                    <a:lnTo>
                      <a:pt x="56" y="76"/>
                    </a:lnTo>
                    <a:lnTo>
                      <a:pt x="49" y="79"/>
                    </a:lnTo>
                    <a:lnTo>
                      <a:pt x="40" y="79"/>
                    </a:lnTo>
                    <a:lnTo>
                      <a:pt x="40" y="79"/>
                    </a:lnTo>
                    <a:lnTo>
                      <a:pt x="32" y="79"/>
                    </a:lnTo>
                    <a:lnTo>
                      <a:pt x="25" y="76"/>
                    </a:lnTo>
                    <a:lnTo>
                      <a:pt x="18" y="73"/>
                    </a:lnTo>
                    <a:lnTo>
                      <a:pt x="12" y="68"/>
                    </a:lnTo>
                    <a:lnTo>
                      <a:pt x="7" y="62"/>
                    </a:lnTo>
                    <a:lnTo>
                      <a:pt x="4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4" y="24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8" y="7"/>
                    </a:lnTo>
                    <a:lnTo>
                      <a:pt x="25" y="3"/>
                    </a:lnTo>
                    <a:lnTo>
                      <a:pt x="32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9" y="1"/>
                    </a:lnTo>
                    <a:lnTo>
                      <a:pt x="56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2" y="18"/>
                    </a:lnTo>
                    <a:lnTo>
                      <a:pt x="77" y="24"/>
                    </a:lnTo>
                    <a:lnTo>
                      <a:pt x="78" y="31"/>
                    </a:lnTo>
                    <a:lnTo>
                      <a:pt x="80" y="40"/>
                    </a:lnTo>
                    <a:lnTo>
                      <a:pt x="80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23" name="PA-Line 320">
                <a:extLst>
                  <a:ext uri="{FF2B5EF4-FFF2-40B4-BE49-F238E27FC236}">
                    <a16:creationId xmlns:a16="http://schemas.microsoft.com/office/drawing/2014/main" xmlns="" id="{32BF74C5-8588-4F80-8CA8-EFC5300B64E0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9415463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24" name="PA-Line 321">
                <a:extLst>
                  <a:ext uri="{FF2B5EF4-FFF2-40B4-BE49-F238E27FC236}">
                    <a16:creationId xmlns:a16="http://schemas.microsoft.com/office/drawing/2014/main" xmlns="" id="{A045DA34-5431-46D5-B887-39798C01D05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9550400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25" name="PA-任意多边形 322">
                <a:extLst>
                  <a:ext uri="{FF2B5EF4-FFF2-40B4-BE49-F238E27FC236}">
                    <a16:creationId xmlns:a16="http://schemas.microsoft.com/office/drawing/2014/main" xmlns="" id="{B54F7EC7-5ECC-4C73-A225-E87FA6C1F7D1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8818563" y="5703888"/>
                <a:ext cx="669925" cy="101600"/>
              </a:xfrm>
              <a:custGeom>
                <a:avLst/>
                <a:gdLst>
                  <a:gd name="T0" fmla="*/ 0 w 422"/>
                  <a:gd name="T1" fmla="*/ 64 h 64"/>
                  <a:gd name="T2" fmla="*/ 0 w 422"/>
                  <a:gd name="T3" fmla="*/ 24 h 64"/>
                  <a:gd name="T4" fmla="*/ 0 w 422"/>
                  <a:gd name="T5" fmla="*/ 24 h 64"/>
                  <a:gd name="T6" fmla="*/ 1 w 422"/>
                  <a:gd name="T7" fmla="*/ 19 h 64"/>
                  <a:gd name="T8" fmla="*/ 1 w 422"/>
                  <a:gd name="T9" fmla="*/ 15 h 64"/>
                  <a:gd name="T10" fmla="*/ 7 w 422"/>
                  <a:gd name="T11" fmla="*/ 8 h 64"/>
                  <a:gd name="T12" fmla="*/ 14 w 422"/>
                  <a:gd name="T13" fmla="*/ 3 h 64"/>
                  <a:gd name="T14" fmla="*/ 19 w 422"/>
                  <a:gd name="T15" fmla="*/ 2 h 64"/>
                  <a:gd name="T16" fmla="*/ 23 w 422"/>
                  <a:gd name="T17" fmla="*/ 0 h 64"/>
                  <a:gd name="T18" fmla="*/ 398 w 422"/>
                  <a:gd name="T19" fmla="*/ 0 h 64"/>
                  <a:gd name="T20" fmla="*/ 398 w 422"/>
                  <a:gd name="T21" fmla="*/ 0 h 64"/>
                  <a:gd name="T22" fmla="*/ 403 w 422"/>
                  <a:gd name="T23" fmla="*/ 2 h 64"/>
                  <a:gd name="T24" fmla="*/ 407 w 422"/>
                  <a:gd name="T25" fmla="*/ 3 h 64"/>
                  <a:gd name="T26" fmla="*/ 416 w 422"/>
                  <a:gd name="T27" fmla="*/ 8 h 64"/>
                  <a:gd name="T28" fmla="*/ 421 w 422"/>
                  <a:gd name="T29" fmla="*/ 15 h 64"/>
                  <a:gd name="T30" fmla="*/ 422 w 422"/>
                  <a:gd name="T31" fmla="*/ 19 h 64"/>
                  <a:gd name="T32" fmla="*/ 422 w 422"/>
                  <a:gd name="T33" fmla="*/ 24 h 64"/>
                  <a:gd name="T34" fmla="*/ 422 w 422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2" h="64">
                    <a:moveTo>
                      <a:pt x="0" y="64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1" y="19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4" y="3"/>
                    </a:lnTo>
                    <a:lnTo>
                      <a:pt x="19" y="2"/>
                    </a:lnTo>
                    <a:lnTo>
                      <a:pt x="23" y="0"/>
                    </a:lnTo>
                    <a:lnTo>
                      <a:pt x="398" y="0"/>
                    </a:lnTo>
                    <a:lnTo>
                      <a:pt x="398" y="0"/>
                    </a:lnTo>
                    <a:lnTo>
                      <a:pt x="403" y="2"/>
                    </a:lnTo>
                    <a:lnTo>
                      <a:pt x="407" y="3"/>
                    </a:lnTo>
                    <a:lnTo>
                      <a:pt x="416" y="8"/>
                    </a:lnTo>
                    <a:lnTo>
                      <a:pt x="421" y="15"/>
                    </a:lnTo>
                    <a:lnTo>
                      <a:pt x="422" y="19"/>
                    </a:lnTo>
                    <a:lnTo>
                      <a:pt x="422" y="24"/>
                    </a:lnTo>
                    <a:lnTo>
                      <a:pt x="422" y="64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26" name="PA-Line 323">
                <a:extLst>
                  <a:ext uri="{FF2B5EF4-FFF2-40B4-BE49-F238E27FC236}">
                    <a16:creationId xmlns:a16="http://schemas.microsoft.com/office/drawing/2014/main" xmlns="" id="{85E6CA7C-8A92-4D5B-BB1E-1A29892B6BEF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 flipV="1">
                <a:off x="9155113" y="5630863"/>
                <a:ext cx="0" cy="17145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</p:grpSp>
        <p:grpSp>
          <p:nvGrpSpPr>
            <p:cNvPr id="93" name="Group 123">
              <a:extLst>
                <a:ext uri="{FF2B5EF4-FFF2-40B4-BE49-F238E27FC236}">
                  <a16:creationId xmlns:a16="http://schemas.microsoft.com/office/drawing/2014/main" xmlns="" id="{0F4998C5-DE88-4843-B49D-C948B6EC6976}"/>
                </a:ext>
              </a:extLst>
            </p:cNvPr>
            <p:cNvGrpSpPr/>
            <p:nvPr/>
          </p:nvGrpSpPr>
          <p:grpSpPr>
            <a:xfrm>
              <a:off x="6033931" y="1509974"/>
              <a:ext cx="344952" cy="472984"/>
              <a:chOff x="10282237" y="3676651"/>
              <a:chExt cx="671512" cy="920750"/>
            </a:xfrm>
          </p:grpSpPr>
          <p:sp>
            <p:nvSpPr>
              <p:cNvPr id="94" name="PA-任意多边形 159">
                <a:extLst>
                  <a:ext uri="{FF2B5EF4-FFF2-40B4-BE49-F238E27FC236}">
                    <a16:creationId xmlns:a16="http://schemas.microsoft.com/office/drawing/2014/main" xmlns="" id="{76F1E001-3DB4-4224-97D0-D6F6B2323E99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0282237" y="3676651"/>
                <a:ext cx="671512" cy="920750"/>
              </a:xfrm>
              <a:custGeom>
                <a:avLst/>
                <a:gdLst>
                  <a:gd name="T0" fmla="*/ 423 w 423"/>
                  <a:gd name="T1" fmla="*/ 574 h 580"/>
                  <a:gd name="T2" fmla="*/ 423 w 423"/>
                  <a:gd name="T3" fmla="*/ 574 h 580"/>
                  <a:gd name="T4" fmla="*/ 421 w 423"/>
                  <a:gd name="T5" fmla="*/ 576 h 580"/>
                  <a:gd name="T6" fmla="*/ 420 w 423"/>
                  <a:gd name="T7" fmla="*/ 579 h 580"/>
                  <a:gd name="T8" fmla="*/ 418 w 423"/>
                  <a:gd name="T9" fmla="*/ 580 h 580"/>
                  <a:gd name="T10" fmla="*/ 415 w 423"/>
                  <a:gd name="T11" fmla="*/ 580 h 580"/>
                  <a:gd name="T12" fmla="*/ 6 w 423"/>
                  <a:gd name="T13" fmla="*/ 580 h 580"/>
                  <a:gd name="T14" fmla="*/ 6 w 423"/>
                  <a:gd name="T15" fmla="*/ 580 h 580"/>
                  <a:gd name="T16" fmla="*/ 3 w 423"/>
                  <a:gd name="T17" fmla="*/ 580 h 580"/>
                  <a:gd name="T18" fmla="*/ 1 w 423"/>
                  <a:gd name="T19" fmla="*/ 579 h 580"/>
                  <a:gd name="T20" fmla="*/ 0 w 423"/>
                  <a:gd name="T21" fmla="*/ 576 h 580"/>
                  <a:gd name="T22" fmla="*/ 0 w 423"/>
                  <a:gd name="T23" fmla="*/ 574 h 580"/>
                  <a:gd name="T24" fmla="*/ 0 w 423"/>
                  <a:gd name="T25" fmla="*/ 6 h 580"/>
                  <a:gd name="T26" fmla="*/ 0 w 423"/>
                  <a:gd name="T27" fmla="*/ 6 h 580"/>
                  <a:gd name="T28" fmla="*/ 0 w 423"/>
                  <a:gd name="T29" fmla="*/ 3 h 580"/>
                  <a:gd name="T30" fmla="*/ 1 w 423"/>
                  <a:gd name="T31" fmla="*/ 2 h 580"/>
                  <a:gd name="T32" fmla="*/ 3 w 423"/>
                  <a:gd name="T33" fmla="*/ 0 h 580"/>
                  <a:gd name="T34" fmla="*/ 6 w 423"/>
                  <a:gd name="T35" fmla="*/ 0 h 580"/>
                  <a:gd name="T36" fmla="*/ 415 w 423"/>
                  <a:gd name="T37" fmla="*/ 0 h 580"/>
                  <a:gd name="T38" fmla="*/ 415 w 423"/>
                  <a:gd name="T39" fmla="*/ 0 h 580"/>
                  <a:gd name="T40" fmla="*/ 418 w 423"/>
                  <a:gd name="T41" fmla="*/ 0 h 580"/>
                  <a:gd name="T42" fmla="*/ 420 w 423"/>
                  <a:gd name="T43" fmla="*/ 2 h 580"/>
                  <a:gd name="T44" fmla="*/ 421 w 423"/>
                  <a:gd name="T45" fmla="*/ 3 h 580"/>
                  <a:gd name="T46" fmla="*/ 423 w 423"/>
                  <a:gd name="T47" fmla="*/ 6 h 580"/>
                  <a:gd name="T48" fmla="*/ 423 w 423"/>
                  <a:gd name="T49" fmla="*/ 574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3" h="580">
                    <a:moveTo>
                      <a:pt x="423" y="574"/>
                    </a:moveTo>
                    <a:lnTo>
                      <a:pt x="423" y="574"/>
                    </a:lnTo>
                    <a:lnTo>
                      <a:pt x="421" y="576"/>
                    </a:lnTo>
                    <a:lnTo>
                      <a:pt x="420" y="579"/>
                    </a:lnTo>
                    <a:lnTo>
                      <a:pt x="418" y="580"/>
                    </a:lnTo>
                    <a:lnTo>
                      <a:pt x="415" y="580"/>
                    </a:lnTo>
                    <a:lnTo>
                      <a:pt x="6" y="580"/>
                    </a:lnTo>
                    <a:lnTo>
                      <a:pt x="6" y="580"/>
                    </a:lnTo>
                    <a:lnTo>
                      <a:pt x="3" y="580"/>
                    </a:lnTo>
                    <a:lnTo>
                      <a:pt x="1" y="579"/>
                    </a:lnTo>
                    <a:lnTo>
                      <a:pt x="0" y="576"/>
                    </a:lnTo>
                    <a:lnTo>
                      <a:pt x="0" y="57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415" y="0"/>
                    </a:lnTo>
                    <a:lnTo>
                      <a:pt x="415" y="0"/>
                    </a:lnTo>
                    <a:lnTo>
                      <a:pt x="418" y="0"/>
                    </a:lnTo>
                    <a:lnTo>
                      <a:pt x="420" y="2"/>
                    </a:lnTo>
                    <a:lnTo>
                      <a:pt x="421" y="3"/>
                    </a:lnTo>
                    <a:lnTo>
                      <a:pt x="423" y="6"/>
                    </a:lnTo>
                    <a:lnTo>
                      <a:pt x="423" y="574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95" name="PA-矩形 160">
                <a:extLst>
                  <a:ext uri="{FF2B5EF4-FFF2-40B4-BE49-F238E27FC236}">
                    <a16:creationId xmlns:a16="http://schemas.microsoft.com/office/drawing/2014/main" xmlns="" id="{5CBF0E78-9A25-4C2B-840A-1228398DE11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0374312" y="3813176"/>
                <a:ext cx="487362" cy="115888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96" name="PA-Line 161">
                <a:extLst>
                  <a:ext uri="{FF2B5EF4-FFF2-40B4-BE49-F238E27FC236}">
                    <a16:creationId xmlns:a16="http://schemas.microsoft.com/office/drawing/2014/main" xmlns="" id="{2F13DCD5-EC11-41BC-B434-A62CC923825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10374312" y="4017963"/>
                <a:ext cx="0" cy="4826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97" name="PA-Line 162">
                <a:extLst>
                  <a:ext uri="{FF2B5EF4-FFF2-40B4-BE49-F238E27FC236}">
                    <a16:creationId xmlns:a16="http://schemas.microsoft.com/office/drawing/2014/main" xmlns="" id="{895BC1F3-A70C-49F2-9767-6FD700D6242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10493375" y="4017963"/>
                <a:ext cx="0" cy="384175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98" name="PA-Line 163">
                <a:extLst>
                  <a:ext uri="{FF2B5EF4-FFF2-40B4-BE49-F238E27FC236}">
                    <a16:creationId xmlns:a16="http://schemas.microsoft.com/office/drawing/2014/main" xmlns="" id="{E6DD7833-DD58-48D8-A85E-5F203A8D210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V="1">
                <a:off x="10617200" y="4017963"/>
                <a:ext cx="0" cy="4826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99" name="PA-Line 164">
                <a:extLst>
                  <a:ext uri="{FF2B5EF4-FFF2-40B4-BE49-F238E27FC236}">
                    <a16:creationId xmlns:a16="http://schemas.microsoft.com/office/drawing/2014/main" xmlns="" id="{A39E2D97-115A-4789-9F77-4E35A072369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10739437" y="4017963"/>
                <a:ext cx="0" cy="4826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00" name="PA-Line 165">
                <a:extLst>
                  <a:ext uri="{FF2B5EF4-FFF2-40B4-BE49-F238E27FC236}">
                    <a16:creationId xmlns:a16="http://schemas.microsoft.com/office/drawing/2014/main" xmlns="" id="{AE8B2CA2-5528-49AF-A506-6C29D741B899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V="1">
                <a:off x="10861675" y="4017963"/>
                <a:ext cx="0" cy="4826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01" name="PA-Line 166">
                <a:extLst>
                  <a:ext uri="{FF2B5EF4-FFF2-40B4-BE49-F238E27FC236}">
                    <a16:creationId xmlns:a16="http://schemas.microsoft.com/office/drawing/2014/main" xmlns="" id="{68CBF88D-0B21-40D9-A216-846B36483C05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0364787" y="4017963"/>
                <a:ext cx="50641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02" name="PA-Line 167">
                <a:extLst>
                  <a:ext uri="{FF2B5EF4-FFF2-40B4-BE49-F238E27FC236}">
                    <a16:creationId xmlns:a16="http://schemas.microsoft.com/office/drawing/2014/main" xmlns="" id="{5F9E3AC8-255C-4968-93CA-3678E783465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0364787" y="4114801"/>
                <a:ext cx="50641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03" name="PA-Line 168">
                <a:extLst>
                  <a:ext uri="{FF2B5EF4-FFF2-40B4-BE49-F238E27FC236}">
                    <a16:creationId xmlns:a16="http://schemas.microsoft.com/office/drawing/2014/main" xmlns="" id="{BCD1C627-8329-47B5-8B0E-BD319C24C1FD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0364787" y="4208463"/>
                <a:ext cx="50641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04" name="PA-Line 169">
                <a:extLst>
                  <a:ext uri="{FF2B5EF4-FFF2-40B4-BE49-F238E27FC236}">
                    <a16:creationId xmlns:a16="http://schemas.microsoft.com/office/drawing/2014/main" xmlns="" id="{CDF4C8EF-B2F6-477B-B3AE-E9C4C52B6E5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364787" y="4305301"/>
                <a:ext cx="50641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05" name="PA-Line 170">
                <a:extLst>
                  <a:ext uri="{FF2B5EF4-FFF2-40B4-BE49-F238E27FC236}">
                    <a16:creationId xmlns:a16="http://schemas.microsoft.com/office/drawing/2014/main" xmlns="" id="{B3F7EA19-96AB-410A-8AB0-22F95275633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0364787" y="4402138"/>
                <a:ext cx="37465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sp>
            <p:nvSpPr>
              <p:cNvPr id="106" name="PA-Line 171">
                <a:extLst>
                  <a:ext uri="{FF2B5EF4-FFF2-40B4-BE49-F238E27FC236}">
                    <a16:creationId xmlns:a16="http://schemas.microsoft.com/office/drawing/2014/main" xmlns="" id="{36885D2D-BD6C-4FFC-9173-9E88B39DD15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0364787" y="4495801"/>
                <a:ext cx="50641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</p:grpSp>
      </p:grpSp>
      <p:pic>
        <p:nvPicPr>
          <p:cNvPr id="1027" name="Picture 3" descr="C:\Users\Administrator\Downloads\1641125479621.jpg"/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164" y="2504360"/>
            <a:ext cx="7194605" cy="185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PA-椭圆 124">
            <a:extLst>
              <a:ext uri="{FF2B5EF4-FFF2-40B4-BE49-F238E27FC236}">
                <a16:creationId xmlns:a16="http://schemas.microsoft.com/office/drawing/2014/main" xmlns="" id="{28C48B4D-FB96-4646-87C0-30FB44F449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39892" y="2651751"/>
            <a:ext cx="1668324" cy="1392904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ea"/>
                <a:sym typeface="思源黑体 Medium" panose="020B0600000000000000" pitchFamily="34" charset="-122"/>
              </a:rPr>
              <a:t>Finish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cs typeface="+mn-ea"/>
              <a:sym typeface="思源黑体 Medium" panose="020B06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4424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15D2DB0F-21A1-4FFF-9405-575F5D7867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7050" y="2731419"/>
            <a:ext cx="8718550" cy="131896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8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 Unicode MS" pitchFamily="34" charset="-120"/>
                <a:ea typeface="inherit"/>
                <a:cs typeface="新細明體" pitchFamily="18" charset="-120"/>
              </a:rPr>
              <a:t> </a:t>
            </a:r>
            <a:r>
              <a:rPr kumimoji="1" lang="zh-TW" altLang="zh-TW" sz="8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 Unicode MS" pitchFamily="34" charset="-120"/>
                <a:ea typeface="inherit"/>
                <a:cs typeface="新細明體" pitchFamily="18" charset="-120"/>
              </a:rPr>
              <a:t>Actual operation</a:t>
            </a:r>
            <a:r>
              <a:rPr kumimoji="1" lang="zh-TW" altLang="en-US" sz="8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 Unicode MS" pitchFamily="34" charset="-120"/>
                <a:ea typeface="inherit"/>
                <a:cs typeface="新細明體" pitchFamily="18" charset="-120"/>
              </a:rPr>
              <a:t>  </a:t>
            </a:r>
            <a:r>
              <a:rPr kumimoji="1" lang="zh-TW" altLang="zh-TW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2687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15D2DB0F-21A1-4FFF-9405-575F5D7867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1BF9F0DF-EFDC-44A5-AA7F-7DB4052A538B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82DCA1B4-6156-4D3C-BBE6-5AF0D5D65F1D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xmlns="" id="{7A4541B5-2C03-4C7D-8E22-ADC9128A638C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B099D1AD-F475-428F-8953-1744C745DBCC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xmlns="" id="{C9033ED5-9B1E-438A-A066-41476D8921FA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xmlns="" id="{BCBFCD8C-50E3-4A33-A11A-B0B65E7579BC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xmlns="" id="{7D2F5940-7B95-43AE-8B76-DBAF44E956B9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xmlns="" id="{72B39E8A-4DF3-44AE-AECC-3BCA3FCC8A31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537D5408-1AAD-44C0-B6C8-EBC508C7ABC0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73CD0FEA-90C1-4572-B64E-312558711440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3CD86496-D373-4129-9384-D6946E510C27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43F5DFC9-C193-4858-A71B-D84B8D493B70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588B6C59-9EED-450C-88C2-EA373B134B4D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EC73EBF7-5226-48FC-90A3-37E5EE69E657}"/>
              </a:ext>
            </a:extLst>
          </p:cNvPr>
          <p:cNvSpPr txBox="1"/>
          <p:nvPr/>
        </p:nvSpPr>
        <p:spPr>
          <a:xfrm>
            <a:off x="3565049" y="2726971"/>
            <a:ext cx="506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THANKS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B12DEE9C-7FBB-41DA-A567-E6787A3E64DF}"/>
              </a:ext>
            </a:extLst>
          </p:cNvPr>
          <p:cNvCxnSpPr>
            <a:cxnSpLocks/>
          </p:cNvCxnSpPr>
          <p:nvPr/>
        </p:nvCxnSpPr>
        <p:spPr>
          <a:xfrm>
            <a:off x="3874098" y="2450120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xmlns="" id="{79274FA6-DDA8-40EC-9E00-D8EA67AC263F}"/>
              </a:ext>
            </a:extLst>
          </p:cNvPr>
          <p:cNvCxnSpPr>
            <a:cxnSpLocks/>
          </p:cNvCxnSpPr>
          <p:nvPr/>
        </p:nvCxnSpPr>
        <p:spPr>
          <a:xfrm>
            <a:off x="7071131" y="243880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94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4805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55884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43638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43638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觅知网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自訂</PresentationFormat>
  <Paragraphs>20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觅知网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http:/www.ypppt.com</cp:keywords>
  <cp:lastModifiedBy/>
  <cp:revision>1</cp:revision>
  <dcterms:created xsi:type="dcterms:W3CDTF">2020-12-20T05:06:28Z</dcterms:created>
  <dcterms:modified xsi:type="dcterms:W3CDTF">2022-01-02T13:47:09Z</dcterms:modified>
</cp:coreProperties>
</file>