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59" r:id="rId3"/>
    <p:sldId id="456" r:id="rId5"/>
    <p:sldId id="464" r:id="rId6"/>
    <p:sldId id="465" r:id="rId7"/>
    <p:sldId id="466" r:id="rId8"/>
    <p:sldId id="467" r:id="rId9"/>
    <p:sldId id="468" r:id="rId10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AAF"/>
    <a:srgbClr val="006470"/>
    <a:srgbClr val="333333"/>
    <a:srgbClr val="D72925"/>
    <a:srgbClr val="A19078"/>
    <a:srgbClr val="404455"/>
    <a:srgbClr val="DCE0B8"/>
    <a:srgbClr val="EC8C8D"/>
    <a:srgbClr val="787912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701" y="-77"/>
      </p:cViewPr>
      <p:guideLst>
        <p:guide orient="horz" pos="158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2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2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3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4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5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6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57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8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60"/>
          <p:cNvSpPr/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61"/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65"/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74"/>
          <p:cNvSpPr/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74"/>
          <p:cNvSpPr/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74"/>
          <p:cNvSpPr/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0"/>
          <p:cNvSpPr/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74"/>
          <p:cNvSpPr/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341609" y="1438276"/>
            <a:ext cx="4582011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資料庫期末</a:t>
            </a:r>
            <a:r>
              <a:rPr lang="zh-CN" alt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報告</a:t>
            </a:r>
            <a:endParaRPr lang="zh-CN" alt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6" name="文本框 27"/>
          <p:cNvSpPr txBox="1"/>
          <p:nvPr/>
        </p:nvSpPr>
        <p:spPr>
          <a:xfrm>
            <a:off x="3063750" y="2867879"/>
            <a:ext cx="499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造字工房典黑（非商用）常规体" pitchFamily="2" charset="-122"/>
                <a:ea typeface="造字工房典黑（非商用）常规体" pitchFamily="2" charset="-122"/>
              </a:rPr>
              <a:t>10744171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造字工房典黑（非商用）常规体" pitchFamily="2" charset="-122"/>
              <a:ea typeface="造字工房典黑（非商用）常规体" pitchFamily="2" charset="-122"/>
            </a:endParaRPr>
          </a:p>
          <a:p>
            <a:pPr algn="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造字工房典黑（非商用）常规体" pitchFamily="2" charset="-122"/>
                <a:ea typeface="造字工房典黑（非商用）常规体" pitchFamily="2" charset="-122"/>
              </a:rPr>
              <a:t>盧啟輝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造字工房典黑（非商用）常规体" pitchFamily="2" charset="-122"/>
              <a:ea typeface="造字工房典黑（非商用）常规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3640" y="2291776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UBIKE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停放管理系統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588157040384&amp;di=b8e7cdd227167a5f641909d93aa9e8ff&amp;imgtype=0&amp;src=http%3A%2F%2Fcn.101media.com.tw%2Fimg%2F2016%2F02%2F05%2F160240934235p5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88157040384&amp;di=b8e7cdd227167a5f641909d93aa9e8ff&amp;imgtype=0&amp;src=http%3A%2F%2Fcn.101media.com.tw%2Fimg%2F2016%2F02%2F05%2F160240934235p5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35" y="1410434"/>
            <a:ext cx="1704718" cy="1449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529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9" grpId="0" animBg="1"/>
      <p:bldP spid="49" grpId="0" animBg="1"/>
      <p:bldP spid="94" grpId="0" animBg="1"/>
      <p:bldP spid="95" grpId="0" animBg="1"/>
      <p:bldP spid="96" grpId="0" animBg="1"/>
      <p:bldP spid="97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ľíḍè-Rectangle 4"/>
          <p:cNvSpPr/>
          <p:nvPr/>
        </p:nvSpPr>
        <p:spPr>
          <a:xfrm>
            <a:off x="4904740" y="3599180"/>
            <a:ext cx="1873885" cy="1355725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6" name="íṡľíḍè-Rectangle 5"/>
          <p:cNvSpPr/>
          <p:nvPr/>
        </p:nvSpPr>
        <p:spPr>
          <a:xfrm>
            <a:off x="7120255" y="2783840"/>
            <a:ext cx="1873885" cy="1355725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4" name="íṡľíḍè-Rectangle 3"/>
          <p:cNvSpPr/>
          <p:nvPr/>
        </p:nvSpPr>
        <p:spPr>
          <a:xfrm>
            <a:off x="4904740" y="81280"/>
            <a:ext cx="1873885" cy="1355725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7" name="íṡľíḍè-Rectangle 6"/>
          <p:cNvSpPr/>
          <p:nvPr/>
        </p:nvSpPr>
        <p:spPr>
          <a:xfrm>
            <a:off x="7120255" y="810895"/>
            <a:ext cx="1873885" cy="1355725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9" name="Title 1"/>
          <p:cNvSpPr txBox="1"/>
          <p:nvPr/>
        </p:nvSpPr>
        <p:spPr>
          <a:xfrm>
            <a:off x="683568" y="699542"/>
            <a:ext cx="2736304" cy="50405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資料庫內容</a:t>
            </a:r>
            <a:endParaRPr lang="en-GB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2849" y="52912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UBIKE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的損壞情況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 descr="QQ截图202006231114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1582420"/>
            <a:ext cx="4382135" cy="2486025"/>
          </a:xfrm>
          <a:prstGeom prst="rect">
            <a:avLst/>
          </a:prstGeom>
        </p:spPr>
      </p:pic>
      <p:sp>
        <p:nvSpPr>
          <p:cNvPr id="12" name="íṡľíḍè-Rectangle 6"/>
          <p:cNvSpPr/>
          <p:nvPr/>
        </p:nvSpPr>
        <p:spPr>
          <a:xfrm>
            <a:off x="4904740" y="1894205"/>
            <a:ext cx="1873885" cy="1355725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13" name="TextBox 25">
            <a:hlinkClick r:id="rId2" tooltip="" action="ppaction://hlinksldjump"/>
          </p:cNvPr>
          <p:cNvSpPr txBox="1"/>
          <p:nvPr/>
        </p:nvSpPr>
        <p:spPr>
          <a:xfrm>
            <a:off x="7409274" y="1258107"/>
            <a:ext cx="12961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UBIKE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的基本狀況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hlinkClick r:id="rId3" tooltip="" action="ppaction://hlinksldjump"/>
          </p:cNvPr>
          <p:cNvSpPr txBox="1"/>
          <p:nvPr/>
        </p:nvSpPr>
        <p:spPr>
          <a:xfrm>
            <a:off x="5149309" y="529127"/>
            <a:ext cx="12961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UBIKE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的停放位置及數量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5">
            <a:hlinkClick r:id="rId4" tooltip="" action="ppaction://hlinksldjump"/>
          </p:cNvPr>
          <p:cNvSpPr txBox="1"/>
          <p:nvPr/>
        </p:nvSpPr>
        <p:spPr>
          <a:xfrm>
            <a:off x="5149309" y="2342052"/>
            <a:ext cx="12961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UBIKE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的供應商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hlinkClick r:id="rId5" tooltip="" action="ppaction://hlinksldjump"/>
          </p:cNvPr>
          <p:cNvSpPr txBox="1"/>
          <p:nvPr/>
        </p:nvSpPr>
        <p:spPr>
          <a:xfrm>
            <a:off x="7409274" y="3323762"/>
            <a:ext cx="129614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四、使用者註冊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25">
            <a:hlinkClick r:id="rId6" tooltip="" action="ppaction://hlinksldjump"/>
          </p:cNvPr>
          <p:cNvSpPr txBox="1"/>
          <p:nvPr/>
        </p:nvSpPr>
        <p:spPr>
          <a:xfrm>
            <a:off x="5149309" y="4068617"/>
            <a:ext cx="12961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UBIKE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的使用記錄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>
            <a:hlinkClick r:id="rId1" tooltip="" action="ppaction://hlinksldjump"/>
          </p:cNvPr>
          <p:cNvSpPr txBox="1"/>
          <p:nvPr/>
        </p:nvSpPr>
        <p:spPr>
          <a:xfrm>
            <a:off x="3178810" y="215265"/>
            <a:ext cx="3106420" cy="3987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UBIKE</a:t>
            </a:r>
            <a:r>
              <a:rPr lang="zh-CN" altLang="en-US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的停放位置及數量</a:t>
            </a:r>
            <a:endParaRPr lang="zh-CN" altLang="en-US" sz="2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65" y="822960"/>
            <a:ext cx="5995670" cy="2229485"/>
          </a:xfrm>
          <a:prstGeom prst="rect">
            <a:avLst/>
          </a:prstGeom>
        </p:spPr>
      </p:pic>
      <p:sp>
        <p:nvSpPr>
          <p:cNvPr id="96" name="Freeform 60"/>
          <p:cNvSpPr/>
          <p:nvPr/>
        </p:nvSpPr>
        <p:spPr bwMode="auto">
          <a:xfrm>
            <a:off x="332789" y="5291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7" name="Freeform 74"/>
          <p:cNvSpPr/>
          <p:nvPr/>
        </p:nvSpPr>
        <p:spPr bwMode="auto">
          <a:xfrm>
            <a:off x="839753" y="42522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pic>
        <p:nvPicPr>
          <p:cNvPr id="7" name="Picture 6" descr="1.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0" y="3254375"/>
            <a:ext cx="6819900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ldLvl="0" animBg="1"/>
      <p:bldP spid="9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>
            <a:hlinkClick r:id="rId1" tooltip="" action="ppaction://hlinksldjump"/>
          </p:cNvPr>
          <p:cNvSpPr txBox="1"/>
          <p:nvPr/>
        </p:nvSpPr>
        <p:spPr>
          <a:xfrm>
            <a:off x="3388995" y="476885"/>
            <a:ext cx="310642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UBIKE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的基本狀況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5" y="1403985"/>
            <a:ext cx="2266950" cy="22288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2615" y="3860800"/>
            <a:ext cx="3394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騎到一半曲柄掉了？　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借Ubike腳踩空扭傷險釀車禍！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 descr="2.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1542415"/>
            <a:ext cx="3867150" cy="1952625"/>
          </a:xfrm>
          <a:prstGeom prst="rect">
            <a:avLst/>
          </a:prstGeom>
        </p:spPr>
      </p:pic>
      <p:sp>
        <p:nvSpPr>
          <p:cNvPr id="96" name="Freeform 60"/>
          <p:cNvSpPr/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7" name="Freeform 74"/>
          <p:cNvSpPr/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ldLvl="0" animBg="1"/>
      <p:bldP spid="9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>
            <a:hlinkClick r:id="rId1" tooltip="" action="ppaction://hlinksldjump"/>
          </p:cNvPr>
          <p:cNvSpPr txBox="1"/>
          <p:nvPr/>
        </p:nvSpPr>
        <p:spPr>
          <a:xfrm>
            <a:off x="3073400" y="1115695"/>
            <a:ext cx="310642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UBIKE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的供應商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Picture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70" y="2326640"/>
            <a:ext cx="4924425" cy="97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>
            <a:hlinkClick r:id="rId1" tooltip="" action="ppaction://hlinksldjump"/>
          </p:cNvPr>
          <p:cNvSpPr txBox="1"/>
          <p:nvPr/>
        </p:nvSpPr>
        <p:spPr>
          <a:xfrm>
            <a:off x="3495675" y="484505"/>
            <a:ext cx="310642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使用者註冊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Picture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1377950"/>
            <a:ext cx="3609975" cy="2559685"/>
          </a:xfrm>
          <a:prstGeom prst="rect">
            <a:avLst/>
          </a:prstGeom>
        </p:spPr>
      </p:pic>
      <p:pic>
        <p:nvPicPr>
          <p:cNvPr id="4" name="Picture 3" descr="4.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1880235"/>
            <a:ext cx="5055235" cy="1694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>
            <a:hlinkClick r:id="rId1" tooltip="" action="ppaction://hlinksldjump"/>
          </p:cNvPr>
          <p:cNvSpPr txBox="1"/>
          <p:nvPr/>
        </p:nvSpPr>
        <p:spPr>
          <a:xfrm>
            <a:off x="3221990" y="492125"/>
            <a:ext cx="310642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UBIKE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的使用記錄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Picture 1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395095"/>
            <a:ext cx="7667625" cy="22002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66060" y="394589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使用者如何查詢自己的使用記錄？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03270" y="439293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如何查詢所有損壞車輛？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tags/tag1.xml><?xml version="1.0" encoding="utf-8"?>
<p:tagLst xmlns:p="http://schemas.openxmlformats.org/presentationml/2006/main">
  <p:tag name="ISLIDE.DIAGRAM" val="8716da7c-542f-4986-8cb2-e046bf2519a8"/>
</p:tagLst>
</file>

<file path=ppt/tags/tag2.xml><?xml version="1.0" encoding="utf-8"?>
<p:tagLst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470"/>
      </a:accent1>
      <a:accent2>
        <a:srgbClr val="009589"/>
      </a:accent2>
      <a:accent3>
        <a:srgbClr val="006470"/>
      </a:accent3>
      <a:accent4>
        <a:srgbClr val="009589"/>
      </a:accent4>
      <a:accent5>
        <a:srgbClr val="006470"/>
      </a:accent5>
      <a:accent6>
        <a:srgbClr val="009589"/>
      </a:accent6>
      <a:hlink>
        <a:srgbClr val="D72925"/>
      </a:hlink>
      <a:folHlink>
        <a:srgbClr val="3A3938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Presentation</Application>
  <PresentationFormat>全屏显示(16:9)</PresentationFormat>
  <Paragraphs>39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造字工房典黑（非商用）常规体</vt:lpstr>
      <vt:lpstr>黑体</vt:lpstr>
      <vt:lpstr>Impact</vt:lpstr>
      <vt:lpstr>U.S. 101</vt:lpstr>
      <vt:lpstr>Roboto</vt:lpstr>
      <vt:lpstr>Open Sans Light</vt:lpstr>
      <vt:lpstr>Arial Unicode MS</vt:lpstr>
      <vt:lpstr>Calibri</vt:lpstr>
      <vt:lpstr>Segoe Print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271</cp:revision>
  <dcterms:created xsi:type="dcterms:W3CDTF">2015-12-11T17:46:00Z</dcterms:created>
  <dcterms:modified xsi:type="dcterms:W3CDTF">2020-06-23T05:32:04Z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