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0">
            <a:off x="3459480" y="1640205"/>
            <a:ext cx="5554980" cy="3483610"/>
            <a:chOff x="5448" y="2930"/>
            <a:chExt cx="8748" cy="5486"/>
          </a:xfrm>
        </p:grpSpPr>
        <p:sp>
          <p:nvSpPr>
            <p:cNvPr id="5" name="矩形 4"/>
            <p:cNvSpPr/>
            <p:nvPr/>
          </p:nvSpPr>
          <p:spPr>
            <a:xfrm>
              <a:off x="5448" y="2930"/>
              <a:ext cx="8748" cy="5487"/>
            </a:xfrm>
            <a:prstGeom prst="rect">
              <a:avLst/>
            </a:prstGeom>
            <a:noFill/>
            <a:ln w="19050" cmpd="sng"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631" y="3101"/>
              <a:ext cx="8385" cy="40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Web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服务器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460115" y="304165"/>
            <a:ext cx="5554980" cy="835025"/>
          </a:xfrm>
          <a:prstGeom prst="rect">
            <a:avLst/>
          </a:prstGeom>
          <a:noFill/>
          <a:ln w="19050" cmpd="sng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5685" y="387350"/>
            <a:ext cx="5324475" cy="2571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05605" y="70485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Chrome、Edge...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053455" y="1171575"/>
            <a:ext cx="368935" cy="435610"/>
          </a:xfrm>
          <a:prstGeom prst="up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3459480" y="5625465"/>
            <a:ext cx="5554980" cy="834390"/>
            <a:chOff x="5448" y="9044"/>
            <a:chExt cx="8748" cy="1314"/>
          </a:xfrm>
        </p:grpSpPr>
        <p:sp>
          <p:nvSpPr>
            <p:cNvPr id="6" name="矩形 5"/>
            <p:cNvSpPr/>
            <p:nvPr/>
          </p:nvSpPr>
          <p:spPr>
            <a:xfrm>
              <a:off x="5448" y="9044"/>
              <a:ext cx="8748" cy="1315"/>
            </a:xfrm>
            <a:prstGeom prst="rect">
              <a:avLst/>
            </a:prstGeom>
            <a:noFill/>
            <a:ln w="19050" cmpd="sng"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31" y="9229"/>
              <a:ext cx="8385" cy="40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数据库</a:t>
              </a:r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服务器</a:t>
              </a:r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上下箭头 21"/>
          <p:cNvSpPr/>
          <p:nvPr/>
        </p:nvSpPr>
        <p:spPr>
          <a:xfrm>
            <a:off x="6053455" y="5156835"/>
            <a:ext cx="368935" cy="435610"/>
          </a:xfrm>
          <a:prstGeom prst="up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970" y="606869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MySQL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 rot="0">
            <a:off x="3641090" y="2134235"/>
            <a:ext cx="5193030" cy="529590"/>
            <a:chOff x="5684" y="3654"/>
            <a:chExt cx="8178" cy="834"/>
          </a:xfrm>
        </p:grpSpPr>
        <p:sp>
          <p:nvSpPr>
            <p:cNvPr id="24" name="矩形 23"/>
            <p:cNvSpPr/>
            <p:nvPr/>
          </p:nvSpPr>
          <p:spPr>
            <a:xfrm>
              <a:off x="5684" y="3654"/>
              <a:ext cx="1917" cy="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视图层</a:t>
              </a:r>
              <a:endPara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900" y="3654"/>
              <a:ext cx="1040" cy="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Vue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174" y="3654"/>
              <a:ext cx="2227" cy="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Element UI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1635" y="3654"/>
              <a:ext cx="2227" cy="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Bootstrap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3642360" y="2901950"/>
            <a:ext cx="5192395" cy="529590"/>
            <a:chOff x="5684" y="3654"/>
            <a:chExt cx="4713" cy="834"/>
          </a:xfrm>
        </p:grpSpPr>
        <p:sp>
          <p:nvSpPr>
            <p:cNvPr id="40" name="矩形 39"/>
            <p:cNvSpPr/>
            <p:nvPr/>
          </p:nvSpPr>
          <p:spPr>
            <a:xfrm>
              <a:off x="5684" y="3654"/>
              <a:ext cx="1107" cy="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控制层</a:t>
              </a:r>
              <a:endPara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61" y="3654"/>
              <a:ext cx="3436" cy="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Controller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类</a:t>
              </a: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3641090" y="3669665"/>
            <a:ext cx="5193030" cy="529590"/>
            <a:chOff x="5684" y="3654"/>
            <a:chExt cx="4713" cy="834"/>
          </a:xfrm>
        </p:grpSpPr>
        <p:sp>
          <p:nvSpPr>
            <p:cNvPr id="47" name="矩形 46"/>
            <p:cNvSpPr/>
            <p:nvPr/>
          </p:nvSpPr>
          <p:spPr>
            <a:xfrm>
              <a:off x="5684" y="3654"/>
              <a:ext cx="1108" cy="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业务逻辑</a:t>
              </a: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层</a:t>
              </a:r>
              <a:endPara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961" y="3654"/>
              <a:ext cx="3436" cy="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Service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类</a:t>
              </a: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rot="0">
            <a:off x="3641090" y="4437380"/>
            <a:ext cx="5193665" cy="529590"/>
            <a:chOff x="5684" y="3654"/>
            <a:chExt cx="8179" cy="834"/>
          </a:xfrm>
        </p:grpSpPr>
        <p:sp>
          <p:nvSpPr>
            <p:cNvPr id="53" name="矩形 52"/>
            <p:cNvSpPr/>
            <p:nvPr/>
          </p:nvSpPr>
          <p:spPr>
            <a:xfrm>
              <a:off x="5684" y="3654"/>
              <a:ext cx="1923" cy="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</a:t>
              </a: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访问层</a:t>
              </a:r>
              <a:endPara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900" y="3654"/>
              <a:ext cx="5963" cy="83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MyBatis-Plus</a:t>
              </a: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06865" y="2214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en-US" altLang="zh-CN"/>
              <a:t>xios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206865" y="3308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SpringSecurity</a:t>
            </a:r>
            <a:r>
              <a:rPr lang="zh-CN" altLang="en-US"/>
              <a:t>和</a:t>
            </a:r>
            <a:r>
              <a:rPr lang="en-US" altLang="zh-CN"/>
              <a:t>JWT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06865" y="26638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Controller</a:t>
            </a:r>
            <a:r>
              <a:rPr lang="zh-CN" altLang="en-US"/>
              <a:t>类和</a:t>
            </a:r>
            <a:r>
              <a:rPr lang="en-US" altLang="zh-CN"/>
              <a:t>RestFul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是什么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22765" y="3750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具体的功能模块</a:t>
            </a:r>
            <a:r>
              <a:rPr lang="zh-CN" altLang="en-US"/>
              <a:t>名称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12</cp:revision>
  <dcterms:created xsi:type="dcterms:W3CDTF">2023-08-09T12:44:00Z</dcterms:created>
  <dcterms:modified xsi:type="dcterms:W3CDTF">2025-05-17T13:02:06Z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