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0620" y="3987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题目类型</a:t>
            </a:r>
            <a:r>
              <a:rPr lang="zh-CN" altLang="en-US"/>
              <a:t>示意图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073650" y="1261745"/>
            <a:ext cx="1684020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单选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73650" y="2901315"/>
            <a:ext cx="1684020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多选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3650" y="4540885"/>
            <a:ext cx="1684020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简答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169275" y="2065655"/>
            <a:ext cx="1684020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必做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69275" y="3660775"/>
            <a:ext cx="1684020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选做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3545" y="1261745"/>
            <a:ext cx="1684020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有自定义</a:t>
            </a:r>
            <a:r>
              <a:rPr lang="zh-CN" altLang="en-US">
                <a:solidFill>
                  <a:schemeClr val="tx1"/>
                </a:solidFill>
              </a:rPr>
              <a:t>选项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93545" y="2901315"/>
            <a:ext cx="1684020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无自定义</a:t>
            </a:r>
            <a:r>
              <a:rPr lang="zh-CN" altLang="en-US">
                <a:solidFill>
                  <a:schemeClr val="tx1"/>
                </a:solidFill>
              </a:rPr>
              <a:t>选项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2" idx="3"/>
            <a:endCxn id="6" idx="1"/>
          </p:cNvCxnSpPr>
          <p:nvPr/>
        </p:nvCxnSpPr>
        <p:spPr>
          <a:xfrm>
            <a:off x="6757670" y="1517650"/>
            <a:ext cx="1411605" cy="803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" idx="3"/>
            <a:endCxn id="7" idx="1"/>
          </p:cNvCxnSpPr>
          <p:nvPr/>
        </p:nvCxnSpPr>
        <p:spPr>
          <a:xfrm>
            <a:off x="6757670" y="1517650"/>
            <a:ext cx="1411605" cy="2399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3" idx="3"/>
            <a:endCxn id="6" idx="1"/>
          </p:cNvCxnSpPr>
          <p:nvPr/>
        </p:nvCxnSpPr>
        <p:spPr>
          <a:xfrm flipV="1">
            <a:off x="6757670" y="2321560"/>
            <a:ext cx="1411605" cy="8356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" idx="3"/>
          </p:cNvCxnSpPr>
          <p:nvPr/>
        </p:nvCxnSpPr>
        <p:spPr>
          <a:xfrm>
            <a:off x="6757670" y="3157220"/>
            <a:ext cx="1396365" cy="7391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5" idx="3"/>
            <a:endCxn id="6" idx="1"/>
          </p:cNvCxnSpPr>
          <p:nvPr/>
        </p:nvCxnSpPr>
        <p:spPr>
          <a:xfrm flipV="1">
            <a:off x="6757670" y="2321560"/>
            <a:ext cx="1411605" cy="2475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6743065" y="3910330"/>
            <a:ext cx="1424940" cy="878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3"/>
            <a:endCxn id="3" idx="1"/>
          </p:cNvCxnSpPr>
          <p:nvPr/>
        </p:nvCxnSpPr>
        <p:spPr>
          <a:xfrm>
            <a:off x="3377565" y="1517650"/>
            <a:ext cx="1696085" cy="1639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3"/>
            <a:endCxn id="2" idx="1"/>
          </p:cNvCxnSpPr>
          <p:nvPr/>
        </p:nvCxnSpPr>
        <p:spPr>
          <a:xfrm>
            <a:off x="3377565" y="1517650"/>
            <a:ext cx="16960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9" idx="3"/>
            <a:endCxn id="2" idx="1"/>
          </p:cNvCxnSpPr>
          <p:nvPr/>
        </p:nvCxnSpPr>
        <p:spPr>
          <a:xfrm flipV="1">
            <a:off x="3377565" y="1517650"/>
            <a:ext cx="1696085" cy="1639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3"/>
            <a:endCxn id="3" idx="1"/>
          </p:cNvCxnSpPr>
          <p:nvPr/>
        </p:nvCxnSpPr>
        <p:spPr>
          <a:xfrm>
            <a:off x="3377565" y="3157220"/>
            <a:ext cx="16960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华为</dc:creator>
  <cp:lastModifiedBy>zanyyan123</cp:lastModifiedBy>
  <cp:revision>4</cp:revision>
  <dcterms:created xsi:type="dcterms:W3CDTF">2023-08-09T12:44:00Z</dcterms:created>
  <dcterms:modified xsi:type="dcterms:W3CDTF">2025-04-13T07:00:07Z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