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6" r:id="rId5"/>
    <p:sldId id="258" r:id="rId6"/>
    <p:sldId id="265" r:id="rId7"/>
    <p:sldId id="259" r:id="rId8"/>
    <p:sldId id="261" r:id="rId9"/>
    <p:sldId id="268" r:id="rId10"/>
    <p:sldId id="263" r:id="rId11"/>
    <p:sldId id="264" r:id="rId12"/>
    <p:sldId id="28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7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项目模块设计</a:t>
            </a:r>
            <a:r>
              <a:rPr lang="zh-CN" altLang="en-US" sz="4000"/>
              <a:t>图：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020" y="5793105"/>
            <a:ext cx="588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r>
              <a:rPr lang="zh-CN" altLang="en-US"/>
              <a:t>但没完成前端设计：</a:t>
            </a:r>
            <a:r>
              <a:rPr lang="en-US" altLang="zh-CN"/>
              <a:t>Ctrl + F</a:t>
            </a:r>
            <a:r>
              <a:rPr lang="zh-CN" altLang="en-US"/>
              <a:t>搜</a:t>
            </a:r>
            <a:r>
              <a:rPr lang="en-US" altLang="zh-CN"/>
              <a:t> “</a:t>
            </a:r>
            <a:r>
              <a:rPr lang="en-US" altLang="zh-CN">
                <a:sym typeface="+mn-ea"/>
              </a:rPr>
              <a:t>TODO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有时间考虑做的前端设计：</a:t>
            </a:r>
            <a:r>
              <a:rPr lang="en-US" altLang="zh-CN">
                <a:sym typeface="+mn-ea"/>
              </a:rPr>
              <a:t>Ctrl + F</a:t>
            </a:r>
            <a:r>
              <a:rPr lang="zh-CN" altLang="en-US">
                <a:sym typeface="+mn-ea"/>
              </a:rPr>
              <a:t>搜</a:t>
            </a:r>
            <a:r>
              <a:rPr lang="en-US" altLang="zh-CN">
                <a:sym typeface="+mn-ea"/>
              </a:rPr>
              <a:t> “MAYBE”</a:t>
            </a:r>
            <a:endParaRPr lang="zh-CN" altLang="en-US"/>
          </a:p>
        </p:txBody>
      </p:sp>
      <p:pic>
        <p:nvPicPr>
          <p:cNvPr id="4" name="图片 3" descr="项目模块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026160"/>
            <a:ext cx="100812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4.2 </a:t>
            </a:r>
            <a:r>
              <a:rPr lang="zh-CN" altLang="en-US" sz="4000"/>
              <a:t>展品</a:t>
            </a:r>
            <a:r>
              <a:rPr lang="zh-CN" altLang="en-US" sz="4000"/>
              <a:t>选择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6463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91630" y="1330960"/>
            <a:ext cx="279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用户选择类别后查看</a:t>
            </a:r>
            <a:r>
              <a:rPr lang="zh-CN" altLang="en-US"/>
              <a:t>相应展品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en-US" altLang="zh-CN"/>
              <a:t>360</a:t>
            </a:r>
            <a:r>
              <a:rPr lang="zh-CN" altLang="en-US"/>
              <a:t>°图片（</a:t>
            </a:r>
            <a:r>
              <a:rPr lang="en-US" altLang="zh-CN"/>
              <a:t>MAYBE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541270" cy="1167765"/>
            <a:chOff x="4854" y="2835"/>
            <a:chExt cx="400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8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1 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59805" y="1908810"/>
            <a:ext cx="2439670" cy="123761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7120" y="1862455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8229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10090150" y="1270014"/>
            <a:ext cx="899160" cy="368541"/>
            <a:chOff x="12298" y="2286"/>
            <a:chExt cx="4437" cy="1099"/>
          </a:xfrm>
        </p:grpSpPr>
        <p:sp>
          <p:nvSpPr>
            <p:cNvPr id="14" name="矩形 1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98" y="2286"/>
              <a:ext cx="4238" cy="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5506" y="1231900"/>
            <a:ext cx="2263717" cy="481330"/>
            <a:chOff x="9234" y="2392"/>
            <a:chExt cx="7500" cy="993"/>
          </a:xfrm>
        </p:grpSpPr>
        <p:sp>
          <p:nvSpPr>
            <p:cNvPr id="17" name="矩形 16"/>
            <p:cNvSpPr/>
            <p:nvPr/>
          </p:nvSpPr>
          <p:spPr>
            <a:xfrm>
              <a:off x="9234" y="2392"/>
              <a:ext cx="7500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48" y="2596"/>
              <a:ext cx="7187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选择类别（</a:t>
              </a:r>
              <a:r>
                <a:rPr lang="zh-CN" altLang="en-US"/>
                <a:t>下拉框）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22035" y="3405505"/>
            <a:ext cx="2439670" cy="1237615"/>
            <a:chOff x="4854" y="2835"/>
            <a:chExt cx="3842" cy="1839"/>
          </a:xfrm>
        </p:grpSpPr>
        <p:sp>
          <p:nvSpPr>
            <p:cNvPr id="22" name="矩形 21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862695" y="3405505"/>
            <a:ext cx="2439670" cy="1237615"/>
            <a:chOff x="4854" y="2835"/>
            <a:chExt cx="3842" cy="1839"/>
          </a:xfrm>
        </p:grpSpPr>
        <p:sp>
          <p:nvSpPr>
            <p:cNvPr id="47" name="矩形 4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6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4.3 </a:t>
            </a:r>
            <a:r>
              <a:rPr lang="zh-CN" altLang="en-US" sz="4000"/>
              <a:t>展品</a:t>
            </a:r>
            <a:r>
              <a:rPr lang="zh-CN" altLang="en-US" sz="4000"/>
              <a:t>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6645" y="15341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对展品的图文</a:t>
            </a:r>
            <a:r>
              <a:rPr lang="en-US" altLang="zh-CN"/>
              <a:t>/</a:t>
            </a:r>
            <a:r>
              <a:rPr lang="zh-CN" altLang="en-US"/>
              <a:t>视频介绍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290" y="253746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1840" y="2976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</a:t>
            </a:r>
            <a:r>
              <a:rPr lang="zh-CN" altLang="en-US"/>
              <a:t>°展品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91840" y="1271905"/>
            <a:ext cx="7869555" cy="11004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16" name="文本框 15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5.1 </a:t>
            </a:r>
            <a:r>
              <a:rPr lang="zh-CN" altLang="en-US" sz="4000"/>
              <a:t>问卷</a:t>
            </a:r>
            <a:r>
              <a:rPr lang="zh-CN" altLang="en-US" sz="4000"/>
              <a:t>调查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问卷区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5" y="359537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06140" y="3754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留言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18313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 </a:t>
            </a:r>
            <a:r>
              <a:rPr lang="zh-CN" altLang="en-US" sz="4000"/>
              <a:t>用户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填写反馈问题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 </a:t>
            </a:r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注册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88075" y="223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" y="1456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选择身份</a:t>
            </a:r>
            <a:r>
              <a:rPr lang="en-US" altLang="zh-CN"/>
              <a:t>[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管理员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端验证登录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 </a:t>
            </a:r>
            <a:r>
              <a:rPr lang="zh-CN" altLang="en-US" sz="4000"/>
              <a:t>个人</a:t>
            </a:r>
            <a:r>
              <a:rPr lang="zh-CN" altLang="en-US" sz="4000"/>
              <a:t>中心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3085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默认呈现我的发布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0500" y="14300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发布（</a:t>
            </a:r>
            <a:r>
              <a:rPr lang="zh-CN" altLang="en-US"/>
              <a:t>文章）</a:t>
            </a:r>
            <a:endParaRPr lang="zh-CN" altLang="en-US"/>
          </a:p>
          <a:p>
            <a:r>
              <a:rPr lang="zh-CN" altLang="en-US"/>
              <a:t>收藏</a:t>
            </a:r>
            <a:endParaRPr lang="zh-CN" altLang="en-US"/>
          </a:p>
          <a:p>
            <a:r>
              <a:rPr lang="zh-CN" altLang="en-US"/>
              <a:t>点赞</a:t>
            </a:r>
            <a:endParaRPr lang="zh-CN" altLang="en-US"/>
          </a:p>
          <a:p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6.2.1 </a:t>
            </a:r>
            <a:r>
              <a:rPr lang="zh-CN" altLang="en-US" sz="4000"/>
              <a:t>收藏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用户收藏的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2580"/>
            <a:chOff x="7970" y="2474"/>
            <a:chExt cx="14695" cy="6508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展品名称</a:t>
              </a:r>
              <a:r>
                <a:rPr lang="en-US" altLang="zh-CN"/>
                <a:t>[</a:t>
              </a:r>
              <a:r>
                <a:rPr lang="zh-CN" altLang="en-US"/>
                <a:t>链接到展品详情</a:t>
              </a:r>
              <a:r>
                <a:rPr lang="en-US" altLang="zh-CN"/>
                <a:t>] [</a:t>
              </a:r>
              <a:r>
                <a:rPr lang="zh-CN" altLang="en-US"/>
                <a:t>收藏日期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取消收藏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6.2.2 </a:t>
            </a:r>
            <a:r>
              <a:rPr lang="zh-CN" altLang="en-US" sz="4000"/>
              <a:t>点赞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用户点赞的</a:t>
            </a:r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60950" y="2230120"/>
            <a:ext cx="6329680" cy="5543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49215" y="2322830"/>
            <a:ext cx="624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文章标题</a:t>
            </a:r>
            <a:r>
              <a:rPr lang="en-US" altLang="zh-CN"/>
              <a:t>[</a:t>
            </a:r>
            <a:r>
              <a:rPr lang="zh-CN" altLang="en-US"/>
              <a:t>点赞日期</a:t>
            </a:r>
            <a:r>
              <a:rPr lang="en-US" altLang="zh-CN"/>
              <a:t>]                     [</a:t>
            </a:r>
            <a:r>
              <a:rPr lang="zh-CN" altLang="en-US"/>
              <a:t>文章详情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28275" y="5149850"/>
            <a:ext cx="837565" cy="5543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328275" y="5242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36180" y="1617980"/>
            <a:ext cx="2358390" cy="5283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639050" y="1651000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搜索框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135245" y="1617980"/>
            <a:ext cx="1769745" cy="5283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135245" y="1697990"/>
            <a:ext cx="2948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下拉菜单：</a:t>
            </a:r>
            <a:endParaRPr lang="zh-CN" altLang="en-US"/>
          </a:p>
          <a:p>
            <a:r>
              <a:rPr lang="zh-CN" altLang="en-US"/>
              <a:t>类别</a:t>
            </a:r>
            <a:r>
              <a:rPr lang="en-US" altLang="zh-CN"/>
              <a:t>(</a:t>
            </a:r>
            <a:r>
              <a:rPr lang="zh-CN" altLang="en-US"/>
              <a:t>展品</a:t>
            </a:r>
            <a:r>
              <a:rPr lang="en-US" altLang="zh-CN"/>
              <a:t>/</a:t>
            </a:r>
            <a:r>
              <a:rPr lang="zh-CN" altLang="en-US"/>
              <a:t>文章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380980" y="1993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日期倒</a:t>
            </a:r>
            <a:r>
              <a:rPr lang="zh-CN" altLang="en-US"/>
              <a:t>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</a:t>
            </a:r>
            <a:r>
              <a:rPr lang="zh-CN" altLang="en-US" sz="4000"/>
              <a:t>首页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756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首页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16268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9384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图片（链接到概况和全景</a:t>
            </a:r>
            <a:r>
              <a:rPr lang="zh-CN" altLang="en-US"/>
              <a:t>参观）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97200" y="3145155"/>
            <a:ext cx="8696325" cy="12084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09290" y="333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97200" y="4480560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929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555615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671820"/>
            <a:ext cx="242443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5218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查看更多</a:t>
            </a:r>
            <a:r>
              <a:rPr lang="en-US" altLang="zh-CN"/>
              <a:t>&gt;</a:t>
            </a:r>
            <a:r>
              <a:rPr lang="zh-CN" altLang="en-US"/>
              <a:t>（链接到新闻</a:t>
            </a:r>
            <a:r>
              <a:rPr lang="zh-CN" altLang="en-US"/>
              <a:t>页面）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653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/>
              <a:t>avBar.vue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206500" y="6207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Footer.vue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66460" y="5671185"/>
            <a:ext cx="508444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联系我们：</a:t>
            </a:r>
            <a:r>
              <a:rPr lang="zh-CN" altLang="en-US">
                <a:sym typeface="+mn-ea"/>
              </a:rPr>
              <a:t>海洋馆联系方式网站客服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管理员联系方式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海洋馆地址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6.2.3 </a:t>
            </a:r>
            <a:r>
              <a:rPr lang="zh-CN" altLang="en-US" sz="4000"/>
              <a:t>消息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用户接收系统的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展示未读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搜索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分页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用户间添加好友、私聊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消息标题</a:t>
              </a:r>
              <a:r>
                <a:rPr lang="en-US" altLang="zh-CN"/>
                <a:t>[</a:t>
              </a:r>
              <a:r>
                <a:rPr lang="zh-CN" altLang="en-US"/>
                <a:t>链接到消息详情</a:t>
              </a:r>
              <a:r>
                <a:rPr lang="en-US" altLang="zh-CN"/>
                <a:t>] [</a:t>
              </a:r>
              <a:r>
                <a:rPr lang="zh-CN" altLang="en-US"/>
                <a:t>发送日期</a:t>
              </a:r>
              <a:r>
                <a:rPr lang="en-US" altLang="zh-CN"/>
                <a:t>]                     [</a:t>
              </a:r>
              <a:r>
                <a:rPr lang="zh-CN" altLang="en-US"/>
                <a:t>删除消息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6.2.4 </a:t>
            </a:r>
            <a:r>
              <a:rPr lang="zh-CN" altLang="en-US" sz="4000"/>
              <a:t>设置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57215" y="170053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用户名：</a:t>
            </a:r>
            <a:r>
              <a:rPr lang="en-US" altLang="zh-CN">
                <a:sym typeface="+mn-ea"/>
              </a:rPr>
              <a:t>[	]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头像路径：</a:t>
            </a:r>
            <a:r>
              <a:rPr lang="en-US" altLang="zh-CN"/>
              <a:t>[	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修改密码</a:t>
            </a:r>
            <a:r>
              <a:rPr lang="en-US" altLang="zh-CN"/>
              <a:t>[</a:t>
            </a:r>
            <a:r>
              <a:rPr lang="zh-CN" altLang="en-US"/>
              <a:t>弹出模态框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6.2.5 </a:t>
            </a:r>
            <a:r>
              <a:rPr lang="zh-CN" altLang="en-US" sz="4000"/>
              <a:t>发布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收藏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642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r>
              <a:rPr lang="zh-CN" altLang="en-US" sz="4000"/>
              <a:t>管理中心（</a:t>
            </a:r>
            <a:r>
              <a:rPr lang="zh-CN" altLang="en-US" sz="4000"/>
              <a:t>限管理员）</a:t>
            </a:r>
            <a:endParaRPr lang="en-US" altLang="zh-CN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查看问卷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展品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留言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查看问卷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8150" y="161417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默认显示用户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6.3.1 </a:t>
            </a:r>
            <a:r>
              <a:rPr lang="zh-CN" altLang="en-US" sz="4000"/>
              <a:t>用户</a:t>
            </a:r>
            <a:r>
              <a:rPr lang="zh-CN" altLang="en-US" sz="4000"/>
              <a:t>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查找用户</a:t>
            </a:r>
            <a:endParaRPr lang="zh-CN" altLang="en-US"/>
          </a:p>
          <a:p>
            <a:r>
              <a:rPr lang="zh-CN" altLang="en-US"/>
              <a:t>封禁用户</a:t>
            </a:r>
            <a:endParaRPr lang="zh-CN" altLang="en-US"/>
          </a:p>
          <a:p>
            <a:r>
              <a:rPr lang="zh-CN" altLang="en-US"/>
              <a:t>解除</a:t>
            </a:r>
            <a:r>
              <a:rPr lang="zh-CN" altLang="en-US"/>
              <a:t>封禁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查看被举报的用户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查看被封禁的用户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用户名</a:t>
              </a:r>
              <a:r>
                <a:rPr lang="en-US" altLang="zh-CN"/>
                <a:t>] [</a:t>
              </a:r>
              <a:r>
                <a:rPr lang="zh-CN" altLang="en-US"/>
                <a:t>用户</a:t>
              </a:r>
              <a:r>
                <a:rPr lang="en-US" altLang="zh-CN"/>
                <a:t>id]                                            [</a:t>
              </a:r>
              <a:r>
                <a:rPr lang="zh-CN" altLang="en-US"/>
                <a:t>封禁用户</a:t>
              </a:r>
              <a:r>
                <a:rPr lang="en-US" altLang="zh-CN"/>
                <a:t>/</a:t>
              </a:r>
              <a:r>
                <a:rPr lang="zh-CN" altLang="en-US"/>
                <a:t>解除封禁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6.3.2 </a:t>
            </a:r>
            <a:r>
              <a:rPr lang="zh-CN" altLang="en-US" sz="4000"/>
              <a:t>展品管理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</a:t>
            </a:r>
            <a:r>
              <a:rPr lang="zh-CN" altLang="en-US"/>
              <a:t>展品</a:t>
            </a:r>
            <a:endParaRPr lang="zh-CN" altLang="en-US"/>
          </a:p>
          <a:p>
            <a:r>
              <a:rPr lang="zh-CN" altLang="en-US"/>
              <a:t>编辑展品</a:t>
            </a:r>
            <a:r>
              <a:rPr lang="zh-CN" altLang="en-US"/>
              <a:t>详情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0690" cy="4132580"/>
            <a:chOff x="7970" y="2474"/>
            <a:chExt cx="14694" cy="6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0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展品名称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id] 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藏品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447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09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编辑藏品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6.3.3 </a:t>
            </a:r>
            <a:r>
              <a:rPr lang="zh-CN" altLang="en-US" sz="4000"/>
              <a:t>留言管理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查看被举报的</a:t>
            </a:r>
            <a:r>
              <a:rPr lang="zh-CN" altLang="en-US"/>
              <a:t>留言</a:t>
            </a:r>
            <a:endParaRPr lang="zh-CN" altLang="en-US"/>
          </a:p>
          <a:p>
            <a:r>
              <a:rPr lang="zh-CN" altLang="en-US"/>
              <a:t>查找留言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留言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发布时间</a:t>
                </a:r>
                <a:r>
                  <a:rPr lang="en-US" altLang="zh-CN"/>
                  <a:t>] [</a:t>
                </a:r>
                <a:r>
                  <a:rPr lang="zh-CN" altLang="en-US"/>
                  <a:t>发布用户</a:t>
                </a:r>
                <a:r>
                  <a:rPr lang="en-US" altLang="zh-CN"/>
                  <a:t>][</a:t>
                </a:r>
                <a:r>
                  <a:rPr lang="zh-CN" altLang="en-US"/>
                  <a:t>链接到留言详情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留言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6.3.4 </a:t>
            </a:r>
            <a:r>
              <a:rPr lang="zh-CN" altLang="en-US" sz="4000"/>
              <a:t>问卷管理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问卷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问卷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6.3.5 </a:t>
            </a:r>
            <a:r>
              <a:rPr lang="zh-CN" altLang="en-US" sz="4000"/>
              <a:t>查看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反馈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6.3.6 </a:t>
            </a:r>
            <a:r>
              <a:rPr lang="zh-CN" altLang="en-US" sz="4000"/>
              <a:t>数据</a:t>
            </a:r>
            <a:r>
              <a:rPr lang="zh-CN" altLang="en-US" sz="4000"/>
              <a:t>统计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查看统计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生成报表</a:t>
            </a:r>
            <a:r>
              <a:rPr lang="en-US" altLang="zh-CN"/>
              <a:t>[MAYBE]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9140" y="184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统计数据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user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介绍：存储管理员和用户的账号、密码、权限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用户：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管理员：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2.1 </a:t>
            </a:r>
            <a:r>
              <a:rPr lang="zh-CN" altLang="en-US" sz="4000"/>
              <a:t>本馆</a:t>
            </a:r>
            <a:r>
              <a:rPr lang="zh-CN" altLang="en-US" sz="4000"/>
              <a:t>概况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对海洋馆</a:t>
            </a:r>
            <a:r>
              <a:rPr lang="zh-CN" altLang="en-US"/>
              <a:t>的图文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400" y="1432560"/>
            <a:ext cx="2669540" cy="419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页面主体由文章正文部分组成，考虑将文章浏览框设计成</a:t>
            </a:r>
            <a:r>
              <a:rPr lang="en-US" altLang="zh-CN"/>
              <a:t>commonent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PostContent.vue</a:t>
            </a:r>
            <a:r>
              <a:rPr lang="zh-CN" altLang="en-US"/>
              <a:t>（发布</a:t>
            </a:r>
            <a:r>
              <a:rPr lang="zh-CN" altLang="en-US"/>
              <a:t>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文章信息存在数据库里，</a:t>
            </a:r>
            <a:r>
              <a:rPr lang="en-US" altLang="zh-CN"/>
              <a:t>1</a:t>
            </a:r>
            <a:r>
              <a:rPr lang="zh-CN" altLang="en-US"/>
              <a:t>、可以结构化显示文章</a:t>
            </a:r>
            <a:r>
              <a:rPr lang="zh-CN" altLang="en-US"/>
              <a:t>的：作者、创建、更新日期和正文、附件、</a:t>
            </a:r>
            <a:r>
              <a:rPr lang="zh-CN" altLang="en-US"/>
              <a:t>评论等不同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、便于管理者管理一个用户发布的不同文章，进行删除、屏蔽等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、后续考虑扩展到用户可以留言、发帖等功能上。</a:t>
            </a:r>
            <a:r>
              <a:rPr lang="en-US" altLang="zh-CN"/>
              <a:t>MAYBE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post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介绍：存储管理员和用户发布的文章，</a:t>
            </a:r>
            <a:r>
              <a:rPr lang="zh-CN" altLang="en-US"/>
              <a:t>一般用</a:t>
            </a:r>
            <a:r>
              <a:rPr lang="en-US" altLang="zh-CN"/>
              <a:t>PostContent.vue</a:t>
            </a:r>
            <a:r>
              <a:rPr lang="zh-CN" altLang="en-US"/>
              <a:t>组件</a:t>
            </a:r>
            <a:r>
              <a:rPr lang="zh-CN" altLang="en-US"/>
              <a:t>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新闻</a:t>
            </a:r>
            <a:r>
              <a:rPr lang="zh-CN" altLang="en-US"/>
              <a:t>动态：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一般帖子：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r>
              <a:rPr lang="zh-CN" altLang="en-US"/>
              <a:t>藏品介绍：</a:t>
            </a:r>
            <a:r>
              <a:rPr lang="en-US" altLang="zh-CN"/>
              <a:t>article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2.2 </a:t>
            </a:r>
            <a:r>
              <a:rPr lang="zh-CN" altLang="en-US" sz="4000"/>
              <a:t>参观</a:t>
            </a:r>
            <a:r>
              <a:rPr lang="zh-CN" altLang="en-US" sz="4000"/>
              <a:t>须知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对数字海洋馆的功能、使用方法、留言规则等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对线下海洋馆开放时间的介绍（后续考虑是否加预约功能还是单纯做一个数字</a:t>
            </a:r>
            <a:r>
              <a:rPr lang="zh-CN" altLang="en-US"/>
              <a:t>海洋馆）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2.3</a:t>
            </a:r>
            <a:r>
              <a:rPr lang="zh-CN" altLang="en-US" sz="4000"/>
              <a:t>新闻</a:t>
            </a:r>
            <a:r>
              <a:rPr lang="zh-CN" altLang="en-US" sz="4000"/>
              <a:t>动态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82290" y="1873250"/>
            <a:ext cx="7595870" cy="629920"/>
            <a:chOff x="4854" y="2391"/>
            <a:chExt cx="11962" cy="992"/>
          </a:xfrm>
        </p:grpSpPr>
        <p:sp>
          <p:nvSpPr>
            <p:cNvPr id="3" name="矩形 2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82290" y="2630805"/>
            <a:ext cx="7595870" cy="629920"/>
            <a:chOff x="4854" y="2391"/>
            <a:chExt cx="11962" cy="992"/>
          </a:xfrm>
        </p:grpSpPr>
        <p:sp>
          <p:nvSpPr>
            <p:cNvPr id="17" name="矩形 16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2290" y="3519170"/>
            <a:ext cx="7595870" cy="629920"/>
            <a:chOff x="4854" y="2391"/>
            <a:chExt cx="11962" cy="992"/>
          </a:xfrm>
        </p:grpSpPr>
        <p:sp>
          <p:nvSpPr>
            <p:cNvPr id="22" name="矩形 21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388600" y="1304925"/>
            <a:ext cx="1026795" cy="310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97160" y="1304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r>
              <a:rPr lang="zh-CN" altLang="en-US"/>
              <a:t>查看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  </a:t>
            </a:r>
            <a:r>
              <a:rPr lang="zh-CN" altLang="en-US"/>
              <a:t>（</a:t>
            </a:r>
            <a:r>
              <a:rPr lang="zh-CN" altLang="en-US" sz="1600"/>
              <a:t>后续考虑是否再导航栏加入，以实现其他功能的全局搜索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2.4</a:t>
            </a:r>
            <a:r>
              <a:rPr lang="zh-CN" altLang="en-US" sz="4000"/>
              <a:t>文章详情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972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这条新闻动态的图文</a:t>
            </a:r>
            <a:r>
              <a:rPr lang="zh-CN" altLang="en-US"/>
              <a:t>内容。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30" name="文本框 29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 </a:t>
            </a:r>
            <a:r>
              <a:rPr lang="zh-CN" altLang="en-US" sz="4000"/>
              <a:t>全景</a:t>
            </a:r>
            <a:r>
              <a:rPr lang="zh-CN" altLang="en-US" sz="4000"/>
              <a:t>参观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全景参观</a:t>
            </a:r>
            <a:r>
              <a:rPr lang="en-US" altLang="zh-CN"/>
              <a:t>	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0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4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5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6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7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8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9.xml><?xml version="1.0" encoding="utf-8"?>
<p:tagLst xmlns:p="http://schemas.openxmlformats.org/presentationml/2006/main">
  <p:tag name="TABLE_ENDDRAG_ORIGIN_RECT" val="139*176"/>
  <p:tag name="TABLE_ENDDRAG_RECT" val="144*210*139*17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</Words>
  <Application>WPS 演示</Application>
  <PresentationFormat>宽屏</PresentationFormat>
  <Paragraphs>908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62</cp:revision>
  <dcterms:created xsi:type="dcterms:W3CDTF">2023-08-09T12:44:00Z</dcterms:created>
  <dcterms:modified xsi:type="dcterms:W3CDTF">2025-04-10T13:46:58Z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