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" name="组合 56"/>
          <p:cNvGrpSpPr/>
          <p:nvPr/>
        </p:nvGrpSpPr>
        <p:grpSpPr>
          <a:xfrm>
            <a:off x="3459480" y="304165"/>
            <a:ext cx="5555615" cy="6155690"/>
            <a:chOff x="5448" y="479"/>
            <a:chExt cx="8749" cy="9694"/>
          </a:xfrm>
        </p:grpSpPr>
        <p:grpSp>
          <p:nvGrpSpPr>
            <p:cNvPr id="15" name="组合 14"/>
            <p:cNvGrpSpPr/>
            <p:nvPr/>
          </p:nvGrpSpPr>
          <p:grpSpPr>
            <a:xfrm>
              <a:off x="5448" y="2583"/>
              <a:ext cx="8748" cy="5486"/>
              <a:chOff x="5448" y="2930"/>
              <a:chExt cx="8748" cy="5486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5448" y="2930"/>
                <a:ext cx="8748" cy="5487"/>
              </a:xfrm>
              <a:prstGeom prst="rect">
                <a:avLst/>
              </a:prstGeom>
              <a:noFill/>
              <a:ln w="19050" cmpd="sng">
                <a:solidFill>
                  <a:schemeClr val="accent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631" y="3101"/>
                <a:ext cx="8385" cy="405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Web</a:t>
                </a:r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服务器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5449" y="479"/>
              <a:ext cx="8748" cy="1315"/>
              <a:chOff x="5449" y="664"/>
              <a:chExt cx="8748" cy="131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5449" y="664"/>
                <a:ext cx="8748" cy="1315"/>
              </a:xfrm>
              <a:prstGeom prst="rect">
                <a:avLst/>
              </a:prstGeom>
              <a:noFill/>
              <a:ln w="19050" cmpd="sng">
                <a:solidFill>
                  <a:schemeClr val="accent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631" y="795"/>
                <a:ext cx="8385" cy="405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Web</a:t>
                </a:r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浏览器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6623" y="1295"/>
                <a:ext cx="640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Chrome、Edge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3" name="上下箭头 12"/>
            <p:cNvSpPr/>
            <p:nvPr/>
          </p:nvSpPr>
          <p:spPr>
            <a:xfrm>
              <a:off x="9533" y="1845"/>
              <a:ext cx="581" cy="686"/>
            </a:xfrm>
            <a:prstGeom prst="upDown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448" y="8859"/>
              <a:ext cx="8748" cy="1314"/>
              <a:chOff x="5448" y="9044"/>
              <a:chExt cx="8748" cy="1314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5448" y="9044"/>
                <a:ext cx="8748" cy="1315"/>
              </a:xfrm>
              <a:prstGeom prst="rect">
                <a:avLst/>
              </a:prstGeom>
              <a:noFill/>
              <a:ln w="19050" cmpd="sng">
                <a:solidFill>
                  <a:schemeClr val="accent1"/>
                </a:solidFill>
                <a:prstDash val="dash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631" y="9229"/>
                <a:ext cx="8385" cy="405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数据库</a:t>
                </a:r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服务器</a:t>
                </a:r>
                <a:endParaRPr lang="zh-CN" altLang="en-US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</p:grpSp>
        <p:sp>
          <p:nvSpPr>
            <p:cNvPr id="22" name="上下箭头 21"/>
            <p:cNvSpPr/>
            <p:nvPr/>
          </p:nvSpPr>
          <p:spPr>
            <a:xfrm>
              <a:off x="9533" y="8121"/>
              <a:ext cx="581" cy="686"/>
            </a:xfrm>
            <a:prstGeom prst="upDownArrow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622" y="9557"/>
              <a:ext cx="640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buClrTx/>
                <a:buSzTx/>
                <a:buFontTx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MySQL</a:t>
              </a:r>
              <a:endParaRPr lang="en-US" altLang="zh-CN" sz="160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 rot="0">
              <a:off x="5734" y="3361"/>
              <a:ext cx="8178" cy="834"/>
              <a:chOff x="5684" y="3654"/>
              <a:chExt cx="8178" cy="834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684" y="3654"/>
                <a:ext cx="1917" cy="8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视图层</a:t>
                </a:r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2" name="圆角矩形 31"/>
              <p:cNvSpPr/>
              <p:nvPr/>
            </p:nvSpPr>
            <p:spPr>
              <a:xfrm>
                <a:off x="7900" y="3654"/>
                <a:ext cx="1040" cy="8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Vue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33" name="圆角矩形 32"/>
              <p:cNvSpPr/>
              <p:nvPr/>
            </p:nvSpPr>
            <p:spPr>
              <a:xfrm>
                <a:off x="9174" y="3654"/>
                <a:ext cx="2227" cy="8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Element UI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  <p:sp>
            <p:nvSpPr>
              <p:cNvPr id="34" name="圆角矩形 33"/>
              <p:cNvSpPr/>
              <p:nvPr/>
            </p:nvSpPr>
            <p:spPr>
              <a:xfrm>
                <a:off x="11635" y="3654"/>
                <a:ext cx="2227" cy="8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Bootstrap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5736" y="4570"/>
              <a:ext cx="8178" cy="834"/>
              <a:chOff x="5684" y="3654"/>
              <a:chExt cx="8178" cy="834"/>
            </a:xfrm>
          </p:grpSpPr>
          <p:sp>
            <p:nvSpPr>
              <p:cNvPr id="40" name="矩形 39"/>
              <p:cNvSpPr/>
              <p:nvPr/>
            </p:nvSpPr>
            <p:spPr>
              <a:xfrm>
                <a:off x="5684" y="3654"/>
                <a:ext cx="1923" cy="8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控制层</a:t>
                </a:r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1" name="圆角矩形 40"/>
              <p:cNvSpPr/>
              <p:nvPr/>
            </p:nvSpPr>
            <p:spPr>
              <a:xfrm>
                <a:off x="7900" y="3654"/>
                <a:ext cx="2497" cy="8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Controller</a:t>
                </a:r>
                <a:r>
                  <a:rPr lang="en-US" altLang="zh-CN" sz="16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类</a:t>
                </a:r>
                <a:endPara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43" name="圆角矩形 42"/>
              <p:cNvSpPr/>
              <p:nvPr/>
            </p:nvSpPr>
            <p:spPr>
              <a:xfrm>
                <a:off x="10690" y="3654"/>
                <a:ext cx="3172" cy="8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S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pring MVC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 rot="0">
              <a:off x="5734" y="5779"/>
              <a:ext cx="8178" cy="834"/>
              <a:chOff x="5684" y="3654"/>
              <a:chExt cx="8178" cy="834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684" y="3654"/>
                <a:ext cx="1923" cy="8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业务逻辑</a:t>
                </a: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层</a:t>
                </a:r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48" name="圆角矩形 47"/>
              <p:cNvSpPr/>
              <p:nvPr/>
            </p:nvSpPr>
            <p:spPr>
              <a:xfrm>
                <a:off x="7900" y="3654"/>
                <a:ext cx="2497" cy="8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Service</a:t>
                </a:r>
                <a:r>
                  <a:rPr lang="en-US" altLang="zh-CN" sz="160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类</a:t>
                </a:r>
                <a:endPara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49" name="圆角矩形 48"/>
              <p:cNvSpPr/>
              <p:nvPr/>
            </p:nvSpPr>
            <p:spPr>
              <a:xfrm>
                <a:off x="10690" y="3654"/>
                <a:ext cx="3172" cy="8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S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pring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 rot="0">
              <a:off x="5734" y="6988"/>
              <a:ext cx="8179" cy="834"/>
              <a:chOff x="5684" y="3654"/>
              <a:chExt cx="8179" cy="834"/>
            </a:xfrm>
          </p:grpSpPr>
          <p:sp>
            <p:nvSpPr>
              <p:cNvPr id="53" name="矩形 52"/>
              <p:cNvSpPr/>
              <p:nvPr/>
            </p:nvSpPr>
            <p:spPr>
              <a:xfrm>
                <a:off x="5684" y="3654"/>
                <a:ext cx="1923" cy="8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数据持久</a:t>
                </a: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层</a:t>
                </a:r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54" name="圆角矩形 53"/>
              <p:cNvSpPr/>
              <p:nvPr/>
            </p:nvSpPr>
            <p:spPr>
              <a:xfrm>
                <a:off x="7900" y="3654"/>
                <a:ext cx="5963" cy="834"/>
              </a:xfrm>
              <a:prstGeom prst="round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>
                  <a:buClrTx/>
                  <a:buSzTx/>
                  <a:buFontTx/>
                </a:pP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Mybatis-plus</a:t>
                </a:r>
                <a:endParaRPr lang="en-US" altLang="zh-CN" sz="16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Times New Roman" panose="02020603050405020304" charset="0"/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WPS 演示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华为</dc:creator>
  <cp:lastModifiedBy>zanyyan123</cp:lastModifiedBy>
  <cp:revision>5</cp:revision>
  <dcterms:created xsi:type="dcterms:W3CDTF">2023-08-09T12:44:00Z</dcterms:created>
  <dcterms:modified xsi:type="dcterms:W3CDTF">2025-05-12T06:50:06Z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