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0" r:id="rId3"/>
    <p:sldId id="289" r:id="rId4"/>
    <p:sldId id="257" r:id="rId5"/>
    <p:sldId id="29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56" autoAdjust="0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2020-05-12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55759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/>
              <a:t>고객</a:t>
            </a:r>
            <a:r>
              <a:rPr kumimoji="1" lang="ko-KR" altLang="en-US" sz="1400" dirty="0" smtClean="0"/>
              <a:t>관리팀</a:t>
            </a:r>
            <a:endParaRPr kumimoji="1"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7706676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/>
              <a:t>재고관리팀</a:t>
            </a:r>
            <a:endParaRPr kumimoji="1"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88401"/>
            <a:ext cx="1178517" cy="47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/>
              <a:t>예약팀</a:t>
            </a:r>
            <a:endParaRPr kumimoji="1"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127" y="353306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52409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43813" y="5266803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DBA 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3812" y="4189952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Backend Developer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3812" y="2132427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PO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3" y="3334960"/>
            <a:ext cx="677394" cy="633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49" y="3303964"/>
            <a:ext cx="677394" cy="6331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1" y="2392490"/>
            <a:ext cx="677394" cy="6331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2" y="4382591"/>
            <a:ext cx="677394" cy="6331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83" y="4348528"/>
            <a:ext cx="677394" cy="6331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1" y="5417888"/>
            <a:ext cx="677394" cy="6331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83" y="5386892"/>
            <a:ext cx="677394" cy="63313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48" y="2361494"/>
            <a:ext cx="677394" cy="63313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543812" y="3158330"/>
            <a:ext cx="5796365" cy="935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UI Developer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611361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307040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94304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45292" y="381961"/>
            <a:ext cx="1664491" cy="1076217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24</a:t>
            </a:r>
            <a:r>
              <a:rPr kumimoji="1" lang="ko-KR" altLang="en-US" dirty="0" smtClean="0">
                <a:solidFill>
                  <a:schemeClr val="tx1"/>
                </a:solidFill>
              </a:rPr>
              <a:t>시간 </a:t>
            </a:r>
            <a:r>
              <a:rPr kumimoji="1" lang="ko-KR" altLang="en-US" dirty="0" smtClean="0">
                <a:solidFill>
                  <a:schemeClr val="tx1"/>
                </a:solidFill>
              </a:rPr>
              <a:t>예약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>
              <a:gd name="adj1" fmla="val -25328"/>
              <a:gd name="adj2" fmla="val 6327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재고</a:t>
            </a:r>
            <a:r>
              <a:rPr kumimoji="1" lang="en-US" altLang="ko-KR" dirty="0" smtClean="0">
                <a:solidFill>
                  <a:schemeClr val="tx1"/>
                </a:solidFill>
              </a:rPr>
              <a:t/>
            </a:r>
            <a:br>
              <a:rPr kumimoji="1" lang="en-US" altLang="ko-KR" dirty="0" smtClean="0">
                <a:solidFill>
                  <a:schemeClr val="tx1"/>
                </a:solidFill>
              </a:rPr>
            </a:br>
            <a:r>
              <a:rPr kumimoji="1" lang="ko-KR" altLang="en-US" dirty="0" smtClean="0">
                <a:solidFill>
                  <a:schemeClr val="tx1"/>
                </a:solidFill>
              </a:rPr>
              <a:t>정확도 </a:t>
            </a:r>
            <a:r>
              <a:rPr kumimoji="1" lang="en-US" altLang="ko-KR" dirty="0" smtClean="0">
                <a:solidFill>
                  <a:schemeClr val="tx1"/>
                </a:solidFill>
              </a:rPr>
              <a:t>99%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30" y="4348528"/>
            <a:ext cx="677394" cy="63313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30" y="5386892"/>
            <a:ext cx="677394" cy="6331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95" y="2361494"/>
            <a:ext cx="677394" cy="63313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95" y="3303964"/>
            <a:ext cx="677394" cy="633131"/>
          </a:xfrm>
          <a:prstGeom prst="rect">
            <a:avLst/>
          </a:prstGeom>
        </p:spPr>
      </p:pic>
      <p:sp>
        <p:nvSpPr>
          <p:cNvPr id="39" name="타원형 설명선[O] 30"/>
          <p:cNvSpPr/>
          <p:nvPr/>
        </p:nvSpPr>
        <p:spPr>
          <a:xfrm>
            <a:off x="9735615" y="365125"/>
            <a:ext cx="1664491" cy="1076217"/>
          </a:xfrm>
          <a:prstGeom prst="wedgeEllipseCallout">
            <a:avLst>
              <a:gd name="adj1" fmla="val -33318"/>
              <a:gd name="adj2" fmla="val 594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예약정보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공유체계 확보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41109" y="163760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5919" y="163760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93517" y="163760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1213" y="8518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입고됨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1212" y="22662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예약성공됨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212" y="36806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예약실폐됨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50900" y="8612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예약알람 전송됨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01211" y="50950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809" y="14305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7810" y="28631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7809" y="42958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1213" y="8518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입고됨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1212" y="22662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예약성공됨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212" y="36806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예약실폐됨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50900" y="8612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예약알람 전송됨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01211" y="50950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7793" y="160586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2924" y="516282"/>
            <a:ext cx="814952" cy="1257300"/>
            <a:chOff x="194792" y="1921761"/>
            <a:chExt cx="1300163" cy="1257300"/>
          </a:xfrm>
        </p:grpSpPr>
        <p:sp>
          <p:nvSpPr>
            <p:cNvPr id="16" name="직사각형 1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 smtClean="0">
                  <a:solidFill>
                    <a:schemeClr val="tx1"/>
                  </a:solidFill>
                </a:rPr>
                <a:t>User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20"/>
            <p:cNvCxnSpPr>
              <a:stCxn id="1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943720" y="371501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1443" y="77652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입고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576491" y="579847"/>
            <a:ext cx="1130303" cy="1130169"/>
            <a:chOff x="194792" y="1921761"/>
            <a:chExt cx="1300163" cy="1257300"/>
          </a:xfrm>
        </p:grpSpPr>
        <p:sp>
          <p:nvSpPr>
            <p:cNvPr id="23" name="직사각형 2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재고관리자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5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32"/>
            <p:cNvCxnSpPr>
              <a:stCxn id="2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086495" y="2332943"/>
            <a:ext cx="947650" cy="2471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예약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35023" y="1562729"/>
            <a:ext cx="1004603" cy="41148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재고관리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62947" y="1530984"/>
            <a:ext cx="1004603" cy="19608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고객관리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206" y="344344"/>
            <a:ext cx="3937427" cy="55078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예약관리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512" y="344344"/>
            <a:ext cx="4088659" cy="6172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재고관리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46124" y="344344"/>
            <a:ext cx="2492401" cy="6172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고객관리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6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809" y="14305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요청됨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7810" y="28631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7809" y="42958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1213" y="85186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입고됨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1212" y="22662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예약성공됨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212" y="36806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예약실폐됨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50900" y="8612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예약알람 전송됨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01211" y="509504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7793" y="160586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2924" y="516282"/>
            <a:ext cx="814952" cy="1257300"/>
            <a:chOff x="194792" y="1921761"/>
            <a:chExt cx="1300163" cy="1257300"/>
          </a:xfrm>
        </p:grpSpPr>
        <p:sp>
          <p:nvSpPr>
            <p:cNvPr id="16" name="직사각형 1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b="1" dirty="0" smtClean="0">
                  <a:solidFill>
                    <a:schemeClr val="tx1"/>
                  </a:solidFill>
                </a:rPr>
                <a:t>User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20"/>
            <p:cNvCxnSpPr>
              <a:stCxn id="1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943720" y="371501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예약취소요청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1443" y="77652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입고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576491" y="579847"/>
            <a:ext cx="1130303" cy="1130169"/>
            <a:chOff x="194792" y="1921761"/>
            <a:chExt cx="1300163" cy="1257300"/>
          </a:xfrm>
        </p:grpSpPr>
        <p:sp>
          <p:nvSpPr>
            <p:cNvPr id="23" name="직사각형 2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재고관리자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5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32"/>
            <p:cNvCxnSpPr>
              <a:stCxn id="2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086495" y="2332943"/>
            <a:ext cx="947650" cy="2471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예약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35023" y="1562729"/>
            <a:ext cx="1004603" cy="41148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재고관리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62947" y="1530984"/>
            <a:ext cx="1004603" cy="19608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고객관리 </a:t>
            </a:r>
            <a:r>
              <a:rPr kumimoji="1" lang="en-US" altLang="ko-KR" sz="1200" b="1" dirty="0" smtClean="0">
                <a:solidFill>
                  <a:sysClr val="windowText" lastClr="000000"/>
                </a:solidFill>
              </a:rPr>
              <a:t/>
            </a:r>
            <a:br>
              <a:rPr kumimoji="1" lang="en-US" altLang="ko-KR" sz="1200" b="1" dirty="0" smtClean="0">
                <a:solidFill>
                  <a:sysClr val="windowText" lastClr="000000"/>
                </a:solidFill>
              </a:rPr>
            </a:b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6206" y="344344"/>
            <a:ext cx="3937427" cy="55078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예약관리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512" y="344344"/>
            <a:ext cx="4088659" cy="6172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재고관리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46124" y="344344"/>
            <a:ext cx="2492401" cy="6172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고객관리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119" y="257868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육각형[H] 6"/>
          <p:cNvSpPr/>
          <p:nvPr/>
        </p:nvSpPr>
        <p:spPr>
          <a:xfrm>
            <a:off x="5300083" y="2529224"/>
            <a:ext cx="1930492" cy="166324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pay</a:t>
            </a:r>
            <a:endParaRPr kumimoji="1" lang="ko-KR" altLang="en-US" dirty="0"/>
          </a:p>
        </p:txBody>
      </p:sp>
      <p:sp>
        <p:nvSpPr>
          <p:cNvPr id="11" name="육각형[H] 10"/>
          <p:cNvSpPr/>
          <p:nvPr/>
        </p:nvSpPr>
        <p:spPr>
          <a:xfrm>
            <a:off x="5724487" y="2867716"/>
            <a:ext cx="1081683" cy="98626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management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5247" y="3132373"/>
            <a:ext cx="871168" cy="430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육각형[H] 5"/>
          <p:cNvSpPr/>
          <p:nvPr/>
        </p:nvSpPr>
        <p:spPr>
          <a:xfrm>
            <a:off x="1752260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2177813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b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ook</a:t>
            </a: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600" y="3155095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1187340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149014" y="32653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3571816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1721270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육각형[H] 7"/>
          <p:cNvSpPr/>
          <p:nvPr/>
        </p:nvSpPr>
        <p:spPr>
          <a:xfrm>
            <a:off x="8583945" y="2529224"/>
            <a:ext cx="1908362" cy="1719275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store</a:t>
            </a:r>
            <a:endParaRPr kumimoji="1" lang="ko-KR" altLang="en-US" sz="1400" dirty="0"/>
          </a:p>
        </p:txBody>
      </p:sp>
      <p:sp>
        <p:nvSpPr>
          <p:cNvPr id="12" name="육각형[H] 11"/>
          <p:cNvSpPr/>
          <p:nvPr/>
        </p:nvSpPr>
        <p:spPr>
          <a:xfrm>
            <a:off x="9015161" y="2879118"/>
            <a:ext cx="1069283" cy="1019487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c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ustomer</a:t>
            </a:r>
            <a:br>
              <a:rPr kumimoji="1" lang="en-US" altLang="ko-KR" sz="1050" b="1" dirty="0" smtClean="0">
                <a:solidFill>
                  <a:schemeClr val="tx1"/>
                </a:solidFill>
              </a:rPr>
            </a:br>
            <a:r>
              <a:rPr kumimoji="1" lang="en-US" altLang="ko-KR" sz="1050" b="1" dirty="0" smtClean="0">
                <a:solidFill>
                  <a:schemeClr val="tx1"/>
                </a:solidFill>
              </a:rPr>
              <a:t>management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62080" y="2723816"/>
            <a:ext cx="861181" cy="364104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kumimoji="1" lang="en-US" altLang="ko-KR" sz="1050" dirty="0" smtClean="0">
                <a:solidFill>
                  <a:schemeClr val="tx1"/>
                </a:solidFill>
              </a:rPr>
              <a:t>Listener</a:t>
            </a:r>
            <a:endParaRPr kumimoji="1"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7186195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773841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2223115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5767055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379029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2594547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5929015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6144533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0270" y="2717547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46" name="직선 화살표 연결선 45"/>
          <p:cNvCxnSpPr>
            <a:endCxn id="42" idx="0"/>
          </p:cNvCxnSpPr>
          <p:nvPr/>
        </p:nvCxnSpPr>
        <p:spPr>
          <a:xfrm flipH="1">
            <a:off x="5424200" y="1959560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698719" y="3162487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674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128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조직구조 – Vertical</vt:lpstr>
      <vt:lpstr>PowerPoint 프레젠테이션</vt:lpstr>
      <vt:lpstr>PowerPoint 프레젠테이션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41</cp:revision>
  <dcterms:created xsi:type="dcterms:W3CDTF">2020-04-17T09:21:25Z</dcterms:created>
  <dcterms:modified xsi:type="dcterms:W3CDTF">2020-05-13T06:36:35Z</dcterms:modified>
</cp:coreProperties>
</file>