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8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4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3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6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8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9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73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16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8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F4E6-0057-4673-9230-7DF5A897EA2E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D0B5-28A9-4159-B0DE-9F0F182D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7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680" y="0"/>
            <a:ext cx="119786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 smtClean="0"/>
          </a:p>
          <a:p>
            <a:pPr algn="ctr"/>
            <a:r>
              <a:rPr lang="ru-RU" sz="2000" dirty="0" smtClean="0"/>
              <a:t>ФГБОУ ВО «Российский экономический университет им. Г.В. Плеханова»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ru-RU" sz="2000" dirty="0" smtClean="0"/>
              <a:t>Итоговый проект на тему:</a:t>
            </a:r>
          </a:p>
          <a:p>
            <a:pPr algn="ctr"/>
            <a:r>
              <a:rPr lang="ru-RU" sz="2400" dirty="0" smtClean="0"/>
              <a:t>«</a:t>
            </a:r>
            <a:r>
              <a:rPr lang="ru-RU" sz="2400" b="1" dirty="0" smtClean="0"/>
              <a:t>Шаблон магазина строительных материалов</a:t>
            </a:r>
            <a:r>
              <a:rPr lang="ru-RU" sz="2400" dirty="0" smtClean="0"/>
              <a:t>»</a:t>
            </a:r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Программа профессиональной переподготовки: </a:t>
            </a:r>
            <a:r>
              <a:rPr lang="ru-RU" sz="2000" dirty="0" err="1" smtClean="0"/>
              <a:t>Fullstack</a:t>
            </a:r>
            <a:r>
              <a:rPr lang="ru-RU" sz="2000" dirty="0" smtClean="0"/>
              <a:t>-разработка на языке </a:t>
            </a:r>
            <a:r>
              <a:rPr lang="ru-RU" sz="2000" dirty="0" err="1" smtClean="0"/>
              <a:t>Java</a:t>
            </a:r>
            <a:endParaRPr lang="en-US" sz="2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ru-RU" dirty="0" smtClean="0"/>
          </a:p>
          <a:p>
            <a:pPr algn="r"/>
            <a:r>
              <a:rPr lang="ru-RU" sz="2400" dirty="0" smtClean="0"/>
              <a:t>Шеметов Максим Александрович</a:t>
            </a:r>
          </a:p>
          <a:p>
            <a:pPr algn="r"/>
            <a:r>
              <a:rPr lang="ru-RU" sz="2400" dirty="0" smtClean="0"/>
              <a:t>Группа: FSJ-1-22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07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Данный шаблон сайта стремился реализовать базовый функционал</a:t>
            </a:r>
          </a:p>
          <a:p>
            <a:pPr marL="0" indent="0">
              <a:buNone/>
            </a:pPr>
            <a:r>
              <a:rPr lang="ru-RU" dirty="0" smtClean="0"/>
              <a:t>интернет-магазина, посвященного строительным материалам.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9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609" y="246646"/>
            <a:ext cx="10515600" cy="1325563"/>
          </a:xfrm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246646"/>
            <a:ext cx="8804886" cy="6239170"/>
          </a:xfrm>
        </p:spPr>
      </p:pic>
    </p:spTree>
    <p:extLst>
      <p:ext uri="{BB962C8B-B14F-4D97-AF65-F5344CB8AC3E}">
        <p14:creationId xmlns:p14="http://schemas.microsoft.com/office/powerpoint/2010/main" val="176155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Инструментальные средства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304"/>
            <a:ext cx="1977548" cy="197754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62" y="1787168"/>
            <a:ext cx="1476751" cy="19724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3" t="3616" r="32573" b="4407"/>
          <a:stretch/>
        </p:blipFill>
        <p:spPr>
          <a:xfrm>
            <a:off x="9267987" y="743085"/>
            <a:ext cx="1972046" cy="32363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31" y="1690688"/>
            <a:ext cx="2257425" cy="20288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3" y="4233468"/>
            <a:ext cx="2143125" cy="2143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7" b="23842"/>
          <a:stretch/>
        </p:blipFill>
        <p:spPr>
          <a:xfrm>
            <a:off x="2815748" y="4069938"/>
            <a:ext cx="4389782" cy="247018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48" y="4315544"/>
            <a:ext cx="4197330" cy="209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r="4836"/>
          <a:stretch/>
        </p:blipFill>
        <p:spPr>
          <a:xfrm>
            <a:off x="61993" y="1293902"/>
            <a:ext cx="5612046" cy="519988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39" y="1364260"/>
            <a:ext cx="6249100" cy="51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6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Благодарю за внимание!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Благодарю за предоставленную возможность погружения</a:t>
            </a:r>
          </a:p>
          <a:p>
            <a:pPr marL="0" indent="0" algn="ctr">
              <a:buNone/>
            </a:pPr>
            <a:r>
              <a:rPr lang="ru-RU" dirty="0" smtClean="0"/>
              <a:t>в настоящий цикл разработки!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137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Предметная область</vt:lpstr>
      <vt:lpstr>ER-модель</vt:lpstr>
      <vt:lpstr>Инструментальные средства</vt:lpstr>
      <vt:lpstr>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</dc:creator>
  <cp:lastModifiedBy>2</cp:lastModifiedBy>
  <cp:revision>4</cp:revision>
  <dcterms:created xsi:type="dcterms:W3CDTF">2023-05-31T07:18:50Z</dcterms:created>
  <dcterms:modified xsi:type="dcterms:W3CDTF">2023-05-31T07:42:54Z</dcterms:modified>
</cp:coreProperties>
</file>