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AAF1B-4A54-411D-8F84-2C7E74F803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3CEB8-7835-4D01-9670-8F2234633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2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7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6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2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6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5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1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5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0953D-9CAC-43DE-A399-88C5DAA56EE0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6D25-A533-4861-A142-9DDDC54C4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="" xmlns:a16="http://schemas.microsoft.com/office/drawing/2014/main" id="{5614277E-CACC-4F9D-8C27-FB73FCBFB4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Trigger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smtClean="0"/>
              <a:t>1</a:t>
            </a:fld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922332" y="2247429"/>
            <a:ext cx="6688476" cy="3708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--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tạo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Trigger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 TRIGGER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6699"/>
                </a:solidFill>
                <a:effectLst/>
                <a:latin typeface="Verdana" panose="020B0604030504040204" pitchFamily="34" charset="0"/>
              </a:rPr>
              <a:t>myDDLTrigger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6699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666699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ON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993300"/>
                </a:solidFill>
                <a:effectLst/>
                <a:latin typeface="Arial Unicode MS" panose="020B0604020202020204" pitchFamily="34" charset="-128"/>
              </a:rPr>
              <a:t>DATABASE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  <a:latin typeface="Arial Unicode MS" panose="020B0604020202020204" pitchFamily="34" charset="-128"/>
              </a:rPr>
              <a:t>DDL_DATABASE_LEVEL_EVENTS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AS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DECLARE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@data XML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SET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@data = EVENTDATA()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INSERT </a:t>
            </a:r>
            <a:r>
              <a:rPr kumimoji="0" lang="en-US" altLang="en-US" sz="1500" b="1" i="0" u="none" strike="noStrike" cap="none" normalizeH="0" baseline="0" dirty="0" err="1" smtClean="0">
                <a:ln>
                  <a:noFill/>
                </a:ln>
                <a:solidFill>
                  <a:srgbClr val="666699"/>
                </a:solidFill>
                <a:effectLst/>
                <a:latin typeface="Arial Unicode MS" panose="020B0604020202020204" pitchFamily="34" charset="-128"/>
              </a:rPr>
              <a:t>DDL_Log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PostTime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DB_User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Event, TSQL)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VALUES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GETDATE(),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CONVERT(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nvarchar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(100), CURRENT_USER),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data.value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('(/EVENT_INSTANCE/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EventType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)[1]', '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nvarchar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(100)'),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@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data.value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('(/EVENT_INSTANCE/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TSQLCommand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)[1]', '</a:t>
            </a:r>
            <a:r>
              <a:rPr kumimoji="0" lang="en-US" altLang="en-US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nvarchar</a:t>
            </a: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(2000)')</a:t>
            </a:r>
            <a:b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;</a:t>
            </a: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289925" y="2472968"/>
            <a:ext cx="30103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--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tạo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bảng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DDL_Log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 TABLE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666699"/>
                </a:solidFill>
                <a:effectLst/>
                <a:latin typeface="Arial Unicode MS" panose="020B0604020202020204" pitchFamily="34" charset="-128"/>
              </a:rPr>
              <a:t>DDL_Log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PostTime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datetime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DB_User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nvarchar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(100),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Event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nvarchar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(100),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TSQL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nvarchar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(2000)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47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Calibri Light</vt:lpstr>
      <vt:lpstr>Verdana</vt:lpstr>
      <vt:lpstr>Office Theme</vt:lpstr>
      <vt:lpstr>Trigger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</dc:title>
  <dc:creator>Student</dc:creator>
  <cp:lastModifiedBy>Student</cp:lastModifiedBy>
  <cp:revision>1</cp:revision>
  <dcterms:created xsi:type="dcterms:W3CDTF">2024-03-13T03:11:39Z</dcterms:created>
  <dcterms:modified xsi:type="dcterms:W3CDTF">2024-03-13T03:11:43Z</dcterms:modified>
</cp:coreProperties>
</file>