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2"/>
  </p:notesMasterIdLst>
  <p:handoutMasterIdLst>
    <p:handoutMasterId r:id="rId23"/>
  </p:handoutMasterIdLst>
  <p:sldIdLst>
    <p:sldId id="621" r:id="rId2"/>
    <p:sldId id="257" r:id="rId3"/>
    <p:sldId id="260" r:id="rId4"/>
    <p:sldId id="305" r:id="rId5"/>
    <p:sldId id="616" r:id="rId6"/>
    <p:sldId id="624" r:id="rId7"/>
    <p:sldId id="625" r:id="rId8"/>
    <p:sldId id="626" r:id="rId9"/>
    <p:sldId id="627" r:id="rId10"/>
    <p:sldId id="628" r:id="rId11"/>
    <p:sldId id="629" r:id="rId12"/>
    <p:sldId id="631" r:id="rId13"/>
    <p:sldId id="630" r:id="rId14"/>
    <p:sldId id="632" r:id="rId15"/>
    <p:sldId id="633" r:id="rId16"/>
    <p:sldId id="634" r:id="rId17"/>
    <p:sldId id="635" r:id="rId18"/>
    <p:sldId id="636" r:id="rId19"/>
    <p:sldId id="622" r:id="rId20"/>
    <p:sldId id="618" r:id="rId21"/>
  </p:sldIdLst>
  <p:sldSz cx="12192000" cy="6858000"/>
  <p:notesSz cx="6858000" cy="9144000"/>
  <p:embeddedFontLst>
    <p:embeddedFont>
      <p:font typeface="맑은 고딕" panose="020B0503020000020004" pitchFamily="34" charset="-127"/>
      <p:regular r:id="rId24"/>
      <p:bold r:id="rId25"/>
    </p:embeddedFont>
    <p:embeddedFont>
      <p:font typeface="Bebas Neue" panose="020B0606020202050201" pitchFamily="34" charset="0"/>
      <p:regular r:id="rId26"/>
    </p:embeddedFon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Segoe UI Black" panose="020B0A02040204020203" pitchFamily="34" charset="0"/>
      <p:bold r:id="rId33"/>
      <p:boldItalic r:id="rId34"/>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A5D"/>
    <a:srgbClr val="006F7E"/>
    <a:srgbClr val="00221C"/>
    <a:srgbClr val="008269"/>
    <a:srgbClr val="003E32"/>
    <a:srgbClr val="F3C138"/>
    <a:srgbClr val="1FA5F8"/>
    <a:srgbClr val="214F93"/>
    <a:srgbClr val="265DAB"/>
    <a:srgbClr val="F19C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5828" autoAdjust="0"/>
  </p:normalViewPr>
  <p:slideViewPr>
    <p:cSldViewPr snapToGrid="0">
      <p:cViewPr varScale="1">
        <p:scale>
          <a:sx n="86" d="100"/>
          <a:sy n="86" d="100"/>
        </p:scale>
        <p:origin x="528" y="4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0" d="100"/>
          <a:sy n="80"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5" name="날짜 개체 틀 4"/>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F2C7AC-713F-46E8-8FC7-F75E459997C2}" type="datetimeFigureOut">
              <a:rPr lang="ko-KR" altLang="en-US" smtClean="0"/>
              <a:t>2023-03-28</a:t>
            </a:fld>
            <a:endParaRPr lang="ko-KR" altLang="en-US"/>
          </a:p>
        </p:txBody>
      </p:sp>
    </p:spTree>
    <p:extLst>
      <p:ext uri="{BB962C8B-B14F-4D97-AF65-F5344CB8AC3E}">
        <p14:creationId xmlns:p14="http://schemas.microsoft.com/office/powerpoint/2010/main" val="3100621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1BCCA-8342-4B16-AA96-B36E90B93CCD}" type="datetimeFigureOut">
              <a:rPr lang="ko-KR" altLang="en-US" smtClean="0"/>
              <a:t>2023-03-28</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3ED1D-5744-49B6-86B0-A532027227D0}" type="slidenum">
              <a:rPr lang="ko-KR" altLang="en-US" smtClean="0"/>
              <a:t>‹#›</a:t>
            </a:fld>
            <a:endParaRPr lang="ko-KR" altLang="en-US" dirty="0"/>
          </a:p>
        </p:txBody>
      </p:sp>
    </p:spTree>
    <p:extLst>
      <p:ext uri="{BB962C8B-B14F-4D97-AF65-F5344CB8AC3E}">
        <p14:creationId xmlns:p14="http://schemas.microsoft.com/office/powerpoint/2010/main" val="17314100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4033ED1D-5744-49B6-86B0-A532027227D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a:t>
            </a:fld>
            <a:endParaRPr kumimoji="0" lang="ko-KR" altLang="en-US" sz="12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09331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033ED1D-5744-49B6-86B0-A532027227D0}" type="slidenum">
              <a:rPr lang="ko-KR" altLang="en-US" smtClean="0"/>
              <a:t>2</a:t>
            </a:fld>
            <a:endParaRPr lang="ko-KR" altLang="en-US" dirty="0"/>
          </a:p>
        </p:txBody>
      </p:sp>
    </p:spTree>
    <p:extLst>
      <p:ext uri="{BB962C8B-B14F-4D97-AF65-F5344CB8AC3E}">
        <p14:creationId xmlns:p14="http://schemas.microsoft.com/office/powerpoint/2010/main" val="492700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033ED1D-5744-49B6-86B0-A532027227D0}" type="slidenum">
              <a:rPr lang="ko-KR" altLang="en-US" smtClean="0"/>
              <a:t>4</a:t>
            </a:fld>
            <a:endParaRPr lang="ko-KR" altLang="en-US"/>
          </a:p>
        </p:txBody>
      </p:sp>
    </p:spTree>
    <p:extLst>
      <p:ext uri="{BB962C8B-B14F-4D97-AF65-F5344CB8AC3E}">
        <p14:creationId xmlns:p14="http://schemas.microsoft.com/office/powerpoint/2010/main" val="3359181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033ED1D-5744-49B6-86B0-A532027227D0}" type="slidenum">
              <a:rPr lang="ko-KR" altLang="en-US" smtClean="0"/>
              <a:t>5</a:t>
            </a:fld>
            <a:endParaRPr lang="ko-KR" altLang="en-US"/>
          </a:p>
        </p:txBody>
      </p:sp>
    </p:spTree>
    <p:extLst>
      <p:ext uri="{BB962C8B-B14F-4D97-AF65-F5344CB8AC3E}">
        <p14:creationId xmlns:p14="http://schemas.microsoft.com/office/powerpoint/2010/main" val="34510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033ED1D-5744-49B6-86B0-A532027227D0}" type="slidenum">
              <a:rPr lang="ko-KR" altLang="en-US" smtClean="0"/>
              <a:t>20</a:t>
            </a:fld>
            <a:endParaRPr lang="ko-KR" altLang="en-US" dirty="0"/>
          </a:p>
        </p:txBody>
      </p:sp>
    </p:spTree>
    <p:extLst>
      <p:ext uri="{BB962C8B-B14F-4D97-AF65-F5344CB8AC3E}">
        <p14:creationId xmlns:p14="http://schemas.microsoft.com/office/powerpoint/2010/main" val="996200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sp>
        <p:nvSpPr>
          <p:cNvPr id="14" name="날짜 개체 틀 3"/>
          <p:cNvSpPr>
            <a:spLocks noGrp="1"/>
          </p:cNvSpPr>
          <p:nvPr>
            <p:ph type="dt" sz="half" idx="10"/>
          </p:nvPr>
        </p:nvSpPr>
        <p:spPr>
          <a:xfrm>
            <a:off x="838200" y="6356350"/>
            <a:ext cx="2743200" cy="365125"/>
          </a:xfrm>
        </p:spPr>
        <p:txBody>
          <a:bodyPr/>
          <a:lstStyle/>
          <a:p>
            <a:fld id="{B679626A-030A-428A-8F6C-02DBBBCEF8B9}" type="datetimeFigureOut">
              <a:rPr lang="ko-KR" altLang="en-US" smtClean="0"/>
              <a:t>2023-03-28</a:t>
            </a:fld>
            <a:endParaRPr lang="ko-KR" altLang="en-US" dirty="0"/>
          </a:p>
        </p:txBody>
      </p:sp>
      <p:sp>
        <p:nvSpPr>
          <p:cNvPr id="15" name="바닥글 개체 틀 4"/>
          <p:cNvSpPr>
            <a:spLocks noGrp="1"/>
          </p:cNvSpPr>
          <p:nvPr>
            <p:ph type="ftr" sz="quarter" idx="11"/>
          </p:nvPr>
        </p:nvSpPr>
        <p:spPr>
          <a:xfrm>
            <a:off x="4038600" y="6356350"/>
            <a:ext cx="4114800" cy="365125"/>
          </a:xfrm>
        </p:spPr>
        <p:txBody>
          <a:bodyPr/>
          <a:lstStyle/>
          <a:p>
            <a:endParaRPr lang="ko-KR" altLang="en-US" dirty="0"/>
          </a:p>
        </p:txBody>
      </p:sp>
      <p:sp>
        <p:nvSpPr>
          <p:cNvPr id="16" name="슬라이드 번호 개체 틀 5"/>
          <p:cNvSpPr>
            <a:spLocks noGrp="1"/>
          </p:cNvSpPr>
          <p:nvPr>
            <p:ph type="sldNum" sz="quarter" idx="12"/>
          </p:nvPr>
        </p:nvSpPr>
        <p:spPr>
          <a:xfrm>
            <a:off x="8610600" y="6356350"/>
            <a:ext cx="2743200" cy="365125"/>
          </a:xfrm>
        </p:spPr>
        <p:txBody>
          <a:bodyPr/>
          <a:lstStyle/>
          <a:p>
            <a:fld id="{9B6ADB28-AEB7-4A17-B82E-FB255641344D}" type="slidenum">
              <a:rPr lang="ko-KR" altLang="en-US" smtClean="0"/>
              <a:t>‹#›</a:t>
            </a:fld>
            <a:endParaRPr lang="ko-KR" altLang="en-US" dirty="0"/>
          </a:p>
        </p:txBody>
      </p:sp>
      <p:sp>
        <p:nvSpPr>
          <p:cNvPr id="3" name="그림 개체 틀 2"/>
          <p:cNvSpPr>
            <a:spLocks noGrp="1"/>
          </p:cNvSpPr>
          <p:nvPr>
            <p:ph type="pic" sz="quarter" idx="13"/>
          </p:nvPr>
        </p:nvSpPr>
        <p:spPr>
          <a:xfrm>
            <a:off x="0" y="0"/>
            <a:ext cx="12191999" cy="6858000"/>
          </a:xfrm>
        </p:spPr>
        <p:txBody>
          <a:bodyPr/>
          <a:lstStyle/>
          <a:p>
            <a:endParaRPr lang="ko-KR" altLang="en-US"/>
          </a:p>
        </p:txBody>
      </p:sp>
      <p:sp>
        <p:nvSpPr>
          <p:cNvPr id="2" name="제목 1"/>
          <p:cNvSpPr>
            <a:spLocks noGrp="1"/>
          </p:cNvSpPr>
          <p:nvPr>
            <p:ph type="title"/>
          </p:nvPr>
        </p:nvSpPr>
        <p:spPr>
          <a:xfrm>
            <a:off x="2443732" y="2103437"/>
            <a:ext cx="5157218" cy="1325563"/>
          </a:xfrm>
        </p:spPr>
        <p:txBody>
          <a:bodyPr>
            <a:noAutofit/>
          </a:bodyPr>
          <a:lstStyle>
            <a:lvl1pPr marL="0" algn="ctr" defTabSz="914400" rtl="0" eaLnBrk="1" latinLnBrk="1" hangingPunct="1">
              <a:defRPr lang="ko-KR" altLang="en-US" sz="7200" kern="1200">
                <a:ln>
                  <a:solidFill>
                    <a:schemeClr val="accent1">
                      <a:alpha val="0"/>
                    </a:schemeClr>
                  </a:solidFill>
                </a:ln>
                <a:solidFill>
                  <a:schemeClr val="bg1"/>
                </a:solidFill>
                <a:latin typeface="+mj-lt"/>
                <a:ea typeface="Calibri" panose="020F0502020204030204" pitchFamily="34" charset="0"/>
                <a:cs typeface="+mn-cs"/>
              </a:defRPr>
            </a:lvl1pPr>
          </a:lstStyle>
          <a:p>
            <a:r>
              <a:rPr lang="ko-KR" altLang="en-US"/>
              <a:t>마스터 제목 스타일 편집</a:t>
            </a:r>
          </a:p>
        </p:txBody>
      </p:sp>
    </p:spTree>
    <p:extLst>
      <p:ext uri="{BB962C8B-B14F-4D97-AF65-F5344CB8AC3E}">
        <p14:creationId xmlns:p14="http://schemas.microsoft.com/office/powerpoint/2010/main" val="340369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7" name="날짜 개체 틀 3"/>
          <p:cNvSpPr>
            <a:spLocks noGrp="1"/>
          </p:cNvSpPr>
          <p:nvPr>
            <p:ph type="dt" sz="half" idx="10"/>
          </p:nvPr>
        </p:nvSpPr>
        <p:spPr>
          <a:xfrm>
            <a:off x="838200" y="6356350"/>
            <a:ext cx="2743200" cy="365125"/>
          </a:xfrm>
        </p:spPr>
        <p:txBody>
          <a:bodyPr/>
          <a:lstStyle/>
          <a:p>
            <a:fld id="{B679626A-030A-428A-8F6C-02DBBBCEF8B9}" type="datetimeFigureOut">
              <a:rPr lang="ko-KR" altLang="en-US" smtClean="0"/>
              <a:t>2023-03-28</a:t>
            </a:fld>
            <a:endParaRPr lang="ko-KR" altLang="en-US" dirty="0"/>
          </a:p>
        </p:txBody>
      </p:sp>
      <p:sp>
        <p:nvSpPr>
          <p:cNvPr id="8" name="바닥글 개체 틀 4"/>
          <p:cNvSpPr>
            <a:spLocks noGrp="1"/>
          </p:cNvSpPr>
          <p:nvPr>
            <p:ph type="ftr" sz="quarter" idx="11"/>
          </p:nvPr>
        </p:nvSpPr>
        <p:spPr>
          <a:xfrm>
            <a:off x="4038600" y="6356350"/>
            <a:ext cx="4114800" cy="365125"/>
          </a:xfrm>
        </p:spPr>
        <p:txBody>
          <a:bodyPr/>
          <a:lstStyle/>
          <a:p>
            <a:endParaRPr lang="ko-KR" altLang="en-US" dirty="0"/>
          </a:p>
        </p:txBody>
      </p:sp>
      <p:sp>
        <p:nvSpPr>
          <p:cNvPr id="9" name="슬라이드 번호 개체 틀 5"/>
          <p:cNvSpPr>
            <a:spLocks noGrp="1"/>
          </p:cNvSpPr>
          <p:nvPr>
            <p:ph type="sldNum" sz="quarter" idx="12"/>
          </p:nvPr>
        </p:nvSpPr>
        <p:spPr>
          <a:xfrm>
            <a:off x="8610600" y="6356350"/>
            <a:ext cx="2743200" cy="365125"/>
          </a:xfrm>
        </p:spPr>
        <p:txBody>
          <a:bodyPr/>
          <a:lstStyle/>
          <a:p>
            <a:fld id="{9B6ADB28-AEB7-4A17-B82E-FB255641344D}" type="slidenum">
              <a:rPr lang="ko-KR" altLang="en-US" smtClean="0"/>
              <a:t>‹#›</a:t>
            </a:fld>
            <a:endParaRPr lang="ko-KR" altLang="en-US" dirty="0"/>
          </a:p>
        </p:txBody>
      </p:sp>
      <p:sp>
        <p:nvSpPr>
          <p:cNvPr id="2" name="그림 개체 틀 2">
            <a:extLst>
              <a:ext uri="{FF2B5EF4-FFF2-40B4-BE49-F238E27FC236}">
                <a16:creationId xmlns:a16="http://schemas.microsoft.com/office/drawing/2014/main" id="{FB3F91FD-FCEA-763B-CB5F-AB1666E765B4}"/>
              </a:ext>
            </a:extLst>
          </p:cNvPr>
          <p:cNvSpPr>
            <a:spLocks noGrp="1"/>
          </p:cNvSpPr>
          <p:nvPr>
            <p:ph type="pic" sz="quarter" idx="13"/>
          </p:nvPr>
        </p:nvSpPr>
        <p:spPr>
          <a:xfrm>
            <a:off x="0" y="0"/>
            <a:ext cx="12191999" cy="6858000"/>
          </a:xfrm>
        </p:spPr>
        <p:txBody>
          <a:bodyPr/>
          <a:lstStyle/>
          <a:p>
            <a:endParaRPr lang="ko-KR" altLang="en-US"/>
          </a:p>
        </p:txBody>
      </p:sp>
    </p:spTree>
    <p:extLst>
      <p:ext uri="{BB962C8B-B14F-4D97-AF65-F5344CB8AC3E}">
        <p14:creationId xmlns:p14="http://schemas.microsoft.com/office/powerpoint/2010/main" val="21637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353D9810-7F4C-DA0E-43F2-F95561616160}"/>
              </a:ext>
            </a:extLst>
          </p:cNvPr>
          <p:cNvSpPr>
            <a:spLocks noGrp="1"/>
          </p:cNvSpPr>
          <p:nvPr>
            <p:ph type="pic" sz="quarter" idx="13"/>
          </p:nvPr>
        </p:nvSpPr>
        <p:spPr>
          <a:xfrm>
            <a:off x="3533774" y="0"/>
            <a:ext cx="8658225" cy="3429000"/>
          </a:xfrm>
        </p:spPr>
        <p:txBody>
          <a:bodyPr/>
          <a:lstStyle/>
          <a:p>
            <a:endParaRPr lang="ko-KR" altLang="en-US"/>
          </a:p>
        </p:txBody>
      </p:sp>
      <p:sp>
        <p:nvSpPr>
          <p:cNvPr id="7" name="날짜 개체 틀 3">
            <a:extLst>
              <a:ext uri="{FF2B5EF4-FFF2-40B4-BE49-F238E27FC236}">
                <a16:creationId xmlns:a16="http://schemas.microsoft.com/office/drawing/2014/main" id="{F6C374D6-6FF0-46B4-8A9E-13B3A55501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3D0C0-5561-4C98-808A-433DC7FFAFE3}" type="datetimeFigureOut">
              <a:rPr lang="ko-KR" altLang="en-US" smtClean="0"/>
              <a:t>2023-03-28</a:t>
            </a:fld>
            <a:endParaRPr lang="ko-KR" altLang="en-US" dirty="0"/>
          </a:p>
        </p:txBody>
      </p:sp>
      <p:sp>
        <p:nvSpPr>
          <p:cNvPr id="9" name="바닥글 개체 틀 4">
            <a:extLst>
              <a:ext uri="{FF2B5EF4-FFF2-40B4-BE49-F238E27FC236}">
                <a16:creationId xmlns:a16="http://schemas.microsoft.com/office/drawing/2014/main" id="{E3D05EFA-F8A6-458C-AC16-64EAC6E3F0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11" name="슬라이드 번호 개체 틀 5">
            <a:extLst>
              <a:ext uri="{FF2B5EF4-FFF2-40B4-BE49-F238E27FC236}">
                <a16:creationId xmlns:a16="http://schemas.microsoft.com/office/drawing/2014/main" id="{CE5D421B-EE57-42ED-825F-DBDF313BC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84E43-31B2-45CF-BDA5-AA5C5336A78C}" type="slidenum">
              <a:rPr lang="ko-KR" altLang="en-US" smtClean="0"/>
              <a:t>‹#›</a:t>
            </a:fld>
            <a:endParaRPr lang="ko-KR" altLang="en-US" dirty="0"/>
          </a:p>
        </p:txBody>
      </p:sp>
    </p:spTree>
    <p:extLst>
      <p:ext uri="{BB962C8B-B14F-4D97-AF65-F5344CB8AC3E}">
        <p14:creationId xmlns:p14="http://schemas.microsoft.com/office/powerpoint/2010/main" val="346992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DA3CB493-3AEF-A06A-B2F5-B992BD445001}"/>
              </a:ext>
            </a:extLst>
          </p:cNvPr>
          <p:cNvSpPr>
            <a:spLocks noGrp="1"/>
          </p:cNvSpPr>
          <p:nvPr>
            <p:ph type="pic" sz="quarter" idx="13"/>
          </p:nvPr>
        </p:nvSpPr>
        <p:spPr>
          <a:xfrm>
            <a:off x="972456" y="-1"/>
            <a:ext cx="4702630" cy="3905249"/>
          </a:xfrm>
        </p:spPr>
        <p:txBody>
          <a:bodyPr/>
          <a:lstStyle/>
          <a:p>
            <a:endParaRPr lang="ko-KR" altLang="en-US"/>
          </a:p>
        </p:txBody>
      </p:sp>
      <p:sp>
        <p:nvSpPr>
          <p:cNvPr id="4" name="날짜 개체 틀 3">
            <a:extLst>
              <a:ext uri="{FF2B5EF4-FFF2-40B4-BE49-F238E27FC236}">
                <a16:creationId xmlns:a16="http://schemas.microsoft.com/office/drawing/2014/main" id="{7E6C176D-6C25-437F-A8EA-6A4937871AFA}"/>
              </a:ext>
            </a:extLst>
          </p:cNvPr>
          <p:cNvSpPr>
            <a:spLocks noGrp="1"/>
          </p:cNvSpPr>
          <p:nvPr>
            <p:ph type="dt" sz="half" idx="10"/>
          </p:nvPr>
        </p:nvSpPr>
        <p:spPr>
          <a:xfrm>
            <a:off x="838200" y="6356350"/>
            <a:ext cx="2743200" cy="365125"/>
          </a:xfrm>
        </p:spPr>
        <p:txBody>
          <a:bodyPr/>
          <a:lstStyle/>
          <a:p>
            <a:fld id="{B679626A-030A-428A-8F6C-02DBBBCEF8B9}" type="datetimeFigureOut">
              <a:rPr lang="ko-KR" altLang="en-US" smtClean="0"/>
              <a:t>2023-03-28</a:t>
            </a:fld>
            <a:endParaRPr lang="ko-KR" altLang="en-US" dirty="0"/>
          </a:p>
        </p:txBody>
      </p:sp>
      <p:sp>
        <p:nvSpPr>
          <p:cNvPr id="5" name="바닥글 개체 틀 4">
            <a:extLst>
              <a:ext uri="{FF2B5EF4-FFF2-40B4-BE49-F238E27FC236}">
                <a16:creationId xmlns:a16="http://schemas.microsoft.com/office/drawing/2014/main" id="{397E35ED-D7CA-470F-88E0-74FC2C37A9A0}"/>
              </a:ext>
            </a:extLst>
          </p:cNvPr>
          <p:cNvSpPr>
            <a:spLocks noGrp="1"/>
          </p:cNvSpPr>
          <p:nvPr>
            <p:ph type="ftr" sz="quarter" idx="11"/>
          </p:nvPr>
        </p:nvSpPr>
        <p:spPr>
          <a:xfrm>
            <a:off x="4038600" y="6356350"/>
            <a:ext cx="4114800" cy="365125"/>
          </a:xfrm>
        </p:spPr>
        <p:txBody>
          <a:bodyPr/>
          <a:lstStyle/>
          <a:p>
            <a:endParaRPr lang="ko-KR" altLang="en-US" dirty="0"/>
          </a:p>
        </p:txBody>
      </p:sp>
      <p:sp>
        <p:nvSpPr>
          <p:cNvPr id="6" name="슬라이드 번호 개체 틀 5">
            <a:extLst>
              <a:ext uri="{FF2B5EF4-FFF2-40B4-BE49-F238E27FC236}">
                <a16:creationId xmlns:a16="http://schemas.microsoft.com/office/drawing/2014/main" id="{19E6753F-B7DB-4745-A3A3-FFC9C55B12DF}"/>
              </a:ext>
            </a:extLst>
          </p:cNvPr>
          <p:cNvSpPr>
            <a:spLocks noGrp="1"/>
          </p:cNvSpPr>
          <p:nvPr>
            <p:ph type="sldNum" sz="quarter" idx="12"/>
          </p:nvPr>
        </p:nvSpPr>
        <p:spPr>
          <a:xfrm>
            <a:off x="8610600" y="6356350"/>
            <a:ext cx="2743200" cy="365125"/>
          </a:xfrm>
        </p:spPr>
        <p:txBody>
          <a:bodyPr/>
          <a:lstStyle/>
          <a:p>
            <a:fld id="{9B6ADB28-AEB7-4A17-B82E-FB255641344D}" type="slidenum">
              <a:rPr lang="ko-KR" altLang="en-US" smtClean="0"/>
              <a:t>‹#›</a:t>
            </a:fld>
            <a:endParaRPr lang="ko-KR" altLang="en-US" dirty="0"/>
          </a:p>
        </p:txBody>
      </p:sp>
    </p:spTree>
    <p:extLst>
      <p:ext uri="{BB962C8B-B14F-4D97-AF65-F5344CB8AC3E}">
        <p14:creationId xmlns:p14="http://schemas.microsoft.com/office/powerpoint/2010/main" val="3299103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EFAE29EA-8C4D-2652-7CE5-6895EE14EFB1}"/>
              </a:ext>
            </a:extLst>
          </p:cNvPr>
          <p:cNvSpPr/>
          <p:nvPr userDrawn="1"/>
        </p:nvSpPr>
        <p:spPr>
          <a:xfrm>
            <a:off x="0" y="1409700"/>
            <a:ext cx="12192000" cy="5448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텍스트 개체 틀 8">
            <a:extLst>
              <a:ext uri="{FF2B5EF4-FFF2-40B4-BE49-F238E27FC236}">
                <a16:creationId xmlns:a16="http://schemas.microsoft.com/office/drawing/2014/main" id="{46BA606C-6C00-4CE5-981A-574E2465E85F}"/>
              </a:ext>
            </a:extLst>
          </p:cNvPr>
          <p:cNvSpPr>
            <a:spLocks noGrp="1"/>
          </p:cNvSpPr>
          <p:nvPr>
            <p:ph type="body" sz="quarter" idx="16"/>
          </p:nvPr>
        </p:nvSpPr>
        <p:spPr>
          <a:xfrm>
            <a:off x="819150" y="1619250"/>
            <a:ext cx="10382252" cy="4304752"/>
          </a:xfrm>
          <a:noFill/>
          <a:ln>
            <a:noFill/>
          </a:ln>
        </p:spPr>
        <p:style>
          <a:lnRef idx="1">
            <a:schemeClr val="accent1"/>
          </a:lnRef>
          <a:fillRef idx="0">
            <a:schemeClr val="accent1"/>
          </a:fillRef>
          <a:effectRef idx="0">
            <a:schemeClr val="accent1"/>
          </a:effectRef>
          <a:fontRef idx="minor">
            <a:schemeClr val="tx1"/>
          </a:fontRef>
        </p:style>
        <p:txBody>
          <a:bodyPr>
            <a:normAutofit/>
          </a:bodyPr>
          <a:lstStyle>
            <a:lvl1pPr marL="0" indent="0" algn="l" defTabSz="914400" rtl="0" eaLnBrk="1" latinLnBrk="1" hangingPunct="1">
              <a:lnSpc>
                <a:spcPct val="100000"/>
              </a:lnSpc>
              <a:buNone/>
              <a:defRPr lang="en-US" altLang="en-US" sz="1600" b="0" i="0" kern="1200" dirty="0">
                <a:solidFill>
                  <a:schemeClr val="tx1"/>
                </a:solidFill>
                <a:latin typeface="+mn-lt"/>
                <a:ea typeface="맑은 고딕" panose="020B0503020000020004" pitchFamily="50" charset="-127"/>
                <a:cs typeface="Arial" panose="02000000000000000000" pitchFamily="2" charset="0"/>
              </a:defRPr>
            </a:lvl1pPr>
          </a:lstStyle>
          <a:p>
            <a:pPr marL="0" lvl="0" indent="0" algn="l" defTabSz="914400" rtl="0" eaLnBrk="1" latinLnBrk="1" hangingPunct="1">
              <a:spcBef>
                <a:spcPct val="20000"/>
              </a:spcBef>
              <a:buFont typeface="Arial" pitchFamily="34" charset="0"/>
              <a:buNone/>
            </a:pPr>
            <a:endParaRPr lang="en-US" dirty="0"/>
          </a:p>
        </p:txBody>
      </p:sp>
      <p:sp>
        <p:nvSpPr>
          <p:cNvPr id="2" name="제목 1">
            <a:extLst>
              <a:ext uri="{FF2B5EF4-FFF2-40B4-BE49-F238E27FC236}">
                <a16:creationId xmlns:a16="http://schemas.microsoft.com/office/drawing/2014/main" id="{6D52B1C0-ABCC-48ED-A4A9-884B66749A1D}"/>
              </a:ext>
            </a:extLst>
          </p:cNvPr>
          <p:cNvSpPr>
            <a:spLocks noGrp="1"/>
          </p:cNvSpPr>
          <p:nvPr>
            <p:ph type="title"/>
          </p:nvPr>
        </p:nvSpPr>
        <p:spPr>
          <a:xfrm>
            <a:off x="819150" y="127000"/>
            <a:ext cx="10463590" cy="1225550"/>
          </a:xfrm>
        </p:spPr>
        <p:txBody>
          <a:bodyPr>
            <a:noAutofit/>
          </a:bodyPr>
          <a:lstStyle>
            <a:lvl1pPr algn="ctr">
              <a:defRPr lang="ko-KR" altLang="en-US" sz="4800" kern="1200" spc="0">
                <a:solidFill>
                  <a:schemeClr val="accent2"/>
                </a:solidFill>
                <a:latin typeface="+mj-lt"/>
                <a:ea typeface="Calibri" panose="020F0502020204030204" pitchFamily="34" charset="0"/>
                <a:cs typeface="+mn-cs"/>
              </a:defRPr>
            </a:lvl1pPr>
          </a:lstStyle>
          <a:p>
            <a:r>
              <a:rPr lang="ko-KR" altLang="en-US" dirty="0"/>
              <a:t>마스터 제목 스타일 편집</a:t>
            </a:r>
          </a:p>
        </p:txBody>
      </p:sp>
      <p:sp>
        <p:nvSpPr>
          <p:cNvPr id="3" name="직사각형 2">
            <a:extLst>
              <a:ext uri="{FF2B5EF4-FFF2-40B4-BE49-F238E27FC236}">
                <a16:creationId xmlns:a16="http://schemas.microsoft.com/office/drawing/2014/main" id="{1BAAD56F-E555-1259-3ACF-528BF575B70C}"/>
              </a:ext>
            </a:extLst>
          </p:cNvPr>
          <p:cNvSpPr/>
          <p:nvPr userDrawn="1"/>
        </p:nvSpPr>
        <p:spPr>
          <a:xfrm>
            <a:off x="4610100" y="0"/>
            <a:ext cx="2971800" cy="889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bIns="108000" rtlCol="0" anchor="ctr"/>
          <a:lstStyle/>
          <a:p>
            <a:pPr algn="ctr"/>
            <a:endParaRPr lang="ko-KR" altLang="en-US" sz="6000">
              <a:ln>
                <a:solidFill>
                  <a:schemeClr val="accent1">
                    <a:alpha val="0"/>
                  </a:schemeClr>
                </a:solidFill>
              </a:ln>
              <a:solidFill>
                <a:schemeClr val="bg1"/>
              </a:solidFill>
              <a:latin typeface="+mj-lt"/>
            </a:endParaRPr>
          </a:p>
        </p:txBody>
      </p:sp>
    </p:spTree>
    <p:extLst>
      <p:ext uri="{BB962C8B-B14F-4D97-AF65-F5344CB8AC3E}">
        <p14:creationId xmlns:p14="http://schemas.microsoft.com/office/powerpoint/2010/main" val="149556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사용자 지정 레이아웃">
    <p:spTree>
      <p:nvGrpSpPr>
        <p:cNvPr id="1" name=""/>
        <p:cNvGrpSpPr/>
        <p:nvPr/>
      </p:nvGrpSpPr>
      <p:grpSpPr>
        <a:xfrm>
          <a:off x="0" y="0"/>
          <a:ext cx="0" cy="0"/>
          <a:chOff x="0" y="0"/>
          <a:chExt cx="0" cy="0"/>
        </a:xfrm>
      </p:grpSpPr>
      <p:sp>
        <p:nvSpPr>
          <p:cNvPr id="3" name="그림 개체 틀 2"/>
          <p:cNvSpPr>
            <a:spLocks noGrp="1"/>
          </p:cNvSpPr>
          <p:nvPr>
            <p:ph type="pic" sz="quarter" idx="13"/>
          </p:nvPr>
        </p:nvSpPr>
        <p:spPr>
          <a:xfrm>
            <a:off x="0" y="1"/>
            <a:ext cx="12192000" cy="6858000"/>
          </a:xfrm>
        </p:spPr>
        <p:txBody>
          <a:bodyPr/>
          <a:lstStyle/>
          <a:p>
            <a:endParaRPr lang="ko-KR" altLang="en-US"/>
          </a:p>
        </p:txBody>
      </p:sp>
      <p:sp>
        <p:nvSpPr>
          <p:cNvPr id="8" name="날짜 개체 틀 3"/>
          <p:cNvSpPr>
            <a:spLocks noGrp="1"/>
          </p:cNvSpPr>
          <p:nvPr>
            <p:ph type="dt" sz="half" idx="10"/>
          </p:nvPr>
        </p:nvSpPr>
        <p:spPr>
          <a:xfrm>
            <a:off x="838200" y="6356350"/>
            <a:ext cx="2743200" cy="365125"/>
          </a:xfrm>
        </p:spPr>
        <p:txBody>
          <a:bodyPr/>
          <a:lstStyle/>
          <a:p>
            <a:fld id="{B679626A-030A-428A-8F6C-02DBBBCEF8B9}" type="datetimeFigureOut">
              <a:rPr lang="ko-KR" altLang="en-US" smtClean="0"/>
              <a:t>2023-03-28</a:t>
            </a:fld>
            <a:endParaRPr lang="ko-KR" altLang="en-US" dirty="0"/>
          </a:p>
        </p:txBody>
      </p:sp>
      <p:sp>
        <p:nvSpPr>
          <p:cNvPr id="9" name="바닥글 개체 틀 4"/>
          <p:cNvSpPr>
            <a:spLocks noGrp="1"/>
          </p:cNvSpPr>
          <p:nvPr>
            <p:ph type="ftr" sz="quarter" idx="11"/>
          </p:nvPr>
        </p:nvSpPr>
        <p:spPr>
          <a:xfrm>
            <a:off x="4038600" y="6356350"/>
            <a:ext cx="4114800" cy="365125"/>
          </a:xfrm>
        </p:spPr>
        <p:txBody>
          <a:bodyPr/>
          <a:lstStyle/>
          <a:p>
            <a:endParaRPr lang="ko-KR" altLang="en-US" dirty="0"/>
          </a:p>
        </p:txBody>
      </p:sp>
      <p:sp>
        <p:nvSpPr>
          <p:cNvPr id="10" name="슬라이드 번호 개체 틀 5"/>
          <p:cNvSpPr>
            <a:spLocks noGrp="1"/>
          </p:cNvSpPr>
          <p:nvPr>
            <p:ph type="sldNum" sz="quarter" idx="12"/>
          </p:nvPr>
        </p:nvSpPr>
        <p:spPr>
          <a:xfrm>
            <a:off x="8610600" y="6356350"/>
            <a:ext cx="2743200" cy="365125"/>
          </a:xfrm>
        </p:spPr>
        <p:txBody>
          <a:bodyPr/>
          <a:lstStyle/>
          <a:p>
            <a:fld id="{9B6ADB28-AEB7-4A17-B82E-FB255641344D}" type="slidenum">
              <a:rPr lang="ko-KR" altLang="en-US" smtClean="0"/>
              <a:t>‹#›</a:t>
            </a:fld>
            <a:endParaRPr lang="ko-KR" altLang="en-US" dirty="0"/>
          </a:p>
        </p:txBody>
      </p:sp>
    </p:spTree>
    <p:extLst>
      <p:ext uri="{BB962C8B-B14F-4D97-AF65-F5344CB8AC3E}">
        <p14:creationId xmlns:p14="http://schemas.microsoft.com/office/powerpoint/2010/main" val="28313702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3D0C0-5561-4C98-808A-433DC7FFAFE3}" type="datetimeFigureOut">
              <a:rPr lang="ko-KR" altLang="en-US" smtClean="0"/>
              <a:t>2023-03-28</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84E43-31B2-45CF-BDA5-AA5C5336A78C}" type="slidenum">
              <a:rPr lang="ko-KR" altLang="en-US" smtClean="0"/>
              <a:t>‹#›</a:t>
            </a:fld>
            <a:endParaRPr lang="ko-KR" altLang="en-US" dirty="0"/>
          </a:p>
        </p:txBody>
      </p:sp>
    </p:spTree>
    <p:extLst>
      <p:ext uri="{BB962C8B-B14F-4D97-AF65-F5344CB8AC3E}">
        <p14:creationId xmlns:p14="http://schemas.microsoft.com/office/powerpoint/2010/main" val="1277375814"/>
      </p:ext>
    </p:extLst>
  </p:cSld>
  <p:clrMap bg1="lt1" tx1="dk1" bg2="lt2" tx2="dk2" accent1="accent1" accent2="accent2" accent3="accent3" accent4="accent4" accent5="accent5" accent6="accent6" hlink="hlink" folHlink="folHlink"/>
  <p:sldLayoutIdLst>
    <p:sldLayoutId id="2147483655" r:id="rId1"/>
    <p:sldLayoutId id="2147483650" r:id="rId2"/>
    <p:sldLayoutId id="2147483651" r:id="rId3"/>
    <p:sldLayoutId id="2147483652" r:id="rId4"/>
    <p:sldLayoutId id="2147483653" r:id="rId5"/>
    <p:sldLayoutId id="2147483654" r:id="rId6"/>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개체 틀 8">
            <a:extLst>
              <a:ext uri="{FF2B5EF4-FFF2-40B4-BE49-F238E27FC236}">
                <a16:creationId xmlns:a16="http://schemas.microsoft.com/office/drawing/2014/main" id="{818461F4-084A-6CA4-9AD2-3FAD2105E328}"/>
              </a:ext>
            </a:extLst>
          </p:cNvPr>
          <p:cNvPicPr>
            <a:picLocks noGrp="1" noChangeAspect="1"/>
          </p:cNvPicPr>
          <p:nvPr>
            <p:ph type="pic" sz="quarter" idx="13"/>
          </p:nvPr>
        </p:nvPicPr>
        <p:blipFill>
          <a:blip r:embed="rId3">
            <a:extLst>
              <a:ext uri="{BEBA8EAE-BF5A-486C-A8C5-ECC9F3942E4B}">
                <a14:imgProps xmlns:a14="http://schemas.microsoft.com/office/drawing/2010/main">
                  <a14:imgLayer r:embed="rId4">
                    <a14:imgEffect>
                      <a14:saturation sat="0"/>
                    </a14:imgEffect>
                  </a14:imgLayer>
                </a14:imgProps>
              </a:ext>
            </a:extLst>
          </a:blip>
          <a:srcRect t="69" b="69"/>
          <a:stretch>
            <a:fillRect/>
          </a:stretch>
        </p:blipFill>
        <p:spPr/>
      </p:pic>
      <p:sp>
        <p:nvSpPr>
          <p:cNvPr id="10" name="직사각형 9">
            <a:extLst>
              <a:ext uri="{FF2B5EF4-FFF2-40B4-BE49-F238E27FC236}">
                <a16:creationId xmlns:a16="http://schemas.microsoft.com/office/drawing/2014/main" id="{EFF6F039-B4E2-6E45-60C8-342CA6B568F7}"/>
              </a:ext>
            </a:extLst>
          </p:cNvPr>
          <p:cNvSpPr/>
          <p:nvPr/>
        </p:nvSpPr>
        <p:spPr>
          <a:xfrm>
            <a:off x="0" y="0"/>
            <a:ext cx="12192000" cy="6858000"/>
          </a:xfrm>
          <a:prstGeom prst="rect">
            <a:avLst/>
          </a:prstGeom>
          <a:solidFill>
            <a:schemeClr val="tx2">
              <a:lumMod val="7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24" name="직사각형 23"/>
          <p:cNvSpPr/>
          <p:nvPr/>
        </p:nvSpPr>
        <p:spPr>
          <a:xfrm>
            <a:off x="525779" y="4620335"/>
            <a:ext cx="11140440" cy="249636"/>
          </a:xfrm>
          <a:prstGeom prst="rect">
            <a:avLst/>
          </a:prstGeom>
          <a:noFill/>
          <a:ln>
            <a:noFill/>
          </a:ln>
        </p:spPr>
        <p:txBody>
          <a:bodyPr wrap="square" lIns="108000" tIns="0" rIns="108000" bIns="0" anchor="ctr">
            <a:noAutofit/>
          </a:bodyPr>
          <a:lstStyle/>
          <a:p>
            <a:pPr marL="0" marR="0" lvl="0" indent="0" algn="dist"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prstClr val="white"/>
                </a:solidFill>
                <a:effectLst/>
                <a:uLnTx/>
                <a:uFillTx/>
                <a:latin typeface="Calibri Light"/>
                <a:ea typeface="Noto Sans" panose="020B0502040504020204" pitchFamily="34" charset="0"/>
                <a:cs typeface="Noto Sans" panose="020B0502040504020204" pitchFamily="34" charset="0"/>
              </a:rPr>
              <a:t>HYBRID INTRUSION PREVENTION SYSTEM</a:t>
            </a:r>
            <a:endParaRPr kumimoji="0" lang="ko-KR" altLang="en-US" sz="1000" b="1" i="0" u="none" strike="noStrike" kern="1200" cap="none" spc="0" normalizeH="0" baseline="0" noProof="0" dirty="0">
              <a:ln>
                <a:noFill/>
              </a:ln>
              <a:solidFill>
                <a:prstClr val="white"/>
              </a:solidFill>
              <a:effectLst/>
              <a:uLnTx/>
              <a:uFillTx/>
              <a:latin typeface="Calibri Light"/>
              <a:ea typeface="맑은 고딕" panose="020B0503020000020004" pitchFamily="50" charset="-127"/>
              <a:cs typeface="Noto Sans" panose="020B0502040504020204" pitchFamily="34" charset="0"/>
            </a:endParaRPr>
          </a:p>
        </p:txBody>
      </p:sp>
      <p:sp>
        <p:nvSpPr>
          <p:cNvPr id="2" name="직사각형 1">
            <a:extLst>
              <a:ext uri="{FF2B5EF4-FFF2-40B4-BE49-F238E27FC236}">
                <a16:creationId xmlns:a16="http://schemas.microsoft.com/office/drawing/2014/main" id="{AE6AE0BD-6884-6906-7559-5C7C0F88FE31}"/>
              </a:ext>
            </a:extLst>
          </p:cNvPr>
          <p:cNvSpPr/>
          <p:nvPr/>
        </p:nvSpPr>
        <p:spPr>
          <a:xfrm>
            <a:off x="2362201" y="2104017"/>
            <a:ext cx="5320282" cy="11932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bIns="108000" rtlCol="0" anchor="ctr"/>
          <a:lstStyle/>
          <a:p>
            <a:pPr algn="ctr"/>
            <a:endParaRPr lang="ko-KR" altLang="en-US" sz="6000" dirty="0">
              <a:ln>
                <a:solidFill>
                  <a:schemeClr val="accent1">
                    <a:alpha val="0"/>
                  </a:schemeClr>
                </a:solidFill>
              </a:ln>
              <a:solidFill>
                <a:schemeClr val="bg1"/>
              </a:solidFill>
              <a:latin typeface="+mj-lt"/>
            </a:endParaRPr>
          </a:p>
        </p:txBody>
      </p:sp>
      <p:sp>
        <p:nvSpPr>
          <p:cNvPr id="3" name="직사각형 2">
            <a:extLst>
              <a:ext uri="{FF2B5EF4-FFF2-40B4-BE49-F238E27FC236}">
                <a16:creationId xmlns:a16="http://schemas.microsoft.com/office/drawing/2014/main" id="{C38DE150-0904-08B9-4498-2FEAAC9949C9}"/>
              </a:ext>
            </a:extLst>
          </p:cNvPr>
          <p:cNvSpPr/>
          <p:nvPr/>
        </p:nvSpPr>
        <p:spPr>
          <a:xfrm>
            <a:off x="4509518" y="3297311"/>
            <a:ext cx="5990842" cy="1193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108000" rtlCol="0" anchor="ctr"/>
          <a:lstStyle/>
          <a:p>
            <a:pPr algn="ctr"/>
            <a:r>
              <a:rPr lang="vi-VN" altLang="ko-KR" sz="2600" dirty="0">
                <a:ln>
                  <a:solidFill>
                    <a:schemeClr val="accent1">
                      <a:alpha val="0"/>
                    </a:schemeClr>
                  </a:solidFill>
                </a:ln>
                <a:solidFill>
                  <a:schemeClr val="bg1"/>
                </a:solidFill>
                <a:latin typeface="Segoe UI Black" panose="020B0A02040204020203" pitchFamily="34" charset="0"/>
                <a:ea typeface="Segoe UI Black" panose="020B0A02040204020203" pitchFamily="34" charset="0"/>
              </a:rPr>
              <a:t>CHO BẢO MẬT CƠ SỞ DỮ LIỆU</a:t>
            </a:r>
            <a:r>
              <a:rPr lang="en-US" altLang="ko-KR" sz="2600" dirty="0">
                <a:ln>
                  <a:solidFill>
                    <a:schemeClr val="accent1">
                      <a:alpha val="0"/>
                    </a:schemeClr>
                  </a:solidFill>
                </a:ln>
                <a:solidFill>
                  <a:schemeClr val="bg1"/>
                </a:solidFill>
                <a:latin typeface="Segoe UI Black" panose="020B0A02040204020203" pitchFamily="34" charset="0"/>
                <a:ea typeface="Segoe UI Black" panose="020B0A02040204020203" pitchFamily="34" charset="0"/>
              </a:rPr>
              <a:t> </a:t>
            </a:r>
            <a:r>
              <a:rPr lang="vi-VN" altLang="ko-KR" sz="2600" dirty="0">
                <a:ln>
                  <a:solidFill>
                    <a:schemeClr val="accent1">
                      <a:alpha val="0"/>
                    </a:schemeClr>
                  </a:solidFill>
                </a:ln>
                <a:solidFill>
                  <a:schemeClr val="bg1"/>
                </a:solidFill>
                <a:latin typeface="Segoe UI Black" panose="020B0A02040204020203" pitchFamily="34" charset="0"/>
                <a:ea typeface="Segoe UI Black" panose="020B0A02040204020203" pitchFamily="34" charset="0"/>
              </a:rPr>
              <a:t>WEB</a:t>
            </a:r>
            <a:endParaRPr lang="ko-KR" altLang="en-US" sz="2600" dirty="0">
              <a:ln>
                <a:solidFill>
                  <a:schemeClr val="accent1">
                    <a:alpha val="0"/>
                  </a:schemeClr>
                </a:solidFill>
              </a:ln>
              <a:solidFill>
                <a:schemeClr val="bg1"/>
              </a:solidFill>
              <a:latin typeface="Segoe UI Black" panose="020B0A02040204020203" pitchFamily="34" charset="0"/>
            </a:endParaRPr>
          </a:p>
        </p:txBody>
      </p:sp>
      <p:sp>
        <p:nvSpPr>
          <p:cNvPr id="7" name="직사각형 6">
            <a:extLst>
              <a:ext uri="{FF2B5EF4-FFF2-40B4-BE49-F238E27FC236}">
                <a16:creationId xmlns:a16="http://schemas.microsoft.com/office/drawing/2014/main" id="{229E0BBF-581F-7222-02C5-5514FED815B7}"/>
              </a:ext>
            </a:extLst>
          </p:cNvPr>
          <p:cNvSpPr/>
          <p:nvPr/>
        </p:nvSpPr>
        <p:spPr>
          <a:xfrm flipH="1">
            <a:off x="7764014" y="2473830"/>
            <a:ext cx="2566038" cy="584775"/>
          </a:xfrm>
          <a:prstGeom prst="rect">
            <a:avLst/>
          </a:prstGeom>
        </p:spPr>
        <p:txBody>
          <a:bodyPr wrap="square">
            <a:spAutoFit/>
          </a:bodyPr>
          <a:lstStyle/>
          <a:p>
            <a:r>
              <a:rPr lang="en-US" altLang="ko-KR" sz="1600" dirty="0">
                <a:solidFill>
                  <a:schemeClr val="bg1"/>
                </a:solidFill>
                <a:latin typeface="Segoe UI Black" panose="020B0A02040204020203" pitchFamily="34" charset="0"/>
                <a:ea typeface="Segoe UI Black" panose="020B0A02040204020203" pitchFamily="34" charset="0"/>
                <a:cs typeface="Calibri" panose="020F0502020204030204" pitchFamily="34" charset="0"/>
              </a:rPr>
              <a:t>GV: Võ </a:t>
            </a:r>
            <a:r>
              <a:rPr lang="en-US" altLang="ko-KR" sz="1600" dirty="0" err="1">
                <a:solidFill>
                  <a:schemeClr val="bg1"/>
                </a:solidFill>
                <a:latin typeface="Segoe UI Black" panose="020B0A02040204020203" pitchFamily="34" charset="0"/>
                <a:ea typeface="Segoe UI Black" panose="020B0A02040204020203" pitchFamily="34" charset="0"/>
                <a:cs typeface="Calibri" panose="020F0502020204030204" pitchFamily="34" charset="0"/>
              </a:rPr>
              <a:t>Ngọc</a:t>
            </a:r>
            <a:r>
              <a:rPr lang="en-US" altLang="ko-KR" sz="1600" dirty="0">
                <a:solidFill>
                  <a:schemeClr val="bg1"/>
                </a:solidFill>
                <a:latin typeface="Segoe UI Black" panose="020B0A02040204020203" pitchFamily="34" charset="0"/>
                <a:ea typeface="Segoe UI Black" panose="020B0A02040204020203" pitchFamily="34" charset="0"/>
                <a:cs typeface="Calibri" panose="020F0502020204030204" pitchFamily="34" charset="0"/>
              </a:rPr>
              <a:t> </a:t>
            </a:r>
            <a:r>
              <a:rPr lang="en-US" altLang="ko-KR" sz="1600" dirty="0" err="1">
                <a:solidFill>
                  <a:schemeClr val="bg1"/>
                </a:solidFill>
                <a:latin typeface="Segoe UI Black" panose="020B0A02040204020203" pitchFamily="34" charset="0"/>
                <a:ea typeface="Segoe UI Black" panose="020B0A02040204020203" pitchFamily="34" charset="0"/>
                <a:cs typeface="Calibri" panose="020F0502020204030204" pitchFamily="34" charset="0"/>
              </a:rPr>
              <a:t>Tấn</a:t>
            </a:r>
            <a:r>
              <a:rPr lang="en-US" altLang="ko-KR" sz="1600" dirty="0">
                <a:solidFill>
                  <a:schemeClr val="bg1"/>
                </a:solidFill>
                <a:latin typeface="Segoe UI Black" panose="020B0A02040204020203" pitchFamily="34" charset="0"/>
                <a:ea typeface="Segoe UI Black" panose="020B0A02040204020203" pitchFamily="34" charset="0"/>
                <a:cs typeface="Calibri" panose="020F0502020204030204" pitchFamily="34" charset="0"/>
              </a:rPr>
              <a:t> Ph</a:t>
            </a:r>
            <a:r>
              <a:rPr lang="vi-VN" altLang="ko-KR" sz="1600" dirty="0">
                <a:solidFill>
                  <a:schemeClr val="bg1"/>
                </a:solidFill>
                <a:latin typeface="Segoe UI Black" panose="020B0A02040204020203" pitchFamily="34" charset="0"/>
                <a:ea typeface="Segoe UI Black" panose="020B0A02040204020203" pitchFamily="34" charset="0"/>
                <a:cs typeface="Calibri" panose="020F0502020204030204" pitchFamily="34" charset="0"/>
              </a:rPr>
              <a:t>ước</a:t>
            </a:r>
            <a:endParaRPr lang="en-US" altLang="ko-KR" sz="1600" dirty="0">
              <a:solidFill>
                <a:schemeClr val="bg1"/>
              </a:solidFill>
              <a:latin typeface="Segoe UI Black" panose="020B0A02040204020203" pitchFamily="34" charset="0"/>
              <a:ea typeface="Segoe UI Black" panose="020B0A02040204020203" pitchFamily="34" charset="0"/>
              <a:cs typeface="Calibri" panose="020F0502020204030204" pitchFamily="34" charset="0"/>
            </a:endParaRPr>
          </a:p>
          <a:p>
            <a:r>
              <a:rPr lang="en-US" altLang="ko-KR" sz="1600" dirty="0" err="1">
                <a:solidFill>
                  <a:schemeClr val="bg1"/>
                </a:solidFill>
                <a:latin typeface="Segoe UI Black" panose="020B0A02040204020203" pitchFamily="34" charset="0"/>
                <a:ea typeface="Segoe UI Black" panose="020B0A02040204020203" pitchFamily="34" charset="0"/>
                <a:cs typeface="Calibri" panose="020F0502020204030204" pitchFamily="34" charset="0"/>
              </a:rPr>
              <a:t>Nhóm</a:t>
            </a:r>
            <a:r>
              <a:rPr lang="en-US" altLang="ko-KR" sz="1600" dirty="0">
                <a:solidFill>
                  <a:schemeClr val="bg1"/>
                </a:solidFill>
                <a:latin typeface="Segoe UI Black" panose="020B0A02040204020203" pitchFamily="34" charset="0"/>
                <a:ea typeface="Segoe UI Black" panose="020B0A02040204020203" pitchFamily="34" charset="0"/>
                <a:cs typeface="Calibri" panose="020F0502020204030204" pitchFamily="34" charset="0"/>
              </a:rPr>
              <a:t>: 11</a:t>
            </a:r>
          </a:p>
        </p:txBody>
      </p:sp>
      <p:sp>
        <p:nvSpPr>
          <p:cNvPr id="5" name="제목 4"/>
          <p:cNvSpPr>
            <a:spLocks noGrp="1"/>
          </p:cNvSpPr>
          <p:nvPr>
            <p:ph type="title"/>
          </p:nvPr>
        </p:nvSpPr>
        <p:spPr/>
        <p:txBody>
          <a:bodyPr/>
          <a:lstStyle/>
          <a:p>
            <a:r>
              <a:rPr lang="en-US" altLang="ko-KR" sz="2600" dirty="0">
                <a:latin typeface="Segoe UI Black" panose="020B0A02040204020203" pitchFamily="34" charset="0"/>
                <a:ea typeface="Segoe UI Black" panose="020B0A02040204020203" pitchFamily="34" charset="0"/>
              </a:rPr>
              <a:t>HỆ THỐNG DỰ ĐOÁN XÂM NHẬP HỖN HỢP (HIPS)</a:t>
            </a:r>
            <a:endParaRPr lang="ko-KR" altLang="en-US" sz="2600" dirty="0">
              <a:latin typeface="Segoe UI Black" panose="020B0A02040204020203" pitchFamily="34" charset="0"/>
            </a:endParaRPr>
          </a:p>
        </p:txBody>
      </p:sp>
      <p:sp>
        <p:nvSpPr>
          <p:cNvPr id="60" name="직사각형 59">
            <a:extLst>
              <a:ext uri="{FF2B5EF4-FFF2-40B4-BE49-F238E27FC236}">
                <a16:creationId xmlns:a16="http://schemas.microsoft.com/office/drawing/2014/main" id="{9878A5AD-6E7D-39E6-BC5D-A5C92D957BC1}"/>
              </a:ext>
            </a:extLst>
          </p:cNvPr>
          <p:cNvSpPr/>
          <p:nvPr/>
        </p:nvSpPr>
        <p:spPr>
          <a:xfrm>
            <a:off x="4116000" y="0"/>
            <a:ext cx="3960000" cy="889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bIns="108000" rtlCol="0" anchor="ctr"/>
          <a:lstStyle/>
          <a:p>
            <a:pPr algn="ctr"/>
            <a:endParaRPr lang="ko-KR" altLang="en-US" sz="6000">
              <a:ln>
                <a:solidFill>
                  <a:schemeClr val="accent1">
                    <a:alpha val="0"/>
                  </a:schemeClr>
                </a:solidFill>
              </a:ln>
              <a:solidFill>
                <a:schemeClr val="bg1"/>
              </a:solidFill>
              <a:latin typeface="+mj-lt"/>
            </a:endParaRPr>
          </a:p>
        </p:txBody>
      </p:sp>
      <p:sp>
        <p:nvSpPr>
          <p:cNvPr id="11" name="직사각형 10"/>
          <p:cNvSpPr/>
          <p:nvPr/>
        </p:nvSpPr>
        <p:spPr>
          <a:xfrm>
            <a:off x="5173638" y="3340593"/>
            <a:ext cx="4351362" cy="1200329"/>
          </a:xfrm>
          <a:prstGeom prst="rect">
            <a:avLst/>
          </a:prstGeom>
        </p:spPr>
        <p:txBody>
          <a:bodyPr wrap="square">
            <a:spAutoFit/>
          </a:bodyPr>
          <a:lstStyle/>
          <a:p>
            <a:pPr lvl="0" algn="ctr"/>
            <a:endParaRPr lang="ko-KR" altLang="en-US" sz="7200" dirty="0">
              <a:ln>
                <a:solidFill>
                  <a:srgbClr val="009EFF">
                    <a:alpha val="0"/>
                  </a:srgbClr>
                </a:solidFill>
              </a:ln>
              <a:solidFill>
                <a:prstClr val="white"/>
              </a:solidFill>
              <a:latin typeface="Bebas Neue"/>
            </a:endParaRPr>
          </a:p>
        </p:txBody>
      </p:sp>
    </p:spTree>
    <p:extLst>
      <p:ext uri="{BB962C8B-B14F-4D97-AF65-F5344CB8AC3E}">
        <p14:creationId xmlns:p14="http://schemas.microsoft.com/office/powerpoint/2010/main" val="748875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p:cNvSpPr>
            <a:spLocks noGrp="1"/>
          </p:cNvSpPr>
          <p:nvPr>
            <p:ph type="body" sz="quarter" idx="16"/>
          </p:nvPr>
        </p:nvSpPr>
        <p:spPr>
          <a:xfrm>
            <a:off x="819150" y="1619250"/>
            <a:ext cx="10382252" cy="5111750"/>
          </a:xfrm>
        </p:spPr>
        <p:txBody>
          <a:bodyPr>
            <a:normAutofit lnSpcReduction="10000"/>
          </a:bodyPr>
          <a:lstStyle/>
          <a:p>
            <a:pPr algn="just"/>
            <a:r>
              <a:rPr lang="en-US" altLang="ko-KR" sz="2600" dirty="0"/>
              <a:t>3. </a:t>
            </a:r>
            <a:r>
              <a:rPr lang="en-US" altLang="ko-KR" sz="2600" dirty="0" err="1"/>
              <a:t>Uncertainity</a:t>
            </a:r>
            <a:r>
              <a:rPr lang="en-US" altLang="ko-KR" sz="2600" dirty="0"/>
              <a:t> degree model (</a:t>
            </a:r>
            <a:r>
              <a:rPr lang="en-US" altLang="ko-KR" sz="2600" dirty="0" err="1"/>
              <a:t>Mức</a:t>
            </a:r>
            <a:r>
              <a:rPr lang="en-US" altLang="ko-KR" sz="2600" dirty="0"/>
              <a:t> </a:t>
            </a:r>
            <a:r>
              <a:rPr lang="en-US" altLang="ko-KR" sz="2600" dirty="0" err="1"/>
              <a:t>độ</a:t>
            </a:r>
            <a:r>
              <a:rPr lang="en-US" altLang="ko-KR" sz="2600" dirty="0"/>
              <a:t> </a:t>
            </a:r>
            <a:r>
              <a:rPr lang="en-US" altLang="ko-KR" sz="2600" dirty="0" err="1"/>
              <a:t>không</a:t>
            </a:r>
            <a:r>
              <a:rPr lang="en-US" altLang="ko-KR" sz="2600" dirty="0"/>
              <a:t> </a:t>
            </a:r>
            <a:r>
              <a:rPr lang="en-US" altLang="ko-KR" sz="2600" dirty="0" err="1"/>
              <a:t>chắc</a:t>
            </a:r>
            <a:r>
              <a:rPr lang="en-US" altLang="ko-KR" sz="2600" dirty="0"/>
              <a:t> </a:t>
            </a:r>
            <a:r>
              <a:rPr lang="en-US" altLang="ko-KR" sz="2600" dirty="0" err="1"/>
              <a:t>chắn</a:t>
            </a:r>
            <a:r>
              <a:rPr lang="en-US" altLang="ko-KR" sz="2600" dirty="0"/>
              <a:t>)</a:t>
            </a:r>
          </a:p>
          <a:p>
            <a:pPr algn="just"/>
            <a:endParaRPr lang="en-US" altLang="ko-KR" sz="2600" dirty="0"/>
          </a:p>
          <a:p>
            <a:pPr algn="just"/>
            <a:endParaRPr lang="en-US" altLang="ko-KR" sz="2600" dirty="0"/>
          </a:p>
          <a:p>
            <a:pPr algn="just"/>
            <a:endParaRPr lang="en-US" altLang="ko-KR" sz="2600" dirty="0"/>
          </a:p>
          <a:p>
            <a:pPr algn="just"/>
            <a:endParaRPr lang="en-US" altLang="ko-KR" sz="2600" dirty="0"/>
          </a:p>
          <a:p>
            <a:pPr algn="just"/>
            <a:endParaRPr lang="en-US" altLang="ko-KR" sz="2600" dirty="0"/>
          </a:p>
          <a:p>
            <a:pPr algn="just"/>
            <a:endParaRPr lang="en-US" altLang="ko-KR" sz="2600" dirty="0"/>
          </a:p>
          <a:p>
            <a:pPr algn="just"/>
            <a:endParaRPr lang="en-US" altLang="ko-KR" sz="2600" dirty="0"/>
          </a:p>
          <a:p>
            <a:pPr algn="just"/>
            <a:r>
              <a:rPr lang="en-US" altLang="ko-KR" sz="2600" dirty="0"/>
              <a:t>			</a:t>
            </a:r>
          </a:p>
          <a:p>
            <a:pPr algn="ctr"/>
            <a:r>
              <a:rPr lang="en-US" altLang="ko-KR" sz="2600" dirty="0" err="1"/>
              <a:t>Kiến</a:t>
            </a:r>
            <a:r>
              <a:rPr lang="en-US" altLang="ko-KR" sz="2600" dirty="0"/>
              <a:t> </a:t>
            </a:r>
            <a:r>
              <a:rPr lang="en-US" altLang="ko-KR" sz="2600" dirty="0" err="1"/>
              <a:t>trúc</a:t>
            </a:r>
            <a:r>
              <a:rPr lang="en-US" altLang="ko-KR" sz="2600" dirty="0"/>
              <a:t> </a:t>
            </a:r>
            <a:r>
              <a:rPr lang="en-US" altLang="ko-KR" sz="2600" dirty="0" err="1"/>
              <a:t>mô</a:t>
            </a:r>
            <a:r>
              <a:rPr lang="en-US" altLang="ko-KR" sz="2600" dirty="0"/>
              <a:t> </a:t>
            </a:r>
            <a:r>
              <a:rPr lang="en-US" altLang="ko-KR" sz="2600" dirty="0" err="1"/>
              <a:t>hình</a:t>
            </a:r>
            <a:r>
              <a:rPr lang="en-US" altLang="ko-KR" sz="2600" dirty="0"/>
              <a:t> </a:t>
            </a:r>
            <a:r>
              <a:rPr lang="en-US" altLang="ko-KR" sz="2600" dirty="0" err="1"/>
              <a:t>mức</a:t>
            </a:r>
            <a:r>
              <a:rPr lang="en-US" altLang="ko-KR" sz="2600" dirty="0"/>
              <a:t> </a:t>
            </a:r>
            <a:r>
              <a:rPr lang="en-US" altLang="ko-KR" sz="2600" dirty="0" err="1"/>
              <a:t>độ</a:t>
            </a:r>
            <a:r>
              <a:rPr lang="en-US" altLang="ko-KR" sz="2600" dirty="0"/>
              <a:t> </a:t>
            </a:r>
            <a:r>
              <a:rPr lang="en-US" altLang="ko-KR" sz="2600" dirty="0" err="1"/>
              <a:t>không</a:t>
            </a:r>
            <a:r>
              <a:rPr lang="en-US" altLang="ko-KR" sz="2600" dirty="0"/>
              <a:t> </a:t>
            </a:r>
            <a:r>
              <a:rPr lang="en-US" altLang="ko-KR" sz="2600" dirty="0" err="1"/>
              <a:t>chắc</a:t>
            </a:r>
            <a:r>
              <a:rPr lang="en-US" altLang="ko-KR" sz="2600" dirty="0"/>
              <a:t> </a:t>
            </a:r>
            <a:r>
              <a:rPr lang="en-US" altLang="ko-KR" sz="2600" dirty="0" err="1"/>
              <a:t>chắn</a:t>
            </a:r>
            <a:endParaRPr lang="en-US" altLang="ko-KR" sz="2600" dirty="0"/>
          </a:p>
        </p:txBody>
      </p:sp>
      <p:sp>
        <p:nvSpPr>
          <p:cNvPr id="3" name="제목 2"/>
          <p:cNvSpPr>
            <a:spLocks noGrp="1"/>
          </p:cNvSpPr>
          <p:nvPr>
            <p:ph type="title"/>
          </p:nvPr>
        </p:nvSpPr>
        <p:spPr>
          <a:xfrm>
            <a:off x="681823" y="127000"/>
            <a:ext cx="10828353" cy="1225550"/>
          </a:xfrm>
        </p:spPr>
        <p:txBody>
          <a:bodyPr/>
          <a:lstStyle/>
          <a:p>
            <a:r>
              <a:rPr lang="en-US" altLang="ko-KR" sz="4000" b="1" dirty="0">
                <a:latin typeface="Arial" panose="020B0604020202020204" pitchFamily="34" charset="0"/>
                <a:cs typeface="Arial" panose="020B0604020202020204" pitchFamily="34" charset="0"/>
              </a:rPr>
              <a:t>III. MÔ HÌNH HỆ THỐNG HIPS</a:t>
            </a:r>
          </a:p>
        </p:txBody>
      </p:sp>
      <p:pic>
        <p:nvPicPr>
          <p:cNvPr id="4" name="Picture 3">
            <a:extLst>
              <a:ext uri="{FF2B5EF4-FFF2-40B4-BE49-F238E27FC236}">
                <a16:creationId xmlns:a16="http://schemas.microsoft.com/office/drawing/2014/main" id="{3F798DAC-6226-98B9-A091-8B1BCE991A5A}"/>
              </a:ext>
            </a:extLst>
          </p:cNvPr>
          <p:cNvPicPr>
            <a:picLocks noChangeAspect="1"/>
          </p:cNvPicPr>
          <p:nvPr/>
        </p:nvPicPr>
        <p:blipFill>
          <a:blip r:embed="rId2"/>
          <a:stretch>
            <a:fillRect/>
          </a:stretch>
        </p:blipFill>
        <p:spPr>
          <a:xfrm>
            <a:off x="2780850" y="2189681"/>
            <a:ext cx="6458851" cy="3734321"/>
          </a:xfrm>
          <a:prstGeom prst="rect">
            <a:avLst/>
          </a:prstGeom>
        </p:spPr>
      </p:pic>
    </p:spTree>
    <p:extLst>
      <p:ext uri="{BB962C8B-B14F-4D97-AF65-F5344CB8AC3E}">
        <p14:creationId xmlns:p14="http://schemas.microsoft.com/office/powerpoint/2010/main" val="289888027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p:cNvSpPr>
            <a:spLocks noGrp="1"/>
          </p:cNvSpPr>
          <p:nvPr>
            <p:ph type="body" sz="quarter" idx="16"/>
          </p:nvPr>
        </p:nvSpPr>
        <p:spPr>
          <a:xfrm>
            <a:off x="819150" y="1619250"/>
            <a:ext cx="10382252" cy="5111750"/>
          </a:xfrm>
        </p:spPr>
        <p:txBody>
          <a:bodyPr>
            <a:normAutofit/>
          </a:bodyPr>
          <a:lstStyle/>
          <a:p>
            <a:pPr algn="just"/>
            <a:r>
              <a:rPr lang="en-US" altLang="ko-KR" sz="2600" dirty="0"/>
              <a:t>3. </a:t>
            </a:r>
            <a:r>
              <a:rPr lang="en-US" altLang="ko-KR" sz="2600" dirty="0" err="1"/>
              <a:t>Mức</a:t>
            </a:r>
            <a:r>
              <a:rPr lang="en-US" altLang="ko-KR" sz="2600" dirty="0"/>
              <a:t> </a:t>
            </a:r>
            <a:r>
              <a:rPr lang="en-US" altLang="ko-KR" sz="2600" dirty="0" err="1"/>
              <a:t>độ</a:t>
            </a:r>
            <a:r>
              <a:rPr lang="en-US" altLang="ko-KR" sz="2600" dirty="0"/>
              <a:t> </a:t>
            </a:r>
            <a:r>
              <a:rPr lang="en-US" altLang="ko-KR" sz="2600" dirty="0" err="1"/>
              <a:t>không</a:t>
            </a:r>
            <a:r>
              <a:rPr lang="en-US" altLang="ko-KR" sz="2600" dirty="0"/>
              <a:t> </a:t>
            </a:r>
            <a:r>
              <a:rPr lang="en-US" altLang="ko-KR" sz="2600" dirty="0" err="1"/>
              <a:t>chắc</a:t>
            </a:r>
            <a:r>
              <a:rPr lang="en-US" altLang="ko-KR" sz="2600" dirty="0"/>
              <a:t> </a:t>
            </a:r>
            <a:r>
              <a:rPr lang="en-US" altLang="ko-KR" sz="2600" dirty="0" err="1"/>
              <a:t>chắn</a:t>
            </a:r>
            <a:r>
              <a:rPr lang="en-US" altLang="ko-KR" sz="2600" dirty="0"/>
              <a:t> (</a:t>
            </a:r>
            <a:r>
              <a:rPr lang="en-US" altLang="ko-KR" sz="2600" dirty="0" err="1"/>
              <a:t>Uncertainity</a:t>
            </a:r>
            <a:r>
              <a:rPr lang="en-US" altLang="ko-KR" sz="2600" dirty="0"/>
              <a:t> degree model)</a:t>
            </a:r>
          </a:p>
          <a:p>
            <a:pPr algn="just"/>
            <a:r>
              <a:rPr lang="en-US" altLang="ko-KR" sz="2600" dirty="0"/>
              <a:t>Bao </a:t>
            </a:r>
            <a:r>
              <a:rPr lang="en-US" altLang="ko-KR" sz="2600" dirty="0" err="1"/>
              <a:t>gồm</a:t>
            </a:r>
            <a:r>
              <a:rPr lang="en-US" altLang="ko-KR" sz="2600" dirty="0"/>
              <a:t> </a:t>
            </a:r>
            <a:r>
              <a:rPr lang="en-US" altLang="ko-KR" sz="2600" dirty="0" err="1"/>
              <a:t>các</a:t>
            </a:r>
            <a:r>
              <a:rPr lang="en-US" altLang="ko-KR" sz="2600" dirty="0"/>
              <a:t> </a:t>
            </a:r>
            <a:r>
              <a:rPr lang="en-US" altLang="ko-KR" sz="2600" dirty="0" err="1"/>
              <a:t>mô-đun</a:t>
            </a:r>
            <a:r>
              <a:rPr lang="en-US" altLang="ko-KR" sz="2600" dirty="0"/>
              <a:t> </a:t>
            </a:r>
            <a:r>
              <a:rPr lang="en-US" altLang="ko-KR" sz="2600" dirty="0" err="1"/>
              <a:t>sau</a:t>
            </a:r>
            <a:r>
              <a:rPr lang="en-US" altLang="ko-KR" sz="2600" dirty="0"/>
              <a:t>:</a:t>
            </a:r>
          </a:p>
          <a:p>
            <a:pPr algn="just"/>
            <a:r>
              <a:rPr lang="en-US" altLang="ko-KR" sz="2600" dirty="0" err="1"/>
              <a:t>Thứ</a:t>
            </a:r>
            <a:r>
              <a:rPr lang="en-US" altLang="ko-KR" sz="2600" dirty="0"/>
              <a:t> </a:t>
            </a:r>
            <a:r>
              <a:rPr lang="en-US" altLang="ko-KR" sz="2600" dirty="0" err="1"/>
              <a:t>nhất</a:t>
            </a:r>
            <a:r>
              <a:rPr lang="en-US" altLang="ko-KR" sz="2600" dirty="0"/>
              <a:t>: </a:t>
            </a:r>
            <a:r>
              <a:rPr lang="vi-VN" altLang="ko-KR" sz="2600" dirty="0"/>
              <a:t>Giao diện người dùng đồ họa (GUI) đại diện cho kết nối giữa quản trị viên web</a:t>
            </a:r>
            <a:r>
              <a:rPr lang="en-US" altLang="ko-KR" sz="2600" dirty="0"/>
              <a:t> server</a:t>
            </a:r>
            <a:r>
              <a:rPr lang="vi-VN" altLang="ko-KR" sz="2600" dirty="0"/>
              <a:t> và hệ thống, bao gồm Quy tắc</a:t>
            </a:r>
            <a:r>
              <a:rPr lang="en-US" altLang="ko-KR" sz="2600" dirty="0"/>
              <a:t> </a:t>
            </a:r>
            <a:r>
              <a:rPr lang="en-US" altLang="ko-KR" sz="2600" dirty="0" err="1"/>
              <a:t>cài</a:t>
            </a:r>
            <a:r>
              <a:rPr lang="vi-VN" altLang="ko-KR" sz="2600" dirty="0"/>
              <a:t> đặt</a:t>
            </a:r>
            <a:r>
              <a:rPr lang="en-US" altLang="ko-KR" sz="2600" dirty="0"/>
              <a:t> (Setting Rules)</a:t>
            </a:r>
            <a:r>
              <a:rPr lang="vi-VN" altLang="ko-KR" sz="2600" dirty="0"/>
              <a:t> và hiển thị </a:t>
            </a:r>
            <a:r>
              <a:rPr lang="en-US" altLang="ko-KR" sz="2600" dirty="0"/>
              <a:t>k</a:t>
            </a:r>
            <a:r>
              <a:rPr lang="vi-VN" altLang="ko-KR" sz="2600" dirty="0"/>
              <a:t>ết quả</a:t>
            </a:r>
            <a:r>
              <a:rPr lang="en-US" altLang="ko-KR" sz="2600" dirty="0"/>
              <a:t>(UCD Results)</a:t>
            </a:r>
            <a:r>
              <a:rPr lang="vi-VN" altLang="ko-KR" sz="2600" dirty="0"/>
              <a:t> ở mức độ không chắc chắn.</a:t>
            </a:r>
            <a:endParaRPr lang="en-US" altLang="ko-KR" sz="2600" dirty="0"/>
          </a:p>
          <a:p>
            <a:pPr algn="just"/>
            <a:r>
              <a:rPr lang="vi-VN" altLang="ko-KR" sz="2600" dirty="0"/>
              <a:t>Setting Rules cho phép người dùng thiết lập các bước giám sát. Phân tích sự kiện chọn mọi bản ghi kiểm tra mới từ Cơ sở kiểm tra, sau đó kiểm tra các quy tắc phát hiện trong </a:t>
            </a:r>
            <a:r>
              <a:rPr lang="en-US" altLang="ko-KR" sz="2600" dirty="0"/>
              <a:t>c</a:t>
            </a:r>
            <a:r>
              <a:rPr lang="vi-VN" altLang="ko-KR" sz="2600" dirty="0"/>
              <a:t>ơ sở quy tắc phát hiện</a:t>
            </a:r>
            <a:r>
              <a:rPr lang="en-US" altLang="ko-KR" sz="2600" dirty="0"/>
              <a:t>. </a:t>
            </a:r>
            <a:r>
              <a:rPr lang="vi-VN" altLang="ko-KR" sz="2600" dirty="0"/>
              <a:t>Cuối cùng, </a:t>
            </a:r>
            <a:r>
              <a:rPr lang="en-US" altLang="ko-KR" sz="2600" dirty="0"/>
              <a:t>p</a:t>
            </a:r>
            <a:r>
              <a:rPr lang="vi-VN" altLang="ko-KR" sz="2600" dirty="0"/>
              <a:t>hân tích sự kiện tính toán mức độ không chắc chắn cho bản ghi kiểm tra và gửi kết quả đến Kết quả về mức độ không chắc chắn. </a:t>
            </a:r>
            <a:endParaRPr lang="en-US" altLang="ko-KR" sz="2600" dirty="0"/>
          </a:p>
          <a:p>
            <a:pPr algn="just"/>
            <a:endParaRPr lang="en-US" altLang="ko-KR" sz="2600" dirty="0"/>
          </a:p>
          <a:p>
            <a:pPr algn="just"/>
            <a:endParaRPr lang="en-US" altLang="ko-KR" sz="2600" dirty="0"/>
          </a:p>
        </p:txBody>
      </p:sp>
      <p:sp>
        <p:nvSpPr>
          <p:cNvPr id="3" name="제목 2"/>
          <p:cNvSpPr>
            <a:spLocks noGrp="1"/>
          </p:cNvSpPr>
          <p:nvPr>
            <p:ph type="title"/>
          </p:nvPr>
        </p:nvSpPr>
        <p:spPr>
          <a:xfrm>
            <a:off x="681823" y="127000"/>
            <a:ext cx="10828353" cy="1225550"/>
          </a:xfrm>
        </p:spPr>
        <p:txBody>
          <a:bodyPr/>
          <a:lstStyle/>
          <a:p>
            <a:r>
              <a:rPr lang="en-US" altLang="ko-KR" sz="4000" b="1" dirty="0">
                <a:latin typeface="Arial" panose="020B0604020202020204" pitchFamily="34" charset="0"/>
                <a:cs typeface="Arial" panose="020B0604020202020204" pitchFamily="34" charset="0"/>
              </a:rPr>
              <a:t>III. MÔ HÌNH HỆ THỐNG HIPS</a:t>
            </a:r>
          </a:p>
        </p:txBody>
      </p:sp>
      <p:pic>
        <p:nvPicPr>
          <p:cNvPr id="6" name="Picture 5" descr="Icon&#10;&#10;Description automatically generated">
            <a:extLst>
              <a:ext uri="{FF2B5EF4-FFF2-40B4-BE49-F238E27FC236}">
                <a16:creationId xmlns:a16="http://schemas.microsoft.com/office/drawing/2014/main" id="{F19C71C4-4A48-F7D7-A336-D7AA3B80B2AC}"/>
              </a:ext>
            </a:extLst>
          </p:cNvPr>
          <p:cNvPicPr>
            <a:picLocks noChangeAspect="1"/>
          </p:cNvPicPr>
          <p:nvPr/>
        </p:nvPicPr>
        <p:blipFill>
          <a:blip r:embed="rId2"/>
          <a:stretch>
            <a:fillRect/>
          </a:stretch>
        </p:blipFill>
        <p:spPr>
          <a:xfrm>
            <a:off x="167880" y="127000"/>
            <a:ext cx="1027885" cy="1027885"/>
          </a:xfrm>
          <a:prstGeom prst="rect">
            <a:avLst/>
          </a:prstGeom>
        </p:spPr>
      </p:pic>
    </p:spTree>
    <p:extLst>
      <p:ext uri="{BB962C8B-B14F-4D97-AF65-F5344CB8AC3E}">
        <p14:creationId xmlns:p14="http://schemas.microsoft.com/office/powerpoint/2010/main" val="39580790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1000"/>
                                        <p:tgtEl>
                                          <p:spTgt spid="10">
                                            <p:txEl>
                                              <p:pRg st="1" end="1"/>
                                            </p:txEl>
                                          </p:spTgt>
                                        </p:tgtEl>
                                      </p:cBhvr>
                                    </p:animEffect>
                                    <p:anim calcmode="lin" valueType="num">
                                      <p:cBhvr>
                                        <p:cTn id="8"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1000"/>
                                        <p:tgtEl>
                                          <p:spTgt spid="10">
                                            <p:txEl>
                                              <p:pRg st="2" end="2"/>
                                            </p:txEl>
                                          </p:spTgt>
                                        </p:tgtEl>
                                      </p:cBhvr>
                                    </p:animEffect>
                                    <p:anim calcmode="lin" valueType="num">
                                      <p:cBhvr>
                                        <p:cTn id="1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1000"/>
                                        <p:tgtEl>
                                          <p:spTgt spid="10">
                                            <p:txEl>
                                              <p:pRg st="3" end="3"/>
                                            </p:txEl>
                                          </p:spTgt>
                                        </p:tgtEl>
                                      </p:cBhvr>
                                    </p:animEffect>
                                    <p:anim calcmode="lin" valueType="num">
                                      <p:cBhvr>
                                        <p:cTn id="18"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p:cNvSpPr>
            <a:spLocks noGrp="1"/>
          </p:cNvSpPr>
          <p:nvPr>
            <p:ph type="body" sz="quarter" idx="16"/>
          </p:nvPr>
        </p:nvSpPr>
        <p:spPr>
          <a:xfrm>
            <a:off x="819150" y="1619250"/>
            <a:ext cx="10382252" cy="5111750"/>
          </a:xfrm>
        </p:spPr>
        <p:txBody>
          <a:bodyPr>
            <a:normAutofit/>
          </a:bodyPr>
          <a:lstStyle/>
          <a:p>
            <a:pPr algn="just"/>
            <a:r>
              <a:rPr lang="en-US" altLang="ko-KR" sz="2600" dirty="0"/>
              <a:t>3. </a:t>
            </a:r>
            <a:r>
              <a:rPr lang="en-US" altLang="ko-KR" sz="2600" dirty="0" err="1"/>
              <a:t>Mức</a:t>
            </a:r>
            <a:r>
              <a:rPr lang="en-US" altLang="ko-KR" sz="2600" dirty="0"/>
              <a:t> </a:t>
            </a:r>
            <a:r>
              <a:rPr lang="en-US" altLang="ko-KR" sz="2600" dirty="0" err="1"/>
              <a:t>độ</a:t>
            </a:r>
            <a:r>
              <a:rPr lang="en-US" altLang="ko-KR" sz="2600" dirty="0"/>
              <a:t> </a:t>
            </a:r>
            <a:r>
              <a:rPr lang="en-US" altLang="ko-KR" sz="2600" dirty="0" err="1"/>
              <a:t>không</a:t>
            </a:r>
            <a:r>
              <a:rPr lang="en-US" altLang="ko-KR" sz="2600" dirty="0"/>
              <a:t> </a:t>
            </a:r>
            <a:r>
              <a:rPr lang="en-US" altLang="ko-KR" sz="2600" dirty="0" err="1"/>
              <a:t>chắc</a:t>
            </a:r>
            <a:r>
              <a:rPr lang="en-US" altLang="ko-KR" sz="2600" dirty="0"/>
              <a:t> </a:t>
            </a:r>
            <a:r>
              <a:rPr lang="en-US" altLang="ko-KR" sz="2600" dirty="0" err="1"/>
              <a:t>chắn</a:t>
            </a:r>
            <a:r>
              <a:rPr lang="en-US" altLang="ko-KR" sz="2600" dirty="0"/>
              <a:t> (</a:t>
            </a:r>
            <a:r>
              <a:rPr lang="en-US" altLang="ko-KR" sz="2600" dirty="0" err="1"/>
              <a:t>Uncertainity</a:t>
            </a:r>
            <a:r>
              <a:rPr lang="en-US" altLang="ko-KR" sz="2600" dirty="0"/>
              <a:t> degree model)</a:t>
            </a:r>
          </a:p>
          <a:p>
            <a:pPr algn="just"/>
            <a:r>
              <a:rPr lang="en-US" altLang="ko-KR" sz="2600" dirty="0" err="1"/>
              <a:t>Thứ</a:t>
            </a:r>
            <a:r>
              <a:rPr lang="en-US" altLang="ko-KR" sz="2600" dirty="0"/>
              <a:t> </a:t>
            </a:r>
            <a:r>
              <a:rPr lang="en-US" altLang="ko-KR" sz="2600" dirty="0" err="1"/>
              <a:t>hai</a:t>
            </a:r>
            <a:r>
              <a:rPr lang="en-US" altLang="ko-KR" sz="2600" dirty="0"/>
              <a:t>: </a:t>
            </a:r>
            <a:r>
              <a:rPr lang="vi-VN" altLang="ko-KR" sz="2600" dirty="0"/>
              <a:t>Cơ sở kiểm </a:t>
            </a:r>
            <a:r>
              <a:rPr lang="en-US" altLang="ko-KR" sz="2600" dirty="0" err="1"/>
              <a:t>tra</a:t>
            </a:r>
            <a:r>
              <a:rPr lang="en-US" altLang="ko-KR" sz="2600" dirty="0"/>
              <a:t>(Audits Base)</a:t>
            </a:r>
            <a:r>
              <a:rPr lang="vi-VN" altLang="ko-KR" sz="2600" dirty="0"/>
              <a:t>, được xây dựng để lưu trữ các bản ghi giám sát do </a:t>
            </a:r>
            <a:r>
              <a:rPr lang="en-US" altLang="ko-KR" sz="2600" dirty="0"/>
              <a:t>c</a:t>
            </a:r>
            <a:r>
              <a:rPr lang="vi-VN" altLang="ko-KR" sz="2600" dirty="0"/>
              <a:t>ảm biến</a:t>
            </a:r>
            <a:r>
              <a:rPr lang="en-US" altLang="ko-KR" sz="2600" dirty="0"/>
              <a:t> (Sensor)</a:t>
            </a:r>
            <a:r>
              <a:rPr lang="vi-VN" altLang="ko-KR" sz="2600" dirty="0"/>
              <a:t> tạo ra, trong khi </a:t>
            </a:r>
            <a:r>
              <a:rPr lang="en-US" altLang="ko-KR" sz="2600" dirty="0"/>
              <a:t>c</a:t>
            </a:r>
            <a:r>
              <a:rPr lang="vi-VN" altLang="ko-KR" sz="2600" dirty="0"/>
              <a:t>ơ sở quy tắc phát hiện</a:t>
            </a:r>
            <a:r>
              <a:rPr lang="en-US" altLang="ko-KR" sz="2600" dirty="0"/>
              <a:t> (Detection Rules Base)</a:t>
            </a:r>
            <a:r>
              <a:rPr lang="vi-VN" altLang="ko-KR" sz="2600" dirty="0"/>
              <a:t> được sử dụng để lưu trữ các quy tắc phát hiện.</a:t>
            </a:r>
            <a:endParaRPr lang="en-US" altLang="ko-KR" sz="2600" dirty="0"/>
          </a:p>
          <a:p>
            <a:pPr algn="just"/>
            <a:r>
              <a:rPr lang="en-US" altLang="ko-KR" sz="2600" dirty="0" err="1"/>
              <a:t>Thứ</a:t>
            </a:r>
            <a:r>
              <a:rPr lang="en-US" altLang="ko-KR" sz="2600" dirty="0"/>
              <a:t> </a:t>
            </a:r>
            <a:r>
              <a:rPr lang="en-US" altLang="ko-KR" sz="2600" dirty="0" err="1"/>
              <a:t>ba</a:t>
            </a:r>
            <a:r>
              <a:rPr lang="en-US" altLang="ko-KR" sz="2600" dirty="0"/>
              <a:t>: </a:t>
            </a:r>
            <a:r>
              <a:rPr lang="vi-VN" altLang="ko-KR" sz="2600" dirty="0"/>
              <a:t>Quy tắc</a:t>
            </a:r>
            <a:r>
              <a:rPr lang="en-US" altLang="ko-KR" sz="2600" dirty="0"/>
              <a:t> </a:t>
            </a:r>
            <a:r>
              <a:rPr lang="en-US" altLang="ko-KR" sz="2600" dirty="0" err="1"/>
              <a:t>cài</a:t>
            </a:r>
            <a:r>
              <a:rPr lang="en-US" altLang="ko-KR" sz="2600" dirty="0"/>
              <a:t> </a:t>
            </a:r>
            <a:r>
              <a:rPr lang="en-US" altLang="ko-KR" sz="2600" dirty="0" err="1"/>
              <a:t>đặt</a:t>
            </a:r>
            <a:r>
              <a:rPr lang="en-US" altLang="ko-KR" sz="2600" dirty="0"/>
              <a:t> (Setting Rules)</a:t>
            </a:r>
            <a:r>
              <a:rPr lang="vi-VN" altLang="ko-KR" sz="2600" dirty="0"/>
              <a:t>, được sử dụng để xác định quy tắc phát hiện, chỉ định thuộc tính nào của giao dịch cần theo dõi, loại chức năng thành viên nào sẽ sử dụng, v.v.</a:t>
            </a:r>
            <a:r>
              <a:rPr lang="en-US" altLang="ko-KR" sz="2600" dirty="0"/>
              <a:t>.</a:t>
            </a:r>
          </a:p>
          <a:p>
            <a:pPr algn="just"/>
            <a:r>
              <a:rPr lang="en-US" altLang="ko-KR" sz="2600" dirty="0" err="1"/>
              <a:t>Thứ</a:t>
            </a:r>
            <a:r>
              <a:rPr lang="en-US" altLang="ko-KR" sz="2600" dirty="0"/>
              <a:t> t</a:t>
            </a:r>
            <a:r>
              <a:rPr lang="vi-VN" altLang="ko-KR" sz="2600" dirty="0"/>
              <a:t>ư</a:t>
            </a:r>
            <a:r>
              <a:rPr lang="en-US" altLang="ko-KR" sz="2600" dirty="0"/>
              <a:t>: </a:t>
            </a:r>
            <a:r>
              <a:rPr lang="vi-VN" altLang="ko-KR" sz="2600" dirty="0"/>
              <a:t>Chuyển đổi sang Quy tắc: Khi thông tin của các thuộc tính giám sát và chức năng thành viên đã được chọn, ánh xạ </a:t>
            </a:r>
            <a:r>
              <a:rPr lang="en-US" altLang="ko-KR" sz="2600" dirty="0" err="1"/>
              <a:t>của</a:t>
            </a:r>
            <a:r>
              <a:rPr lang="en-US" altLang="ko-KR" sz="2600" dirty="0"/>
              <a:t> </a:t>
            </a:r>
            <a:r>
              <a:rPr lang="en-US" altLang="ko-KR" sz="2600" dirty="0" err="1"/>
              <a:t>các</a:t>
            </a:r>
            <a:r>
              <a:rPr lang="en-US" altLang="ko-KR" sz="2600" dirty="0"/>
              <a:t> q</a:t>
            </a:r>
            <a:r>
              <a:rPr lang="vi-VN" altLang="ko-KR" sz="2600" dirty="0"/>
              <a:t>uy tắc sẽ chuyển nó sang định dạng của các quy tắc phát hiện để lưu trữ trong </a:t>
            </a:r>
            <a:r>
              <a:rPr lang="en-US" altLang="ko-KR" sz="2600" dirty="0"/>
              <a:t>c</a:t>
            </a:r>
            <a:r>
              <a:rPr lang="vi-VN" altLang="ko-KR" sz="2600" dirty="0"/>
              <a:t>ơ sở </a:t>
            </a:r>
            <a:r>
              <a:rPr lang="en-US" altLang="ko-KR" sz="2600" dirty="0"/>
              <a:t>q</a:t>
            </a:r>
            <a:r>
              <a:rPr lang="vi-VN" altLang="ko-KR" sz="2600" dirty="0"/>
              <a:t>uy tắc </a:t>
            </a:r>
            <a:r>
              <a:rPr lang="en-US" altLang="ko-KR" sz="2600" dirty="0"/>
              <a:t>p</a:t>
            </a:r>
            <a:r>
              <a:rPr lang="vi-VN" altLang="ko-KR" sz="2600" dirty="0"/>
              <a:t>hát hiện</a:t>
            </a:r>
            <a:r>
              <a:rPr lang="en-US" altLang="ko-KR" sz="2600" dirty="0"/>
              <a:t>(Detection Rules Base)</a:t>
            </a:r>
            <a:r>
              <a:rPr lang="vi-VN" altLang="ko-KR" sz="2600" dirty="0"/>
              <a:t>.</a:t>
            </a:r>
            <a:endParaRPr lang="en-US" altLang="ko-KR" sz="2600" dirty="0"/>
          </a:p>
        </p:txBody>
      </p:sp>
      <p:sp>
        <p:nvSpPr>
          <p:cNvPr id="3" name="제목 2"/>
          <p:cNvSpPr>
            <a:spLocks noGrp="1"/>
          </p:cNvSpPr>
          <p:nvPr>
            <p:ph type="title"/>
          </p:nvPr>
        </p:nvSpPr>
        <p:spPr>
          <a:xfrm>
            <a:off x="681823" y="127000"/>
            <a:ext cx="10828353" cy="1225550"/>
          </a:xfrm>
        </p:spPr>
        <p:txBody>
          <a:bodyPr/>
          <a:lstStyle/>
          <a:p>
            <a:r>
              <a:rPr lang="en-US" altLang="ko-KR" sz="4000" b="1" dirty="0">
                <a:latin typeface="Arial" panose="020B0604020202020204" pitchFamily="34" charset="0"/>
                <a:cs typeface="Arial" panose="020B0604020202020204" pitchFamily="34" charset="0"/>
              </a:rPr>
              <a:t>III. MÔ HÌNH HỆ THỐNG HIPS</a:t>
            </a:r>
          </a:p>
        </p:txBody>
      </p:sp>
      <p:pic>
        <p:nvPicPr>
          <p:cNvPr id="4" name="Picture 3" descr="Icon&#10;&#10;Description automatically generated">
            <a:extLst>
              <a:ext uri="{FF2B5EF4-FFF2-40B4-BE49-F238E27FC236}">
                <a16:creationId xmlns:a16="http://schemas.microsoft.com/office/drawing/2014/main" id="{DF47BFF5-F883-32EB-AC5A-AC62526A1B68}"/>
              </a:ext>
            </a:extLst>
          </p:cNvPr>
          <p:cNvPicPr>
            <a:picLocks noChangeAspect="1"/>
          </p:cNvPicPr>
          <p:nvPr/>
        </p:nvPicPr>
        <p:blipFill>
          <a:blip r:embed="rId2"/>
          <a:stretch>
            <a:fillRect/>
          </a:stretch>
        </p:blipFill>
        <p:spPr>
          <a:xfrm>
            <a:off x="11031593" y="127000"/>
            <a:ext cx="957165" cy="957165"/>
          </a:xfrm>
          <a:prstGeom prst="rect">
            <a:avLst/>
          </a:prstGeom>
        </p:spPr>
      </p:pic>
    </p:spTree>
    <p:extLst>
      <p:ext uri="{BB962C8B-B14F-4D97-AF65-F5344CB8AC3E}">
        <p14:creationId xmlns:p14="http://schemas.microsoft.com/office/powerpoint/2010/main" val="142774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fade">
                                      <p:cBhvr>
                                        <p:cTn id="1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p:cNvSpPr>
            <a:spLocks noGrp="1"/>
          </p:cNvSpPr>
          <p:nvPr>
            <p:ph type="body" sz="quarter" idx="16"/>
          </p:nvPr>
        </p:nvSpPr>
        <p:spPr>
          <a:xfrm>
            <a:off x="819150" y="1619250"/>
            <a:ext cx="10382252" cy="5111750"/>
          </a:xfrm>
        </p:spPr>
        <p:txBody>
          <a:bodyPr>
            <a:normAutofit/>
          </a:bodyPr>
          <a:lstStyle/>
          <a:p>
            <a:pPr algn="just"/>
            <a:r>
              <a:rPr lang="en-US" altLang="ko-KR" sz="2600" dirty="0"/>
              <a:t>3. </a:t>
            </a:r>
            <a:r>
              <a:rPr lang="en-US" altLang="ko-KR" sz="2600" dirty="0" err="1"/>
              <a:t>Mức</a:t>
            </a:r>
            <a:r>
              <a:rPr lang="en-US" altLang="ko-KR" sz="2600" dirty="0"/>
              <a:t> </a:t>
            </a:r>
            <a:r>
              <a:rPr lang="en-US" altLang="ko-KR" sz="2600" dirty="0" err="1"/>
              <a:t>độ</a:t>
            </a:r>
            <a:r>
              <a:rPr lang="en-US" altLang="ko-KR" sz="2600" dirty="0"/>
              <a:t> </a:t>
            </a:r>
            <a:r>
              <a:rPr lang="en-US" altLang="ko-KR" sz="2600" dirty="0" err="1"/>
              <a:t>không</a:t>
            </a:r>
            <a:r>
              <a:rPr lang="en-US" altLang="ko-KR" sz="2600" dirty="0"/>
              <a:t> </a:t>
            </a:r>
            <a:r>
              <a:rPr lang="en-US" altLang="ko-KR" sz="2600" dirty="0" err="1"/>
              <a:t>chắc</a:t>
            </a:r>
            <a:r>
              <a:rPr lang="en-US" altLang="ko-KR" sz="2600" dirty="0"/>
              <a:t> </a:t>
            </a:r>
            <a:r>
              <a:rPr lang="en-US" altLang="ko-KR" sz="2600" dirty="0" err="1"/>
              <a:t>chắn</a:t>
            </a:r>
            <a:r>
              <a:rPr lang="en-US" altLang="ko-KR" sz="2600" dirty="0"/>
              <a:t> (</a:t>
            </a:r>
            <a:r>
              <a:rPr lang="en-US" altLang="ko-KR" sz="2600" dirty="0" err="1"/>
              <a:t>Uncertainity</a:t>
            </a:r>
            <a:r>
              <a:rPr lang="en-US" altLang="ko-KR" sz="2600" dirty="0"/>
              <a:t> degree model)</a:t>
            </a:r>
          </a:p>
          <a:p>
            <a:pPr algn="just"/>
            <a:r>
              <a:rPr lang="en-US" altLang="ko-KR" sz="2600" dirty="0" err="1"/>
              <a:t>Thứ</a:t>
            </a:r>
            <a:r>
              <a:rPr lang="en-US" altLang="ko-KR" sz="2600" dirty="0"/>
              <a:t> </a:t>
            </a:r>
            <a:r>
              <a:rPr lang="en-US" altLang="ko-KR" sz="2600" dirty="0" err="1"/>
              <a:t>năm</a:t>
            </a:r>
            <a:r>
              <a:rPr lang="en-US" altLang="ko-KR" sz="2600" dirty="0"/>
              <a:t>: </a:t>
            </a:r>
            <a:r>
              <a:rPr lang="vi-VN" altLang="ko-KR" sz="2600" dirty="0"/>
              <a:t>Trình phân tích giao dịch</a:t>
            </a:r>
            <a:r>
              <a:rPr lang="en-US" altLang="ko-KR" sz="2600" dirty="0"/>
              <a:t> (Transaction Analyzer)</a:t>
            </a:r>
            <a:r>
              <a:rPr lang="vi-VN" altLang="ko-KR" sz="2600" dirty="0"/>
              <a:t> theo dõi các giao dịch của cơ sở dữ liệu trong thời gian thực. Bằng cách phân tích từng lần thực hiện giao dịch và thu thập thông tin về việc thực hiện giao dịch, sau đó lưu trữ thông tin đó trong </a:t>
            </a:r>
            <a:r>
              <a:rPr lang="en-US" altLang="ko-KR" sz="2600" dirty="0"/>
              <a:t>c</a:t>
            </a:r>
            <a:r>
              <a:rPr lang="vi-VN" altLang="ko-KR" sz="2600" dirty="0"/>
              <a:t>ơ sở kiểm tra</a:t>
            </a:r>
            <a:r>
              <a:rPr lang="en-US" altLang="ko-KR" sz="2600" dirty="0"/>
              <a:t> (Audits Base)</a:t>
            </a:r>
            <a:r>
              <a:rPr lang="vi-VN" altLang="ko-KR" sz="2600" dirty="0"/>
              <a:t>.</a:t>
            </a:r>
            <a:endParaRPr lang="en-US" altLang="ko-KR" sz="2600" dirty="0"/>
          </a:p>
          <a:p>
            <a:pPr algn="just"/>
            <a:r>
              <a:rPr lang="en-US" altLang="ko-KR" sz="2600" dirty="0" err="1"/>
              <a:t>Thứ</a:t>
            </a:r>
            <a:r>
              <a:rPr lang="en-US" altLang="ko-KR" sz="2600" dirty="0"/>
              <a:t> </a:t>
            </a:r>
            <a:r>
              <a:rPr lang="en-US" altLang="ko-KR" sz="2600" dirty="0" err="1"/>
              <a:t>sáu</a:t>
            </a:r>
            <a:r>
              <a:rPr lang="en-US" altLang="ko-KR" sz="2600" dirty="0"/>
              <a:t>: </a:t>
            </a:r>
            <a:r>
              <a:rPr lang="vi-VN" altLang="ko-KR" sz="2600" dirty="0"/>
              <a:t>Phân tích sự kiện</a:t>
            </a:r>
            <a:r>
              <a:rPr lang="en-US" altLang="ko-KR" sz="2600" dirty="0"/>
              <a:t> (Event Analyzing)</a:t>
            </a:r>
            <a:r>
              <a:rPr lang="vi-VN" altLang="ko-KR" sz="2600" dirty="0"/>
              <a:t> đối với mỗi bản ghi trong </a:t>
            </a:r>
            <a:r>
              <a:rPr lang="en-US" altLang="ko-KR" sz="2600" dirty="0"/>
              <a:t>c</a:t>
            </a:r>
            <a:r>
              <a:rPr lang="vi-VN" altLang="ko-KR" sz="2600" dirty="0"/>
              <a:t>ơ sở kiểm tra, </a:t>
            </a:r>
            <a:r>
              <a:rPr lang="en-US" altLang="ko-KR" sz="2600" dirty="0"/>
              <a:t>m</a:t>
            </a:r>
            <a:r>
              <a:rPr lang="vi-VN" altLang="ko-KR" sz="2600" dirty="0"/>
              <a:t>ô-đun phân tích sự kiện được xử lý và khớp với các quy tắc trong </a:t>
            </a:r>
            <a:r>
              <a:rPr lang="en-US" altLang="ko-KR" sz="2600" dirty="0"/>
              <a:t>c</a:t>
            </a:r>
            <a:r>
              <a:rPr lang="vi-VN" altLang="ko-KR" sz="2600" dirty="0"/>
              <a:t>ơ sở quy tắc</a:t>
            </a:r>
            <a:r>
              <a:rPr lang="en-US" altLang="ko-KR" sz="2600" dirty="0"/>
              <a:t> (Rules Base)</a:t>
            </a:r>
            <a:r>
              <a:rPr lang="vi-VN" altLang="ko-KR" sz="2600" dirty="0"/>
              <a:t>. Sau đó thu được giá trị của thuộc tính được giám sát. Bằng cách thay thế giá trị này trong hàm thành viên được xác định trong quy tắc, kết quả của hàm được tính là mức độ không rõ ràng.</a:t>
            </a:r>
            <a:endParaRPr lang="en-US" altLang="ko-KR" sz="2600" dirty="0"/>
          </a:p>
        </p:txBody>
      </p:sp>
      <p:sp>
        <p:nvSpPr>
          <p:cNvPr id="3" name="제목 2"/>
          <p:cNvSpPr>
            <a:spLocks noGrp="1"/>
          </p:cNvSpPr>
          <p:nvPr>
            <p:ph type="title"/>
          </p:nvPr>
        </p:nvSpPr>
        <p:spPr>
          <a:xfrm>
            <a:off x="681823" y="127000"/>
            <a:ext cx="10828353" cy="1225550"/>
          </a:xfrm>
        </p:spPr>
        <p:txBody>
          <a:bodyPr/>
          <a:lstStyle/>
          <a:p>
            <a:r>
              <a:rPr lang="en-US" altLang="ko-KR" sz="4000" b="1" dirty="0">
                <a:latin typeface="Arial" panose="020B0604020202020204" pitchFamily="34" charset="0"/>
                <a:cs typeface="Arial" panose="020B0604020202020204" pitchFamily="34" charset="0"/>
              </a:rPr>
              <a:t>III. MÔ HÌNH HỆ THỐNG HIPS</a:t>
            </a:r>
          </a:p>
        </p:txBody>
      </p:sp>
      <p:pic>
        <p:nvPicPr>
          <p:cNvPr id="4" name="Picture 3" descr="Icon&#10;&#10;Description automatically generated">
            <a:extLst>
              <a:ext uri="{FF2B5EF4-FFF2-40B4-BE49-F238E27FC236}">
                <a16:creationId xmlns:a16="http://schemas.microsoft.com/office/drawing/2014/main" id="{C91E5AD8-9AC1-BC83-5352-95E3FDD2BA6D}"/>
              </a:ext>
            </a:extLst>
          </p:cNvPr>
          <p:cNvPicPr>
            <a:picLocks noChangeAspect="1"/>
          </p:cNvPicPr>
          <p:nvPr/>
        </p:nvPicPr>
        <p:blipFill>
          <a:blip r:embed="rId2"/>
          <a:stretch>
            <a:fillRect/>
          </a:stretch>
        </p:blipFill>
        <p:spPr>
          <a:xfrm>
            <a:off x="11130123" y="5756291"/>
            <a:ext cx="978750" cy="978750"/>
          </a:xfrm>
          <a:prstGeom prst="rect">
            <a:avLst/>
          </a:prstGeom>
        </p:spPr>
      </p:pic>
    </p:spTree>
    <p:extLst>
      <p:ext uri="{BB962C8B-B14F-4D97-AF65-F5344CB8AC3E}">
        <p14:creationId xmlns:p14="http://schemas.microsoft.com/office/powerpoint/2010/main" val="78378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p:cNvSpPr>
            <a:spLocks noGrp="1"/>
          </p:cNvSpPr>
          <p:nvPr>
            <p:ph type="body" sz="quarter" idx="16"/>
          </p:nvPr>
        </p:nvSpPr>
        <p:spPr>
          <a:xfrm>
            <a:off x="819150" y="1619249"/>
            <a:ext cx="10382252" cy="5402987"/>
          </a:xfrm>
        </p:spPr>
        <p:txBody>
          <a:bodyPr>
            <a:normAutofit/>
          </a:bodyPr>
          <a:lstStyle/>
          <a:p>
            <a:pPr algn="just"/>
            <a:r>
              <a:rPr lang="en-US" altLang="ko-KR" sz="2600" dirty="0"/>
              <a:t>4. </a:t>
            </a:r>
            <a:r>
              <a:rPr lang="en-US" altLang="ko-KR" sz="2600" dirty="0" err="1"/>
              <a:t>Vận</a:t>
            </a:r>
            <a:r>
              <a:rPr lang="en-US" altLang="ko-KR" sz="2600" dirty="0"/>
              <a:t> </a:t>
            </a:r>
            <a:r>
              <a:rPr lang="en-US" altLang="ko-KR" sz="2600" dirty="0" err="1"/>
              <a:t>hành</a:t>
            </a:r>
            <a:r>
              <a:rPr lang="en-US" altLang="ko-KR" sz="2600" dirty="0"/>
              <a:t> </a:t>
            </a:r>
            <a:r>
              <a:rPr lang="en-US" altLang="ko-KR" sz="2600" dirty="0" err="1"/>
              <a:t>hệ</a:t>
            </a:r>
            <a:r>
              <a:rPr lang="en-US" altLang="ko-KR" sz="2600" dirty="0"/>
              <a:t> </a:t>
            </a:r>
            <a:r>
              <a:rPr lang="en-US" altLang="ko-KR" sz="2600" dirty="0" err="1"/>
              <a:t>thống</a:t>
            </a:r>
            <a:r>
              <a:rPr lang="en-US" altLang="ko-KR" sz="2600" dirty="0"/>
              <a:t> (System operation)</a:t>
            </a:r>
          </a:p>
          <a:p>
            <a:pPr algn="just"/>
            <a:endParaRPr lang="en-US" altLang="ko-KR" sz="2600" dirty="0"/>
          </a:p>
          <a:p>
            <a:pPr algn="just"/>
            <a:endParaRPr lang="en-US" altLang="ko-KR" sz="2600" dirty="0"/>
          </a:p>
          <a:p>
            <a:pPr algn="just"/>
            <a:endParaRPr lang="en-US" altLang="ko-KR" sz="2600" dirty="0"/>
          </a:p>
          <a:p>
            <a:pPr algn="just"/>
            <a:endParaRPr lang="en-US" altLang="ko-KR" sz="2600" dirty="0"/>
          </a:p>
          <a:p>
            <a:pPr algn="just"/>
            <a:endParaRPr lang="en-US" altLang="ko-KR" sz="2600" dirty="0"/>
          </a:p>
          <a:p>
            <a:pPr algn="just"/>
            <a:endParaRPr lang="en-US" altLang="ko-KR" sz="2600" dirty="0"/>
          </a:p>
          <a:p>
            <a:pPr algn="just"/>
            <a:endParaRPr lang="en-US" altLang="ko-KR" sz="2600" dirty="0"/>
          </a:p>
          <a:p>
            <a:pPr algn="just"/>
            <a:endParaRPr lang="en-US" altLang="ko-KR" sz="2600" dirty="0"/>
          </a:p>
          <a:p>
            <a:pPr algn="ctr"/>
            <a:r>
              <a:rPr lang="en-US" altLang="ko-KR" sz="2600" dirty="0"/>
              <a:t>L</a:t>
            </a:r>
            <a:r>
              <a:rPr lang="vi-VN" altLang="ko-KR" sz="2600" dirty="0"/>
              <a:t>ưu</a:t>
            </a:r>
            <a:r>
              <a:rPr lang="en-US" altLang="ko-KR" sz="2600" dirty="0"/>
              <a:t> </a:t>
            </a:r>
            <a:r>
              <a:rPr lang="en-US" altLang="ko-KR" sz="2600" dirty="0" err="1"/>
              <a:t>đồ</a:t>
            </a:r>
            <a:r>
              <a:rPr lang="en-US" altLang="ko-KR" sz="2600" dirty="0"/>
              <a:t> </a:t>
            </a:r>
            <a:r>
              <a:rPr lang="en-US" altLang="ko-KR" sz="2600" dirty="0" err="1"/>
              <a:t>trình</a:t>
            </a:r>
            <a:r>
              <a:rPr lang="en-US" altLang="ko-KR" sz="2600" dirty="0"/>
              <a:t> </a:t>
            </a:r>
            <a:r>
              <a:rPr lang="en-US" altLang="ko-KR" sz="2600" dirty="0" err="1"/>
              <a:t>tự</a:t>
            </a:r>
            <a:r>
              <a:rPr lang="en-US" altLang="ko-KR" sz="2600" dirty="0"/>
              <a:t> </a:t>
            </a:r>
            <a:r>
              <a:rPr lang="en-US" altLang="ko-KR" sz="2600" dirty="0" err="1"/>
              <a:t>vận</a:t>
            </a:r>
            <a:r>
              <a:rPr lang="en-US" altLang="ko-KR" sz="2600" dirty="0"/>
              <a:t> </a:t>
            </a:r>
            <a:r>
              <a:rPr lang="en-US" altLang="ko-KR" sz="2600" dirty="0" err="1"/>
              <a:t>hành</a:t>
            </a:r>
            <a:r>
              <a:rPr lang="en-US" altLang="ko-KR" sz="2600" dirty="0"/>
              <a:t> </a:t>
            </a:r>
            <a:r>
              <a:rPr lang="en-US" altLang="ko-KR" sz="2600" dirty="0" err="1"/>
              <a:t>hệ</a:t>
            </a:r>
            <a:r>
              <a:rPr lang="en-US" altLang="ko-KR" sz="2600" dirty="0"/>
              <a:t> </a:t>
            </a:r>
            <a:r>
              <a:rPr lang="en-US" altLang="ko-KR" sz="2600" dirty="0" err="1"/>
              <a:t>thống</a:t>
            </a:r>
            <a:endParaRPr lang="en-US" altLang="ko-KR" sz="2600" dirty="0"/>
          </a:p>
          <a:p>
            <a:pPr algn="just"/>
            <a:endParaRPr lang="en-US" altLang="ko-KR" sz="2600" dirty="0"/>
          </a:p>
        </p:txBody>
      </p:sp>
      <p:sp>
        <p:nvSpPr>
          <p:cNvPr id="3" name="제목 2"/>
          <p:cNvSpPr>
            <a:spLocks noGrp="1"/>
          </p:cNvSpPr>
          <p:nvPr>
            <p:ph type="title"/>
          </p:nvPr>
        </p:nvSpPr>
        <p:spPr>
          <a:xfrm>
            <a:off x="681823" y="127000"/>
            <a:ext cx="10828353" cy="1225550"/>
          </a:xfrm>
        </p:spPr>
        <p:txBody>
          <a:bodyPr/>
          <a:lstStyle/>
          <a:p>
            <a:r>
              <a:rPr lang="en-US" altLang="ko-KR" sz="4000" b="1" dirty="0">
                <a:latin typeface="Arial" panose="020B0604020202020204" pitchFamily="34" charset="0"/>
                <a:cs typeface="Arial" panose="020B0604020202020204" pitchFamily="34" charset="0"/>
              </a:rPr>
              <a:t>III. MÔ HÌNH HỆ THỐNG HIPS</a:t>
            </a:r>
          </a:p>
        </p:txBody>
      </p:sp>
      <p:pic>
        <p:nvPicPr>
          <p:cNvPr id="6" name="Picture 5">
            <a:extLst>
              <a:ext uri="{FF2B5EF4-FFF2-40B4-BE49-F238E27FC236}">
                <a16:creationId xmlns:a16="http://schemas.microsoft.com/office/drawing/2014/main" id="{2A3431F0-DD20-0C2B-F097-CFA98A362CD8}"/>
              </a:ext>
            </a:extLst>
          </p:cNvPr>
          <p:cNvPicPr>
            <a:picLocks noChangeAspect="1"/>
          </p:cNvPicPr>
          <p:nvPr/>
        </p:nvPicPr>
        <p:blipFill>
          <a:blip r:embed="rId2"/>
          <a:stretch>
            <a:fillRect/>
          </a:stretch>
        </p:blipFill>
        <p:spPr>
          <a:xfrm>
            <a:off x="159952" y="2204513"/>
            <a:ext cx="5936048" cy="4063122"/>
          </a:xfrm>
          <a:prstGeom prst="rect">
            <a:avLst/>
          </a:prstGeom>
        </p:spPr>
      </p:pic>
      <p:pic>
        <p:nvPicPr>
          <p:cNvPr id="8" name="Picture 7">
            <a:extLst>
              <a:ext uri="{FF2B5EF4-FFF2-40B4-BE49-F238E27FC236}">
                <a16:creationId xmlns:a16="http://schemas.microsoft.com/office/drawing/2014/main" id="{A7B2D82E-9CBA-E2E8-BFEB-DDA1E5E0915A}"/>
              </a:ext>
            </a:extLst>
          </p:cNvPr>
          <p:cNvPicPr>
            <a:picLocks noChangeAspect="1"/>
          </p:cNvPicPr>
          <p:nvPr/>
        </p:nvPicPr>
        <p:blipFill>
          <a:blip r:embed="rId3"/>
          <a:stretch>
            <a:fillRect/>
          </a:stretch>
        </p:blipFill>
        <p:spPr>
          <a:xfrm>
            <a:off x="6161256" y="2204514"/>
            <a:ext cx="5936047" cy="4063121"/>
          </a:xfrm>
          <a:prstGeom prst="rect">
            <a:avLst/>
          </a:prstGeom>
        </p:spPr>
      </p:pic>
    </p:spTree>
    <p:extLst>
      <p:ext uri="{BB962C8B-B14F-4D97-AF65-F5344CB8AC3E}">
        <p14:creationId xmlns:p14="http://schemas.microsoft.com/office/powerpoint/2010/main" val="122264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27" name="Rectangle 14">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6">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제목 2"/>
          <p:cNvSpPr>
            <a:spLocks noGrp="1"/>
          </p:cNvSpPr>
          <p:nvPr>
            <p:ph type="title"/>
          </p:nvPr>
        </p:nvSpPr>
        <p:spPr>
          <a:xfrm>
            <a:off x="7320465" y="431632"/>
            <a:ext cx="4539025" cy="1330839"/>
          </a:xfrm>
        </p:spPr>
        <p:txBody>
          <a:bodyPr vert="horz" lIns="91440" tIns="45720" rIns="91440" bIns="45720" rtlCol="0" anchor="ctr">
            <a:normAutofit fontScale="90000"/>
          </a:bodyPr>
          <a:lstStyle/>
          <a:p>
            <a:pPr algn="l" latinLnBrk="0"/>
            <a:r>
              <a:rPr lang="en-US" altLang="ko-KR" sz="4400" b="1" dirty="0">
                <a:latin typeface="Arial" panose="020B0604020202020204" pitchFamily="34" charset="0"/>
                <a:ea typeface="+mj-ea"/>
                <a:cs typeface="Arial" panose="020B0604020202020204" pitchFamily="34" charset="0"/>
              </a:rPr>
              <a:t>III. MÔ HÌNH</a:t>
            </a:r>
            <a:br>
              <a:rPr lang="en-US" altLang="ko-KR" sz="4400" b="1" dirty="0">
                <a:latin typeface="Arial" panose="020B0604020202020204" pitchFamily="34" charset="0"/>
                <a:ea typeface="+mj-ea"/>
                <a:cs typeface="Arial" panose="020B0604020202020204" pitchFamily="34" charset="0"/>
              </a:rPr>
            </a:br>
            <a:r>
              <a:rPr lang="en-US" altLang="ko-KR" sz="4400" b="1" dirty="0">
                <a:latin typeface="Arial" panose="020B0604020202020204" pitchFamily="34" charset="0"/>
                <a:ea typeface="+mj-ea"/>
                <a:cs typeface="Arial" panose="020B0604020202020204" pitchFamily="34" charset="0"/>
              </a:rPr>
              <a:t>HỆ THỐNG HIPS</a:t>
            </a:r>
          </a:p>
        </p:txBody>
      </p:sp>
      <p:sp>
        <p:nvSpPr>
          <p:cNvPr id="10" name="텍스트 개체 틀 9"/>
          <p:cNvSpPr>
            <a:spLocks noGrp="1"/>
          </p:cNvSpPr>
          <p:nvPr>
            <p:ph type="body" sz="quarter" idx="16"/>
          </p:nvPr>
        </p:nvSpPr>
        <p:spPr>
          <a:xfrm>
            <a:off x="7320465" y="2194101"/>
            <a:ext cx="4140013" cy="4539207"/>
          </a:xfrm>
          <a:noFill/>
        </p:spPr>
        <p:txBody>
          <a:bodyPr vert="horz" lIns="91440" tIns="45720" rIns="91440" bIns="45720" rtlCol="0">
            <a:noAutofit/>
          </a:bodyPr>
          <a:lstStyle/>
          <a:p>
            <a:pPr latinLnBrk="0">
              <a:lnSpc>
                <a:spcPct val="90000"/>
              </a:lnSpc>
            </a:pPr>
            <a:r>
              <a:rPr lang="en-US" altLang="ko-KR" sz="2200" dirty="0">
                <a:ea typeface="+mn-ea"/>
                <a:cs typeface="+mn-cs"/>
              </a:rPr>
              <a:t>4. </a:t>
            </a:r>
            <a:r>
              <a:rPr lang="en-US" altLang="ko-KR" sz="2200" dirty="0" err="1">
                <a:ea typeface="+mn-ea"/>
                <a:cs typeface="+mn-cs"/>
              </a:rPr>
              <a:t>Vận</a:t>
            </a:r>
            <a:r>
              <a:rPr lang="en-US" altLang="ko-KR" sz="2200" dirty="0">
                <a:ea typeface="+mn-ea"/>
                <a:cs typeface="+mn-cs"/>
              </a:rPr>
              <a:t> </a:t>
            </a:r>
            <a:r>
              <a:rPr lang="en-US" altLang="ko-KR" sz="2200" dirty="0" err="1">
                <a:ea typeface="+mn-ea"/>
                <a:cs typeface="+mn-cs"/>
              </a:rPr>
              <a:t>hành</a:t>
            </a:r>
            <a:r>
              <a:rPr lang="en-US" altLang="ko-KR" sz="2200" dirty="0">
                <a:ea typeface="+mn-ea"/>
                <a:cs typeface="+mn-cs"/>
              </a:rPr>
              <a:t> </a:t>
            </a:r>
            <a:r>
              <a:rPr lang="en-US" altLang="ko-KR" sz="2200" dirty="0" err="1">
                <a:ea typeface="+mn-ea"/>
                <a:cs typeface="+mn-cs"/>
              </a:rPr>
              <a:t>hệ</a:t>
            </a:r>
            <a:r>
              <a:rPr lang="en-US" altLang="ko-KR" sz="2200" dirty="0">
                <a:ea typeface="+mn-ea"/>
                <a:cs typeface="+mn-cs"/>
              </a:rPr>
              <a:t> </a:t>
            </a:r>
            <a:r>
              <a:rPr lang="en-US" altLang="ko-KR" sz="2200" dirty="0" err="1">
                <a:ea typeface="+mn-ea"/>
                <a:cs typeface="+mn-cs"/>
              </a:rPr>
              <a:t>thống</a:t>
            </a:r>
            <a:r>
              <a:rPr lang="en-US" altLang="ko-KR" sz="2200" dirty="0">
                <a:ea typeface="+mn-ea"/>
                <a:cs typeface="+mn-cs"/>
              </a:rPr>
              <a:t> (System operation)</a:t>
            </a:r>
          </a:p>
          <a:p>
            <a:pPr latinLnBrk="0">
              <a:lnSpc>
                <a:spcPct val="90000"/>
              </a:lnSpc>
            </a:pPr>
            <a:r>
              <a:rPr lang="en-US" altLang="ko-KR" sz="2200" dirty="0">
                <a:ea typeface="+mn-ea"/>
                <a:cs typeface="+mn-cs"/>
              </a:rPr>
              <a:t>Bao </a:t>
            </a:r>
            <a:r>
              <a:rPr lang="en-US" altLang="ko-KR" sz="2200" dirty="0" err="1">
                <a:ea typeface="+mn-ea"/>
                <a:cs typeface="+mn-cs"/>
              </a:rPr>
              <a:t>gồm</a:t>
            </a:r>
            <a:r>
              <a:rPr lang="en-US" altLang="ko-KR" sz="2200" dirty="0">
                <a:ea typeface="+mn-ea"/>
                <a:cs typeface="+mn-cs"/>
              </a:rPr>
              <a:t> 3 </a:t>
            </a:r>
            <a:r>
              <a:rPr lang="en-US" altLang="ko-KR" sz="2200" dirty="0" err="1">
                <a:ea typeface="+mn-ea"/>
                <a:cs typeface="+mn-cs"/>
              </a:rPr>
              <a:t>giai</a:t>
            </a:r>
            <a:r>
              <a:rPr lang="en-US" altLang="ko-KR" sz="2200" dirty="0">
                <a:ea typeface="+mn-ea"/>
                <a:cs typeface="+mn-cs"/>
              </a:rPr>
              <a:t> </a:t>
            </a:r>
            <a:r>
              <a:rPr lang="en-US" altLang="ko-KR" sz="2200" dirty="0" err="1">
                <a:ea typeface="+mn-ea"/>
                <a:cs typeface="+mn-cs"/>
              </a:rPr>
              <a:t>đoạn</a:t>
            </a:r>
            <a:r>
              <a:rPr lang="en-US" altLang="ko-KR" sz="2200" dirty="0">
                <a:ea typeface="+mn-ea"/>
                <a:cs typeface="+mn-cs"/>
              </a:rPr>
              <a:t>:</a:t>
            </a:r>
          </a:p>
          <a:p>
            <a:pPr latinLnBrk="0">
              <a:lnSpc>
                <a:spcPct val="90000"/>
              </a:lnSpc>
            </a:pPr>
            <a:r>
              <a:rPr lang="en-US" altLang="ko-KR" sz="2200" u="sng" dirty="0">
                <a:ea typeface="+mn-ea"/>
                <a:cs typeface="+mn-cs"/>
              </a:rPr>
              <a:t>Giai </a:t>
            </a:r>
            <a:r>
              <a:rPr lang="en-US" altLang="ko-KR" sz="2200" u="sng" dirty="0" err="1">
                <a:ea typeface="+mn-ea"/>
                <a:cs typeface="+mn-cs"/>
              </a:rPr>
              <a:t>đoạn</a:t>
            </a:r>
            <a:r>
              <a:rPr lang="en-US" altLang="ko-KR" sz="2200" u="sng" dirty="0">
                <a:ea typeface="+mn-ea"/>
                <a:cs typeface="+mn-cs"/>
              </a:rPr>
              <a:t> 1: </a:t>
            </a:r>
            <a:r>
              <a:rPr lang="en-US" altLang="ko-KR" sz="2200" u="sng" dirty="0" err="1">
                <a:ea typeface="+mn-ea"/>
                <a:cs typeface="+mn-cs"/>
              </a:rPr>
              <a:t>Kiểm</a:t>
            </a:r>
            <a:r>
              <a:rPr lang="en-US" altLang="ko-KR" sz="2200" u="sng" dirty="0">
                <a:ea typeface="+mn-ea"/>
                <a:cs typeface="+mn-cs"/>
              </a:rPr>
              <a:t> </a:t>
            </a:r>
            <a:r>
              <a:rPr lang="en-US" altLang="ko-KR" sz="2200" u="sng" dirty="0" err="1">
                <a:ea typeface="+mn-ea"/>
                <a:cs typeface="+mn-cs"/>
              </a:rPr>
              <a:t>tra</a:t>
            </a:r>
            <a:r>
              <a:rPr lang="en-US" altLang="ko-KR" sz="2200" u="sng" dirty="0">
                <a:ea typeface="+mn-ea"/>
                <a:cs typeface="+mn-cs"/>
              </a:rPr>
              <a:t> </a:t>
            </a:r>
            <a:r>
              <a:rPr lang="en-US" altLang="ko-KR" sz="2200" u="sng" dirty="0" err="1">
                <a:ea typeface="+mn-ea"/>
                <a:cs typeface="+mn-cs"/>
              </a:rPr>
              <a:t>hệ</a:t>
            </a:r>
            <a:r>
              <a:rPr lang="en-US" altLang="ko-KR" sz="2200" u="sng" dirty="0">
                <a:ea typeface="+mn-ea"/>
                <a:cs typeface="+mn-cs"/>
              </a:rPr>
              <a:t> </a:t>
            </a:r>
            <a:r>
              <a:rPr lang="en-US" altLang="ko-KR" sz="2200" u="sng" dirty="0" err="1">
                <a:ea typeface="+mn-ea"/>
                <a:cs typeface="+mn-cs"/>
              </a:rPr>
              <a:t>thống</a:t>
            </a:r>
            <a:r>
              <a:rPr lang="en-US" altLang="ko-KR" sz="2200" u="sng" dirty="0">
                <a:ea typeface="+mn-ea"/>
                <a:cs typeface="+mn-cs"/>
              </a:rPr>
              <a:t> </a:t>
            </a:r>
            <a:r>
              <a:rPr lang="en-US" altLang="ko-KR" sz="2200" u="sng" dirty="0" err="1">
                <a:ea typeface="+mn-ea"/>
                <a:cs typeface="+mn-cs"/>
              </a:rPr>
              <a:t>lọc</a:t>
            </a:r>
            <a:endParaRPr lang="en-US" altLang="ko-KR" sz="2200" u="sng" dirty="0">
              <a:ea typeface="+mn-ea"/>
              <a:cs typeface="+mn-cs"/>
            </a:endParaRPr>
          </a:p>
          <a:p>
            <a:pPr algn="just" latinLnBrk="0">
              <a:lnSpc>
                <a:spcPct val="90000"/>
              </a:lnSpc>
            </a:pPr>
            <a:r>
              <a:rPr lang="en-US" altLang="ko-KR" sz="2200" dirty="0">
                <a:ea typeface="+mn-ea"/>
                <a:cs typeface="+mn-cs"/>
              </a:rPr>
              <a:t>Khi </a:t>
            </a:r>
            <a:r>
              <a:rPr lang="en-US" altLang="ko-KR" sz="2200" dirty="0" err="1">
                <a:ea typeface="+mn-ea"/>
                <a:cs typeface="+mn-cs"/>
              </a:rPr>
              <a:t>một</a:t>
            </a:r>
            <a:r>
              <a:rPr lang="en-US" altLang="ko-KR" sz="2200" dirty="0">
                <a:ea typeface="+mn-ea"/>
                <a:cs typeface="+mn-cs"/>
              </a:rPr>
              <a:t> </a:t>
            </a:r>
            <a:r>
              <a:rPr lang="en-US" altLang="ko-KR" sz="2200" dirty="0" err="1">
                <a:ea typeface="+mn-ea"/>
                <a:cs typeface="+mn-cs"/>
              </a:rPr>
              <a:t>người</a:t>
            </a:r>
            <a:r>
              <a:rPr lang="en-US" altLang="ko-KR" sz="2200" dirty="0">
                <a:ea typeface="+mn-ea"/>
                <a:cs typeface="+mn-cs"/>
              </a:rPr>
              <a:t> </a:t>
            </a:r>
            <a:r>
              <a:rPr lang="en-US" altLang="ko-KR" sz="2200" dirty="0" err="1">
                <a:ea typeface="+mn-ea"/>
                <a:cs typeface="+mn-cs"/>
              </a:rPr>
              <a:t>dùng</a:t>
            </a:r>
            <a:r>
              <a:rPr lang="en-US" altLang="ko-KR" sz="2200" dirty="0">
                <a:ea typeface="+mn-ea"/>
                <a:cs typeface="+mn-cs"/>
              </a:rPr>
              <a:t> </a:t>
            </a:r>
            <a:r>
              <a:rPr lang="en-US" altLang="ko-KR" sz="2200" dirty="0" err="1">
                <a:ea typeface="+mn-ea"/>
                <a:cs typeface="+mn-cs"/>
              </a:rPr>
              <a:t>mới</a:t>
            </a:r>
            <a:r>
              <a:rPr lang="en-US" altLang="ko-KR" sz="2200" dirty="0">
                <a:ea typeface="+mn-ea"/>
                <a:cs typeface="+mn-cs"/>
              </a:rPr>
              <a:t> </a:t>
            </a:r>
            <a:r>
              <a:rPr lang="en-US" altLang="ko-KR" sz="2200" dirty="0" err="1">
                <a:ea typeface="+mn-ea"/>
                <a:cs typeface="+mn-cs"/>
              </a:rPr>
              <a:t>vào</a:t>
            </a:r>
            <a:r>
              <a:rPr lang="en-US" altLang="ko-KR" sz="2200" dirty="0">
                <a:ea typeface="+mn-ea"/>
                <a:cs typeface="+mn-cs"/>
              </a:rPr>
              <a:t> GUI </a:t>
            </a:r>
            <a:r>
              <a:rPr lang="en-US" altLang="ko-KR" sz="2200" dirty="0" err="1">
                <a:ea typeface="+mn-ea"/>
                <a:cs typeface="+mn-cs"/>
              </a:rPr>
              <a:t>của</a:t>
            </a:r>
            <a:r>
              <a:rPr lang="en-US" altLang="ko-KR" sz="2200" dirty="0">
                <a:ea typeface="+mn-ea"/>
                <a:cs typeface="+mn-cs"/>
              </a:rPr>
              <a:t> </a:t>
            </a:r>
            <a:r>
              <a:rPr lang="en-US" altLang="ko-KR" sz="2200" dirty="0" err="1">
                <a:ea typeface="+mn-ea"/>
                <a:cs typeface="+mn-cs"/>
              </a:rPr>
              <a:t>hệ</a:t>
            </a:r>
            <a:r>
              <a:rPr lang="en-US" altLang="ko-KR" sz="2200" dirty="0">
                <a:ea typeface="+mn-ea"/>
                <a:cs typeface="+mn-cs"/>
              </a:rPr>
              <a:t> </a:t>
            </a:r>
            <a:r>
              <a:rPr lang="en-US" altLang="ko-KR" sz="2200" dirty="0" err="1">
                <a:ea typeface="+mn-ea"/>
                <a:cs typeface="+mn-cs"/>
              </a:rPr>
              <a:t>thống</a:t>
            </a:r>
            <a:r>
              <a:rPr lang="en-US" altLang="ko-KR" sz="2200" dirty="0">
                <a:ea typeface="+mn-ea"/>
                <a:cs typeface="+mn-cs"/>
              </a:rPr>
              <a:t>, </a:t>
            </a:r>
            <a:r>
              <a:rPr lang="en-US" altLang="ko-KR" sz="2200" dirty="0" err="1">
                <a:ea typeface="+mn-ea"/>
                <a:cs typeface="+mn-cs"/>
              </a:rPr>
              <a:t>hệ</a:t>
            </a:r>
            <a:r>
              <a:rPr lang="en-US" altLang="ko-KR" sz="2200" dirty="0">
                <a:ea typeface="+mn-ea"/>
                <a:cs typeface="+mn-cs"/>
              </a:rPr>
              <a:t> </a:t>
            </a:r>
            <a:r>
              <a:rPr lang="en-US" altLang="ko-KR" sz="2200" dirty="0" err="1">
                <a:ea typeface="+mn-ea"/>
                <a:cs typeface="+mn-cs"/>
              </a:rPr>
              <a:t>thống</a:t>
            </a:r>
            <a:r>
              <a:rPr lang="en-US" altLang="ko-KR" sz="2200" dirty="0">
                <a:ea typeface="+mn-ea"/>
                <a:cs typeface="+mn-cs"/>
              </a:rPr>
              <a:t> </a:t>
            </a:r>
            <a:r>
              <a:rPr lang="en-US" altLang="ko-KR" sz="2200" dirty="0" err="1">
                <a:ea typeface="+mn-ea"/>
                <a:cs typeface="+mn-cs"/>
              </a:rPr>
              <a:t>sẽ</a:t>
            </a:r>
            <a:r>
              <a:rPr lang="en-US" altLang="ko-KR" sz="2200" dirty="0">
                <a:ea typeface="+mn-ea"/>
                <a:cs typeface="+mn-cs"/>
              </a:rPr>
              <a:t> </a:t>
            </a:r>
            <a:r>
              <a:rPr lang="en-US" altLang="ko-KR" sz="2200" dirty="0" err="1">
                <a:ea typeface="+mn-ea"/>
                <a:cs typeface="+mn-cs"/>
              </a:rPr>
              <a:t>tự</a:t>
            </a:r>
            <a:r>
              <a:rPr lang="en-US" altLang="ko-KR" sz="2200" dirty="0">
                <a:ea typeface="+mn-ea"/>
                <a:cs typeface="+mn-cs"/>
              </a:rPr>
              <a:t> </a:t>
            </a:r>
            <a:r>
              <a:rPr lang="en-US" altLang="ko-KR" sz="2200" dirty="0" err="1">
                <a:ea typeface="+mn-ea"/>
                <a:cs typeface="+mn-cs"/>
              </a:rPr>
              <a:t>động</a:t>
            </a:r>
            <a:r>
              <a:rPr lang="en-US" altLang="ko-KR" sz="2200" dirty="0">
                <a:ea typeface="+mn-ea"/>
                <a:cs typeface="+mn-cs"/>
              </a:rPr>
              <a:t> </a:t>
            </a:r>
            <a:r>
              <a:rPr lang="en-US" altLang="ko-KR" sz="2200" dirty="0" err="1">
                <a:ea typeface="+mn-ea"/>
                <a:cs typeface="+mn-cs"/>
              </a:rPr>
              <a:t>lấy</a:t>
            </a:r>
            <a:r>
              <a:rPr lang="en-US" altLang="ko-KR" sz="2200" dirty="0">
                <a:ea typeface="+mn-ea"/>
                <a:cs typeface="+mn-cs"/>
              </a:rPr>
              <a:t> </a:t>
            </a:r>
            <a:r>
              <a:rPr lang="en-US" altLang="ko-KR" sz="2200" dirty="0" err="1">
                <a:ea typeface="+mn-ea"/>
                <a:cs typeface="+mn-cs"/>
              </a:rPr>
              <a:t>địa</a:t>
            </a:r>
            <a:r>
              <a:rPr lang="en-US" altLang="ko-KR" sz="2200" dirty="0">
                <a:ea typeface="+mn-ea"/>
                <a:cs typeface="+mn-cs"/>
              </a:rPr>
              <a:t> </a:t>
            </a:r>
            <a:r>
              <a:rPr lang="en-US" altLang="ko-KR" sz="2200" dirty="0" err="1">
                <a:ea typeface="+mn-ea"/>
                <a:cs typeface="+mn-cs"/>
              </a:rPr>
              <a:t>chỉ</a:t>
            </a:r>
            <a:r>
              <a:rPr lang="en-US" altLang="ko-KR" sz="2200" dirty="0">
                <a:ea typeface="+mn-ea"/>
                <a:cs typeface="+mn-cs"/>
              </a:rPr>
              <a:t> IP </a:t>
            </a:r>
            <a:r>
              <a:rPr lang="en-US" altLang="ko-KR" sz="2200" dirty="0" err="1">
                <a:ea typeface="+mn-ea"/>
                <a:cs typeface="+mn-cs"/>
              </a:rPr>
              <a:t>và</a:t>
            </a:r>
            <a:r>
              <a:rPr lang="en-US" altLang="ko-KR" sz="2200" dirty="0">
                <a:ea typeface="+mn-ea"/>
                <a:cs typeface="+mn-cs"/>
              </a:rPr>
              <a:t> </a:t>
            </a:r>
            <a:r>
              <a:rPr lang="en-US" altLang="ko-KR" sz="2200" dirty="0" err="1">
                <a:ea typeface="+mn-ea"/>
                <a:cs typeface="+mn-cs"/>
              </a:rPr>
              <a:t>địa</a:t>
            </a:r>
            <a:r>
              <a:rPr lang="en-US" altLang="ko-KR" sz="2200" dirty="0">
                <a:ea typeface="+mn-ea"/>
                <a:cs typeface="+mn-cs"/>
              </a:rPr>
              <a:t> </a:t>
            </a:r>
            <a:r>
              <a:rPr lang="en-US" altLang="ko-KR" sz="2200" dirty="0" err="1">
                <a:ea typeface="+mn-ea"/>
                <a:cs typeface="+mn-cs"/>
              </a:rPr>
              <a:t>chỉ</a:t>
            </a:r>
            <a:r>
              <a:rPr lang="en-US" altLang="ko-KR" sz="2200" dirty="0">
                <a:ea typeface="+mn-ea"/>
                <a:cs typeface="+mn-cs"/>
              </a:rPr>
              <a:t> MAC </a:t>
            </a:r>
            <a:r>
              <a:rPr lang="en-US" altLang="ko-KR" sz="2200" dirty="0" err="1">
                <a:ea typeface="+mn-ea"/>
                <a:cs typeface="+mn-cs"/>
              </a:rPr>
              <a:t>từ</a:t>
            </a:r>
            <a:r>
              <a:rPr lang="en-US" altLang="ko-KR" sz="2200" dirty="0">
                <a:ea typeface="+mn-ea"/>
                <a:cs typeface="+mn-cs"/>
              </a:rPr>
              <a:t> </a:t>
            </a:r>
            <a:r>
              <a:rPr lang="en-US" altLang="ko-KR" sz="2200" dirty="0" err="1">
                <a:ea typeface="+mn-ea"/>
                <a:cs typeface="+mn-cs"/>
              </a:rPr>
              <a:t>bảng</a:t>
            </a:r>
            <a:r>
              <a:rPr lang="en-US" altLang="ko-KR" sz="2200" dirty="0">
                <a:ea typeface="+mn-ea"/>
                <a:cs typeface="+mn-cs"/>
              </a:rPr>
              <a:t> </a:t>
            </a:r>
            <a:r>
              <a:rPr lang="en-US" altLang="ko-KR" sz="2200" dirty="0" err="1">
                <a:ea typeface="+mn-ea"/>
                <a:cs typeface="+mn-cs"/>
              </a:rPr>
              <a:t>băm</a:t>
            </a:r>
            <a:r>
              <a:rPr lang="en-US" altLang="ko-KR" sz="2200" dirty="0">
                <a:ea typeface="+mn-ea"/>
                <a:cs typeface="+mn-cs"/>
              </a:rPr>
              <a:t> </a:t>
            </a:r>
            <a:r>
              <a:rPr lang="en-US" altLang="ko-KR" sz="2200" dirty="0" err="1">
                <a:ea typeface="+mn-ea"/>
                <a:cs typeface="+mn-cs"/>
              </a:rPr>
              <a:t>mạng</a:t>
            </a:r>
            <a:r>
              <a:rPr lang="en-US" altLang="ko-KR" sz="2200" dirty="0">
                <a:ea typeface="+mn-ea"/>
                <a:cs typeface="+mn-cs"/>
              </a:rPr>
              <a:t> </a:t>
            </a:r>
            <a:r>
              <a:rPr lang="en-US" altLang="ko-KR" sz="2200" dirty="0" err="1">
                <a:ea typeface="+mn-ea"/>
                <a:cs typeface="+mn-cs"/>
              </a:rPr>
              <a:t>và</a:t>
            </a:r>
            <a:r>
              <a:rPr lang="en-US" altLang="ko-KR" sz="2200" dirty="0">
                <a:ea typeface="+mn-ea"/>
                <a:cs typeface="+mn-cs"/>
              </a:rPr>
              <a:t> </a:t>
            </a:r>
            <a:r>
              <a:rPr lang="en-US" altLang="ko-KR" sz="2200" dirty="0" err="1">
                <a:ea typeface="+mn-ea"/>
                <a:cs typeface="+mn-cs"/>
              </a:rPr>
              <a:t>kiểm</a:t>
            </a:r>
            <a:r>
              <a:rPr lang="en-US" altLang="ko-KR" sz="2200" dirty="0">
                <a:ea typeface="+mn-ea"/>
                <a:cs typeface="+mn-cs"/>
              </a:rPr>
              <a:t> </a:t>
            </a:r>
            <a:r>
              <a:rPr lang="en-US" altLang="ko-KR" sz="2200" dirty="0" err="1">
                <a:ea typeface="+mn-ea"/>
                <a:cs typeface="+mn-cs"/>
              </a:rPr>
              <a:t>tra</a:t>
            </a:r>
            <a:r>
              <a:rPr lang="en-US" altLang="ko-KR" sz="2200" dirty="0">
                <a:ea typeface="+mn-ea"/>
                <a:cs typeface="+mn-cs"/>
              </a:rPr>
              <a:t> </a:t>
            </a:r>
            <a:r>
              <a:rPr lang="en-US" altLang="ko-KR" sz="2200" dirty="0" err="1">
                <a:ea typeface="+mn-ea"/>
                <a:cs typeface="+mn-cs"/>
              </a:rPr>
              <a:t>chúng</a:t>
            </a:r>
            <a:r>
              <a:rPr lang="en-US" altLang="ko-KR" sz="2200" dirty="0">
                <a:ea typeface="+mn-ea"/>
                <a:cs typeface="+mn-cs"/>
              </a:rPr>
              <a:t> </a:t>
            </a:r>
            <a:r>
              <a:rPr lang="en-US" altLang="ko-KR" sz="2200" dirty="0" err="1">
                <a:ea typeface="+mn-ea"/>
                <a:cs typeface="+mn-cs"/>
              </a:rPr>
              <a:t>trong</a:t>
            </a:r>
            <a:r>
              <a:rPr lang="en-US" altLang="ko-KR" sz="2200" dirty="0">
                <a:ea typeface="+mn-ea"/>
                <a:cs typeface="+mn-cs"/>
              </a:rPr>
              <a:t> </a:t>
            </a:r>
            <a:r>
              <a:rPr lang="en-US" altLang="ko-KR" sz="2200" dirty="0" err="1">
                <a:ea typeface="+mn-ea"/>
                <a:cs typeface="+mn-cs"/>
              </a:rPr>
              <a:t>cơ</a:t>
            </a:r>
            <a:r>
              <a:rPr lang="en-US" altLang="ko-KR" sz="2200" dirty="0">
                <a:ea typeface="+mn-ea"/>
                <a:cs typeface="+mn-cs"/>
              </a:rPr>
              <a:t> </a:t>
            </a:r>
            <a:r>
              <a:rPr lang="en-US" altLang="ko-KR" sz="2200" dirty="0" err="1">
                <a:ea typeface="+mn-ea"/>
                <a:cs typeface="+mn-cs"/>
              </a:rPr>
              <a:t>sở</a:t>
            </a:r>
            <a:r>
              <a:rPr lang="en-US" altLang="ko-KR" sz="2200" dirty="0">
                <a:ea typeface="+mn-ea"/>
                <a:cs typeface="+mn-cs"/>
              </a:rPr>
              <a:t> </a:t>
            </a:r>
            <a:r>
              <a:rPr lang="en-US" altLang="ko-KR" sz="2200" dirty="0" err="1">
                <a:ea typeface="+mn-ea"/>
                <a:cs typeface="+mn-cs"/>
              </a:rPr>
              <a:t>dữ</a:t>
            </a:r>
            <a:r>
              <a:rPr lang="en-US" altLang="ko-KR" sz="2200" dirty="0">
                <a:ea typeface="+mn-ea"/>
                <a:cs typeface="+mn-cs"/>
              </a:rPr>
              <a:t> </a:t>
            </a:r>
            <a:r>
              <a:rPr lang="en-US" altLang="ko-KR" sz="2200" dirty="0" err="1">
                <a:ea typeface="+mn-ea"/>
                <a:cs typeface="+mn-cs"/>
              </a:rPr>
              <a:t>liệu</a:t>
            </a:r>
            <a:r>
              <a:rPr lang="en-US" altLang="ko-KR" sz="2200" dirty="0">
                <a:ea typeface="+mn-ea"/>
                <a:cs typeface="+mn-cs"/>
              </a:rPr>
              <a:t> </a:t>
            </a:r>
            <a:r>
              <a:rPr lang="en-US" altLang="ko-KR" sz="2200" dirty="0" err="1">
                <a:ea typeface="+mn-ea"/>
                <a:cs typeface="+mn-cs"/>
              </a:rPr>
              <a:t>danh</a:t>
            </a:r>
            <a:r>
              <a:rPr lang="en-US" altLang="ko-KR" sz="2200" dirty="0">
                <a:ea typeface="+mn-ea"/>
                <a:cs typeface="+mn-cs"/>
              </a:rPr>
              <a:t> </a:t>
            </a:r>
            <a:r>
              <a:rPr lang="en-US" altLang="ko-KR" sz="2200" dirty="0" err="1">
                <a:ea typeface="+mn-ea"/>
                <a:cs typeface="+mn-cs"/>
              </a:rPr>
              <a:t>sách</a:t>
            </a:r>
            <a:r>
              <a:rPr lang="en-US" altLang="ko-KR" sz="2200" dirty="0">
                <a:ea typeface="+mn-ea"/>
                <a:cs typeface="+mn-cs"/>
              </a:rPr>
              <a:t> </a:t>
            </a:r>
            <a:r>
              <a:rPr lang="en-US" altLang="ko-KR" sz="2200" dirty="0" err="1">
                <a:ea typeface="+mn-ea"/>
                <a:cs typeface="+mn-cs"/>
              </a:rPr>
              <a:t>đen</a:t>
            </a:r>
            <a:r>
              <a:rPr lang="en-US" altLang="ko-KR" sz="2200" dirty="0">
                <a:ea typeface="+mn-ea"/>
                <a:cs typeface="+mn-cs"/>
              </a:rPr>
              <a:t> </a:t>
            </a:r>
            <a:r>
              <a:rPr lang="en-US" altLang="ko-KR" sz="2200" dirty="0" err="1">
                <a:ea typeface="+mn-ea"/>
                <a:cs typeface="+mn-cs"/>
              </a:rPr>
              <a:t>nếu</a:t>
            </a:r>
            <a:r>
              <a:rPr lang="en-US" altLang="ko-KR" sz="2200" dirty="0">
                <a:ea typeface="+mn-ea"/>
                <a:cs typeface="+mn-cs"/>
              </a:rPr>
              <a:t> </a:t>
            </a:r>
            <a:r>
              <a:rPr lang="en-US" altLang="ko-KR" sz="2200" dirty="0" err="1">
                <a:ea typeface="+mn-ea"/>
                <a:cs typeface="+mn-cs"/>
              </a:rPr>
              <a:t>địa</a:t>
            </a:r>
            <a:r>
              <a:rPr lang="en-US" altLang="ko-KR" sz="2200" dirty="0">
                <a:ea typeface="+mn-ea"/>
                <a:cs typeface="+mn-cs"/>
              </a:rPr>
              <a:t> </a:t>
            </a:r>
            <a:r>
              <a:rPr lang="en-US" altLang="ko-KR" sz="2200" dirty="0" err="1">
                <a:ea typeface="+mn-ea"/>
                <a:cs typeface="+mn-cs"/>
              </a:rPr>
              <a:t>chỉ</a:t>
            </a:r>
            <a:r>
              <a:rPr lang="en-US" altLang="ko-KR" sz="2200" dirty="0">
                <a:ea typeface="+mn-ea"/>
                <a:cs typeface="+mn-cs"/>
              </a:rPr>
              <a:t> IP </a:t>
            </a:r>
            <a:r>
              <a:rPr lang="en-US" altLang="ko-KR" sz="2200" dirty="0" err="1">
                <a:ea typeface="+mn-ea"/>
                <a:cs typeface="+mn-cs"/>
              </a:rPr>
              <a:t>hoặc</a:t>
            </a:r>
            <a:r>
              <a:rPr lang="en-US" altLang="ko-KR" sz="2200" dirty="0">
                <a:ea typeface="+mn-ea"/>
                <a:cs typeface="+mn-cs"/>
              </a:rPr>
              <a:t> </a:t>
            </a:r>
            <a:r>
              <a:rPr lang="en-US" altLang="ko-KR" sz="2200" dirty="0" err="1">
                <a:ea typeface="+mn-ea"/>
                <a:cs typeface="+mn-cs"/>
              </a:rPr>
              <a:t>địa</a:t>
            </a:r>
            <a:r>
              <a:rPr lang="en-US" altLang="ko-KR" sz="2200" dirty="0">
                <a:ea typeface="+mn-ea"/>
                <a:cs typeface="+mn-cs"/>
              </a:rPr>
              <a:t> </a:t>
            </a:r>
            <a:r>
              <a:rPr lang="en-US" altLang="ko-KR" sz="2200" dirty="0" err="1">
                <a:ea typeface="+mn-ea"/>
                <a:cs typeface="+mn-cs"/>
              </a:rPr>
              <a:t>chỉ</a:t>
            </a:r>
            <a:r>
              <a:rPr lang="en-US" altLang="ko-KR" sz="2200" dirty="0">
                <a:ea typeface="+mn-ea"/>
                <a:cs typeface="+mn-cs"/>
              </a:rPr>
              <a:t> MAC </a:t>
            </a:r>
            <a:r>
              <a:rPr lang="en-US" altLang="ko-KR" sz="2200" dirty="0" err="1">
                <a:ea typeface="+mn-ea"/>
                <a:cs typeface="+mn-cs"/>
              </a:rPr>
              <a:t>của</a:t>
            </a:r>
            <a:r>
              <a:rPr lang="en-US" altLang="ko-KR" sz="2200" dirty="0">
                <a:ea typeface="+mn-ea"/>
                <a:cs typeface="+mn-cs"/>
              </a:rPr>
              <a:t> </a:t>
            </a:r>
            <a:r>
              <a:rPr lang="en-US" altLang="ko-KR" sz="2200" dirty="0" err="1">
                <a:ea typeface="+mn-ea"/>
                <a:cs typeface="+mn-cs"/>
              </a:rPr>
              <a:t>nó</a:t>
            </a:r>
            <a:r>
              <a:rPr lang="en-US" altLang="ko-KR" sz="2200" dirty="0">
                <a:ea typeface="+mn-ea"/>
                <a:cs typeface="+mn-cs"/>
              </a:rPr>
              <a:t> </a:t>
            </a:r>
            <a:r>
              <a:rPr lang="en-US" altLang="ko-KR" sz="2200" dirty="0" err="1">
                <a:ea typeface="+mn-ea"/>
                <a:cs typeface="+mn-cs"/>
              </a:rPr>
              <a:t>tồn</a:t>
            </a:r>
            <a:r>
              <a:rPr lang="en-US" altLang="ko-KR" sz="2200" dirty="0">
                <a:ea typeface="+mn-ea"/>
                <a:cs typeface="+mn-cs"/>
              </a:rPr>
              <a:t> </a:t>
            </a:r>
            <a:r>
              <a:rPr lang="en-US" altLang="ko-KR" sz="2200" dirty="0" err="1">
                <a:ea typeface="+mn-ea"/>
                <a:cs typeface="+mn-cs"/>
              </a:rPr>
              <a:t>tại</a:t>
            </a:r>
            <a:r>
              <a:rPr lang="en-US" altLang="ko-KR" sz="2200" dirty="0">
                <a:ea typeface="+mn-ea"/>
                <a:cs typeface="+mn-cs"/>
              </a:rPr>
              <a:t>, </a:t>
            </a:r>
            <a:r>
              <a:rPr lang="en-US" altLang="ko-KR" sz="2200" dirty="0" err="1">
                <a:ea typeface="+mn-ea"/>
                <a:cs typeface="+mn-cs"/>
              </a:rPr>
              <a:t>hệ</a:t>
            </a:r>
            <a:r>
              <a:rPr lang="en-US" altLang="ko-KR" sz="2200" dirty="0">
                <a:ea typeface="+mn-ea"/>
                <a:cs typeface="+mn-cs"/>
              </a:rPr>
              <a:t> </a:t>
            </a:r>
            <a:r>
              <a:rPr lang="en-US" altLang="ko-KR" sz="2200" dirty="0" err="1">
                <a:ea typeface="+mn-ea"/>
                <a:cs typeface="+mn-cs"/>
              </a:rPr>
              <a:t>thống</a:t>
            </a:r>
            <a:r>
              <a:rPr lang="en-US" altLang="ko-KR" sz="2200" dirty="0">
                <a:ea typeface="+mn-ea"/>
                <a:cs typeface="+mn-cs"/>
              </a:rPr>
              <a:t> </a:t>
            </a:r>
            <a:r>
              <a:rPr lang="en-US" altLang="ko-KR" sz="2200" dirty="0" err="1">
                <a:ea typeface="+mn-ea"/>
                <a:cs typeface="+mn-cs"/>
              </a:rPr>
              <a:t>sẽ</a:t>
            </a:r>
            <a:r>
              <a:rPr lang="en-US" altLang="ko-KR" sz="2200" dirty="0">
                <a:ea typeface="+mn-ea"/>
                <a:cs typeface="+mn-cs"/>
              </a:rPr>
              <a:t> </a:t>
            </a:r>
            <a:r>
              <a:rPr lang="en-US" altLang="ko-KR" sz="2200" dirty="0" err="1">
                <a:ea typeface="+mn-ea"/>
                <a:cs typeface="+mn-cs"/>
              </a:rPr>
              <a:t>âm</a:t>
            </a:r>
            <a:r>
              <a:rPr lang="en-US" altLang="ko-KR" sz="2200" dirty="0">
                <a:ea typeface="+mn-ea"/>
                <a:cs typeface="+mn-cs"/>
              </a:rPr>
              <a:t> </a:t>
            </a:r>
            <a:r>
              <a:rPr lang="en-US" altLang="ko-KR" sz="2200" dirty="0" err="1">
                <a:ea typeface="+mn-ea"/>
                <a:cs typeface="+mn-cs"/>
              </a:rPr>
              <a:t>thầm</a:t>
            </a:r>
            <a:r>
              <a:rPr lang="en-US" altLang="ko-KR" sz="2200" dirty="0">
                <a:ea typeface="+mn-ea"/>
                <a:cs typeface="+mn-cs"/>
              </a:rPr>
              <a:t> </a:t>
            </a:r>
            <a:r>
              <a:rPr lang="en-US" altLang="ko-KR" sz="2200" dirty="0" err="1">
                <a:ea typeface="+mn-ea"/>
                <a:cs typeface="+mn-cs"/>
              </a:rPr>
              <a:t>hủy</a:t>
            </a:r>
            <a:r>
              <a:rPr lang="en-US" altLang="ko-KR" sz="2200" dirty="0">
                <a:ea typeface="+mn-ea"/>
                <a:cs typeface="+mn-cs"/>
              </a:rPr>
              <a:t> </a:t>
            </a:r>
            <a:r>
              <a:rPr lang="en-US" altLang="ko-KR" sz="2200" dirty="0" err="1">
                <a:ea typeface="+mn-ea"/>
                <a:cs typeface="+mn-cs"/>
              </a:rPr>
              <a:t>yêu</a:t>
            </a:r>
            <a:r>
              <a:rPr lang="en-US" altLang="ko-KR" sz="2200" dirty="0">
                <a:ea typeface="+mn-ea"/>
                <a:cs typeface="+mn-cs"/>
              </a:rPr>
              <a:t> </a:t>
            </a:r>
            <a:r>
              <a:rPr lang="en-US" altLang="ko-KR" sz="2200" dirty="0" err="1">
                <a:ea typeface="+mn-ea"/>
                <a:cs typeface="+mn-cs"/>
              </a:rPr>
              <a:t>cầu</a:t>
            </a:r>
            <a:r>
              <a:rPr lang="en-US" altLang="ko-KR" sz="2200" dirty="0">
                <a:ea typeface="+mn-ea"/>
                <a:cs typeface="+mn-cs"/>
              </a:rPr>
              <a:t> </a:t>
            </a:r>
            <a:r>
              <a:rPr lang="en-US" altLang="ko-KR" sz="2200" dirty="0" err="1">
                <a:ea typeface="+mn-ea"/>
                <a:cs typeface="+mn-cs"/>
              </a:rPr>
              <a:t>của</a:t>
            </a:r>
            <a:r>
              <a:rPr lang="en-US" altLang="ko-KR" sz="2200" dirty="0">
                <a:ea typeface="+mn-ea"/>
                <a:cs typeface="+mn-cs"/>
              </a:rPr>
              <a:t> </a:t>
            </a:r>
            <a:r>
              <a:rPr lang="en-US" altLang="ko-KR" sz="2200" dirty="0" err="1">
                <a:ea typeface="+mn-ea"/>
                <a:cs typeface="+mn-cs"/>
              </a:rPr>
              <a:t>anh</a:t>
            </a:r>
            <a:r>
              <a:rPr lang="en-US" altLang="ko-KR" sz="2200" dirty="0">
                <a:ea typeface="+mn-ea"/>
                <a:cs typeface="+mn-cs"/>
              </a:rPr>
              <a:t> ta.</a:t>
            </a:r>
          </a:p>
        </p:txBody>
      </p:sp>
      <p:pic>
        <p:nvPicPr>
          <p:cNvPr id="4" name="Picture 3" descr="Graphical user interface, application, icon&#10;&#10;Description automatically generated">
            <a:extLst>
              <a:ext uri="{FF2B5EF4-FFF2-40B4-BE49-F238E27FC236}">
                <a16:creationId xmlns:a16="http://schemas.microsoft.com/office/drawing/2014/main" id="{5D1E21B3-9001-2713-1116-4CC7A290C77E}"/>
              </a:ext>
            </a:extLst>
          </p:cNvPr>
          <p:cNvPicPr>
            <a:picLocks noChangeAspect="1"/>
          </p:cNvPicPr>
          <p:nvPr/>
        </p:nvPicPr>
        <p:blipFill rotWithShape="1">
          <a:blip r:embed="rId2"/>
          <a:srcRect r="-2" b="632"/>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Tree>
    <p:extLst>
      <p:ext uri="{BB962C8B-B14F-4D97-AF65-F5344CB8AC3E}">
        <p14:creationId xmlns:p14="http://schemas.microsoft.com/office/powerpoint/2010/main" val="2068510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7" dur="500"/>
                                        <p:tgtEl>
                                          <p:spTgt spid="10">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10" dur="500"/>
                                        <p:tgtEl>
                                          <p:spTgt spid="10">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Effect transition="in" filter="randombar(horizontal)">
                                      <p:cBhvr>
                                        <p:cTn id="1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p:cNvSpPr>
            <a:spLocks noGrp="1"/>
          </p:cNvSpPr>
          <p:nvPr>
            <p:ph type="body" sz="quarter" idx="16"/>
          </p:nvPr>
        </p:nvSpPr>
        <p:spPr>
          <a:xfrm>
            <a:off x="819150" y="1619249"/>
            <a:ext cx="10382252" cy="5402987"/>
          </a:xfrm>
        </p:spPr>
        <p:txBody>
          <a:bodyPr>
            <a:normAutofit/>
          </a:bodyPr>
          <a:lstStyle/>
          <a:p>
            <a:pPr algn="just"/>
            <a:r>
              <a:rPr lang="en-US" altLang="ko-KR" sz="2600" dirty="0"/>
              <a:t>4. </a:t>
            </a:r>
            <a:r>
              <a:rPr lang="en-US" altLang="ko-KR" sz="2600" dirty="0" err="1"/>
              <a:t>Vận</a:t>
            </a:r>
            <a:r>
              <a:rPr lang="en-US" altLang="ko-KR" sz="2600" dirty="0"/>
              <a:t> </a:t>
            </a:r>
            <a:r>
              <a:rPr lang="en-US" altLang="ko-KR" sz="2600" dirty="0" err="1"/>
              <a:t>hành</a:t>
            </a:r>
            <a:r>
              <a:rPr lang="en-US" altLang="ko-KR" sz="2600" dirty="0"/>
              <a:t> </a:t>
            </a:r>
            <a:r>
              <a:rPr lang="en-US" altLang="ko-KR" sz="2600" dirty="0" err="1"/>
              <a:t>hệ</a:t>
            </a:r>
            <a:r>
              <a:rPr lang="en-US" altLang="ko-KR" sz="2600" dirty="0"/>
              <a:t> </a:t>
            </a:r>
            <a:r>
              <a:rPr lang="en-US" altLang="ko-KR" sz="2600" dirty="0" err="1"/>
              <a:t>thống</a:t>
            </a:r>
            <a:r>
              <a:rPr lang="en-US" altLang="ko-KR" sz="2600" dirty="0"/>
              <a:t> (System operation)</a:t>
            </a:r>
          </a:p>
          <a:p>
            <a:pPr algn="just"/>
            <a:r>
              <a:rPr lang="en-US" altLang="ko-KR" sz="2600" u="sng" dirty="0"/>
              <a:t>Giai </a:t>
            </a:r>
            <a:r>
              <a:rPr lang="en-US" altLang="ko-KR" sz="2600" u="sng" dirty="0" err="1"/>
              <a:t>đoạn</a:t>
            </a:r>
            <a:r>
              <a:rPr lang="en-US" altLang="ko-KR" sz="2600" u="sng" dirty="0"/>
              <a:t> 2: </a:t>
            </a:r>
            <a:r>
              <a:rPr lang="en-US" altLang="ko-KR" sz="2600" u="sng" dirty="0" err="1"/>
              <a:t>Kiểm</a:t>
            </a:r>
            <a:r>
              <a:rPr lang="en-US" altLang="ko-KR" sz="2600" u="sng" dirty="0"/>
              <a:t> </a:t>
            </a:r>
            <a:r>
              <a:rPr lang="en-US" altLang="ko-KR" sz="2600" u="sng" dirty="0" err="1"/>
              <a:t>tra</a:t>
            </a:r>
            <a:r>
              <a:rPr lang="en-US" altLang="ko-KR" sz="2600" u="sng" dirty="0"/>
              <a:t> </a:t>
            </a:r>
            <a:r>
              <a:rPr lang="en-US" altLang="ko-KR" sz="2600" u="sng" dirty="0" err="1"/>
              <a:t>giao</a:t>
            </a:r>
            <a:r>
              <a:rPr lang="en-US" altLang="ko-KR" sz="2600" u="sng" dirty="0"/>
              <a:t> </a:t>
            </a:r>
            <a:r>
              <a:rPr lang="en-US" altLang="ko-KR" sz="2600" u="sng" dirty="0" err="1"/>
              <a:t>thức</a:t>
            </a:r>
            <a:r>
              <a:rPr lang="en-US" altLang="ko-KR" sz="2600" u="sng" dirty="0"/>
              <a:t> </a:t>
            </a:r>
            <a:r>
              <a:rPr lang="en-US" altLang="ko-KR" sz="2600" u="sng" dirty="0" err="1"/>
              <a:t>nhận</a:t>
            </a:r>
            <a:r>
              <a:rPr lang="en-US" altLang="ko-KR" sz="2600" u="sng" dirty="0"/>
              <a:t> </a:t>
            </a:r>
            <a:r>
              <a:rPr lang="en-US" altLang="ko-KR" sz="2600" u="sng" dirty="0" err="1"/>
              <a:t>dạng</a:t>
            </a:r>
            <a:r>
              <a:rPr lang="en-US" altLang="ko-KR" sz="2600" u="sng" dirty="0"/>
              <a:t> </a:t>
            </a:r>
            <a:r>
              <a:rPr lang="en-US" altLang="ko-KR" sz="2600" u="sng" dirty="0" err="1"/>
              <a:t>máy</a:t>
            </a:r>
            <a:r>
              <a:rPr lang="en-US" altLang="ko-KR" sz="2600" u="sng" dirty="0"/>
              <a:t> </a:t>
            </a:r>
            <a:r>
              <a:rPr lang="en-US" altLang="ko-KR" sz="2600" u="sng" dirty="0" err="1"/>
              <a:t>chủ</a:t>
            </a:r>
            <a:endParaRPr lang="en-US" altLang="ko-KR" sz="2600" u="sng" dirty="0"/>
          </a:p>
          <a:p>
            <a:pPr algn="just"/>
            <a:r>
              <a:rPr lang="vi-VN" altLang="ko-KR" sz="2600" dirty="0"/>
              <a:t>Hệ thống sẽ yêu cầu người dùng nhập danh tính người dùng (tên người dùng &amp; mật khẩu) sau đó hệ thống sẽ kiểm tra DSUC và kiểm tra chúng trong cơ sở dữ liệu người dùng nếu có bất kỳ thay đổi nào trong ba trường (tên người dùng, mật khẩu, DSUC) hệ thống sẽ cho anh ta năm lần nhập chính xác danh tính người dùng, sau đó anh ta sẽ bị chặn khỏi hệ thống và địa chỉ IP và Mac của anh ta sẽ được thêm vào cơ sở dữ liệu danh sách đen.</a:t>
            </a:r>
            <a:endParaRPr lang="en-US" altLang="ko-KR" sz="2600" dirty="0"/>
          </a:p>
          <a:p>
            <a:pPr algn="just"/>
            <a:r>
              <a:rPr lang="vi-VN" altLang="ko-KR" sz="2600" dirty="0"/>
              <a:t>Cơ sở dữ liệu danh sách đen bị xóa sau mỗi 24 giờ.</a:t>
            </a:r>
            <a:endParaRPr lang="en-US" altLang="ko-KR" sz="2600" dirty="0"/>
          </a:p>
          <a:p>
            <a:pPr algn="just"/>
            <a:endParaRPr lang="en-US" altLang="ko-KR" sz="2600" dirty="0"/>
          </a:p>
        </p:txBody>
      </p:sp>
      <p:sp>
        <p:nvSpPr>
          <p:cNvPr id="3" name="제목 2"/>
          <p:cNvSpPr>
            <a:spLocks noGrp="1"/>
          </p:cNvSpPr>
          <p:nvPr>
            <p:ph type="title"/>
          </p:nvPr>
        </p:nvSpPr>
        <p:spPr>
          <a:xfrm>
            <a:off x="681823" y="127000"/>
            <a:ext cx="10828353" cy="1225550"/>
          </a:xfrm>
        </p:spPr>
        <p:txBody>
          <a:bodyPr/>
          <a:lstStyle/>
          <a:p>
            <a:r>
              <a:rPr lang="en-US" altLang="ko-KR" sz="4000" b="1" dirty="0">
                <a:latin typeface="Arial" panose="020B0604020202020204" pitchFamily="34" charset="0"/>
                <a:cs typeface="Arial" panose="020B0604020202020204" pitchFamily="34" charset="0"/>
              </a:rPr>
              <a:t>III. MÔ HÌNH HỆ THỐNG HIPS</a:t>
            </a:r>
          </a:p>
        </p:txBody>
      </p:sp>
      <p:pic>
        <p:nvPicPr>
          <p:cNvPr id="4" name="Picture 3" descr="Icon&#10;&#10;Description automatically generated">
            <a:extLst>
              <a:ext uri="{FF2B5EF4-FFF2-40B4-BE49-F238E27FC236}">
                <a16:creationId xmlns:a16="http://schemas.microsoft.com/office/drawing/2014/main" id="{08AFB43F-9184-B01B-B4FA-536260AEAF3C}"/>
              </a:ext>
            </a:extLst>
          </p:cNvPr>
          <p:cNvPicPr>
            <a:picLocks noChangeAspect="1"/>
          </p:cNvPicPr>
          <p:nvPr/>
        </p:nvPicPr>
        <p:blipFill>
          <a:blip r:embed="rId2"/>
          <a:stretch>
            <a:fillRect/>
          </a:stretch>
        </p:blipFill>
        <p:spPr>
          <a:xfrm>
            <a:off x="10958384" y="5627416"/>
            <a:ext cx="1103584" cy="1103584"/>
          </a:xfrm>
          <a:prstGeom prst="rect">
            <a:avLst/>
          </a:prstGeom>
        </p:spPr>
      </p:pic>
    </p:spTree>
    <p:extLst>
      <p:ext uri="{BB962C8B-B14F-4D97-AF65-F5344CB8AC3E}">
        <p14:creationId xmlns:p14="http://schemas.microsoft.com/office/powerpoint/2010/main" val="374188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1000"/>
                                        <p:tgtEl>
                                          <p:spTgt spid="10">
                                            <p:txEl>
                                              <p:pRg st="2" end="2"/>
                                            </p:txEl>
                                          </p:spTgt>
                                        </p:tgtEl>
                                      </p:cBhvr>
                                    </p:animEffect>
                                    <p:anim calcmode="lin" valueType="num">
                                      <p:cBhvr>
                                        <p:cTn id="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fade">
                                      <p:cBhvr>
                                        <p:cTn id="12" dur="1000"/>
                                        <p:tgtEl>
                                          <p:spTgt spid="10">
                                            <p:txEl>
                                              <p:pRg st="3" end="3"/>
                                            </p:txEl>
                                          </p:spTgt>
                                        </p:tgtEl>
                                      </p:cBhvr>
                                    </p:animEffect>
                                    <p:anim calcmode="lin" valueType="num">
                                      <p:cBhvr>
                                        <p:cTn id="13"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p:cNvSpPr>
            <a:spLocks noGrp="1"/>
          </p:cNvSpPr>
          <p:nvPr>
            <p:ph type="body" sz="quarter" idx="16"/>
          </p:nvPr>
        </p:nvSpPr>
        <p:spPr>
          <a:xfrm>
            <a:off x="819150" y="1619249"/>
            <a:ext cx="10382252" cy="5402987"/>
          </a:xfrm>
        </p:spPr>
        <p:txBody>
          <a:bodyPr>
            <a:normAutofit/>
          </a:bodyPr>
          <a:lstStyle/>
          <a:p>
            <a:pPr algn="just"/>
            <a:r>
              <a:rPr lang="en-US" altLang="ko-KR" sz="2600" dirty="0"/>
              <a:t>4. </a:t>
            </a:r>
            <a:r>
              <a:rPr lang="en-US" altLang="ko-KR" sz="2600" dirty="0" err="1"/>
              <a:t>Vận</a:t>
            </a:r>
            <a:r>
              <a:rPr lang="en-US" altLang="ko-KR" sz="2600" dirty="0"/>
              <a:t> </a:t>
            </a:r>
            <a:r>
              <a:rPr lang="en-US" altLang="ko-KR" sz="2600" dirty="0" err="1"/>
              <a:t>hành</a:t>
            </a:r>
            <a:r>
              <a:rPr lang="en-US" altLang="ko-KR" sz="2600" dirty="0"/>
              <a:t> </a:t>
            </a:r>
            <a:r>
              <a:rPr lang="en-US" altLang="ko-KR" sz="2600" dirty="0" err="1"/>
              <a:t>hệ</a:t>
            </a:r>
            <a:r>
              <a:rPr lang="en-US" altLang="ko-KR" sz="2600" dirty="0"/>
              <a:t> </a:t>
            </a:r>
            <a:r>
              <a:rPr lang="en-US" altLang="ko-KR" sz="2600" dirty="0" err="1"/>
              <a:t>thống</a:t>
            </a:r>
            <a:r>
              <a:rPr lang="en-US" altLang="ko-KR" sz="2600" dirty="0"/>
              <a:t> (System operation)</a:t>
            </a:r>
          </a:p>
          <a:p>
            <a:pPr algn="just"/>
            <a:r>
              <a:rPr lang="en-US" altLang="ko-KR" sz="2600" u="sng" dirty="0"/>
              <a:t>Giai </a:t>
            </a:r>
            <a:r>
              <a:rPr lang="en-US" altLang="ko-KR" sz="2600" u="sng" dirty="0" err="1"/>
              <a:t>đoạn</a:t>
            </a:r>
            <a:r>
              <a:rPr lang="en-US" altLang="ko-KR" sz="2600" u="sng" dirty="0"/>
              <a:t> 2: </a:t>
            </a:r>
            <a:r>
              <a:rPr lang="en-US" altLang="ko-KR" sz="2600" u="sng" dirty="0" err="1"/>
              <a:t>Kiểm</a:t>
            </a:r>
            <a:r>
              <a:rPr lang="en-US" altLang="ko-KR" sz="2600" u="sng" dirty="0"/>
              <a:t> </a:t>
            </a:r>
            <a:r>
              <a:rPr lang="en-US" altLang="ko-KR" sz="2600" u="sng" dirty="0" err="1"/>
              <a:t>tra</a:t>
            </a:r>
            <a:r>
              <a:rPr lang="en-US" altLang="ko-KR" sz="2600" u="sng" dirty="0"/>
              <a:t> </a:t>
            </a:r>
            <a:r>
              <a:rPr lang="en-US" altLang="ko-KR" sz="2600" u="sng" dirty="0" err="1"/>
              <a:t>giao</a:t>
            </a:r>
            <a:r>
              <a:rPr lang="en-US" altLang="ko-KR" sz="2600" u="sng" dirty="0"/>
              <a:t> </a:t>
            </a:r>
            <a:r>
              <a:rPr lang="en-US" altLang="ko-KR" sz="2600" u="sng" dirty="0" err="1"/>
              <a:t>thức</a:t>
            </a:r>
            <a:r>
              <a:rPr lang="en-US" altLang="ko-KR" sz="2600" u="sng" dirty="0"/>
              <a:t> </a:t>
            </a:r>
            <a:r>
              <a:rPr lang="en-US" altLang="ko-KR" sz="2600" u="sng" dirty="0" err="1"/>
              <a:t>nhận</a:t>
            </a:r>
            <a:r>
              <a:rPr lang="en-US" altLang="ko-KR" sz="2600" u="sng" dirty="0"/>
              <a:t> </a:t>
            </a:r>
            <a:r>
              <a:rPr lang="en-US" altLang="ko-KR" sz="2600" u="sng" dirty="0" err="1"/>
              <a:t>dạng</a:t>
            </a:r>
            <a:r>
              <a:rPr lang="en-US" altLang="ko-KR" sz="2600" u="sng" dirty="0"/>
              <a:t> </a:t>
            </a:r>
            <a:r>
              <a:rPr lang="en-US" altLang="ko-KR" sz="2600" u="sng" dirty="0" err="1"/>
              <a:t>máy</a:t>
            </a:r>
            <a:r>
              <a:rPr lang="en-US" altLang="ko-KR" sz="2600" u="sng" dirty="0"/>
              <a:t> </a:t>
            </a:r>
            <a:r>
              <a:rPr lang="en-US" altLang="ko-KR" sz="2600" u="sng" dirty="0" err="1"/>
              <a:t>chủ</a:t>
            </a:r>
            <a:endParaRPr lang="en-US" altLang="ko-KR" sz="2600" u="sng" dirty="0"/>
          </a:p>
          <a:p>
            <a:pPr algn="just"/>
            <a:r>
              <a:rPr lang="vi-VN" altLang="ko-KR" sz="2600" dirty="0"/>
              <a:t>Nếu dữ liệu đã nhập là chính xác, người dùng sẽ được phép vào cơ sở dữ liệu máy chủ web và nhận dữ liệu mong muốn trong một số ràng buộc nhất định.</a:t>
            </a:r>
          </a:p>
          <a:p>
            <a:pPr algn="just"/>
            <a:r>
              <a:rPr lang="vi-VN" altLang="ko-KR" sz="2600" dirty="0"/>
              <a:t>Lúc này hệ thống sẽ làm việc theo 2 giai đoạn theo thời gian thực, người quản trị hệ thống sẽ thiết lập các luật giám sát của hàm thuộc mờ sẽ được chuyển đổi và lưu trữ trong cơ sở luật phát hiện, và hệ thống sẽ giám sát việc thực hiện các giao dịch và lưu trữ trong Bộ phân tích cơ sở và giám sát.</a:t>
            </a:r>
          </a:p>
          <a:p>
            <a:pPr algn="just"/>
            <a:endParaRPr lang="en-US" altLang="ko-KR" sz="2600" dirty="0"/>
          </a:p>
        </p:txBody>
      </p:sp>
      <p:sp>
        <p:nvSpPr>
          <p:cNvPr id="3" name="제목 2"/>
          <p:cNvSpPr>
            <a:spLocks noGrp="1"/>
          </p:cNvSpPr>
          <p:nvPr>
            <p:ph type="title"/>
          </p:nvPr>
        </p:nvSpPr>
        <p:spPr>
          <a:xfrm>
            <a:off x="681823" y="127000"/>
            <a:ext cx="10828353" cy="1225550"/>
          </a:xfrm>
        </p:spPr>
        <p:txBody>
          <a:bodyPr/>
          <a:lstStyle/>
          <a:p>
            <a:r>
              <a:rPr lang="en-US" altLang="ko-KR" sz="4000" b="1" dirty="0">
                <a:latin typeface="Arial" panose="020B0604020202020204" pitchFamily="34" charset="0"/>
                <a:cs typeface="Arial" panose="020B0604020202020204" pitchFamily="34" charset="0"/>
              </a:rPr>
              <a:t>III. MÔ HÌNH HỆ THỐNG HIPS</a:t>
            </a:r>
          </a:p>
        </p:txBody>
      </p:sp>
    </p:spTree>
    <p:extLst>
      <p:ext uri="{BB962C8B-B14F-4D97-AF65-F5344CB8AC3E}">
        <p14:creationId xmlns:p14="http://schemas.microsoft.com/office/powerpoint/2010/main" val="378222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1000"/>
                                        <p:tgtEl>
                                          <p:spTgt spid="10">
                                            <p:txEl>
                                              <p:pRg st="2" end="2"/>
                                            </p:txEl>
                                          </p:spTgt>
                                        </p:tgtEl>
                                      </p:cBhvr>
                                    </p:animEffect>
                                    <p:anim calcmode="lin" valueType="num">
                                      <p:cBhvr>
                                        <p:cTn id="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3" end="3"/>
                                            </p:txEl>
                                          </p:spTgt>
                                        </p:tgtEl>
                                        <p:attrNameLst>
                                          <p:attrName>style.visibility</p:attrName>
                                        </p:attrNameLst>
                                      </p:cBhvr>
                                      <p:to>
                                        <p:strVal val="visible"/>
                                      </p:to>
                                    </p:set>
                                    <p:animEffect transition="in" filter="fade">
                                      <p:cBhvr>
                                        <p:cTn id="14" dur="1000"/>
                                        <p:tgtEl>
                                          <p:spTgt spid="10">
                                            <p:txEl>
                                              <p:pRg st="3" end="3"/>
                                            </p:txEl>
                                          </p:spTgt>
                                        </p:tgtEl>
                                      </p:cBhvr>
                                    </p:animEffect>
                                    <p:anim calcmode="lin" valueType="num">
                                      <p:cBhvr>
                                        <p:cTn id="15"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p:cNvSpPr>
            <a:spLocks noGrp="1"/>
          </p:cNvSpPr>
          <p:nvPr>
            <p:ph type="body" sz="quarter" idx="16"/>
          </p:nvPr>
        </p:nvSpPr>
        <p:spPr>
          <a:xfrm>
            <a:off x="819150" y="1619249"/>
            <a:ext cx="10382252" cy="5402987"/>
          </a:xfrm>
        </p:spPr>
        <p:txBody>
          <a:bodyPr>
            <a:normAutofit/>
          </a:bodyPr>
          <a:lstStyle/>
          <a:p>
            <a:pPr algn="just"/>
            <a:r>
              <a:rPr lang="en-US" altLang="ko-KR" sz="2600" dirty="0"/>
              <a:t>4. </a:t>
            </a:r>
            <a:r>
              <a:rPr lang="en-US" altLang="ko-KR" sz="2600" dirty="0" err="1"/>
              <a:t>Vận</a:t>
            </a:r>
            <a:r>
              <a:rPr lang="en-US" altLang="ko-KR" sz="2600" dirty="0"/>
              <a:t> </a:t>
            </a:r>
            <a:r>
              <a:rPr lang="en-US" altLang="ko-KR" sz="2600" dirty="0" err="1"/>
              <a:t>hành</a:t>
            </a:r>
            <a:r>
              <a:rPr lang="en-US" altLang="ko-KR" sz="2600" dirty="0"/>
              <a:t> </a:t>
            </a:r>
            <a:r>
              <a:rPr lang="en-US" altLang="ko-KR" sz="2600" dirty="0" err="1"/>
              <a:t>hệ</a:t>
            </a:r>
            <a:r>
              <a:rPr lang="en-US" altLang="ko-KR" sz="2600" dirty="0"/>
              <a:t> </a:t>
            </a:r>
            <a:r>
              <a:rPr lang="en-US" altLang="ko-KR" sz="2600" dirty="0" err="1"/>
              <a:t>thống</a:t>
            </a:r>
            <a:r>
              <a:rPr lang="en-US" altLang="ko-KR" sz="2600" dirty="0"/>
              <a:t> (System operation)</a:t>
            </a:r>
          </a:p>
          <a:p>
            <a:pPr algn="just"/>
            <a:r>
              <a:rPr lang="en-US" altLang="ko-KR" sz="2600" u="sng" dirty="0"/>
              <a:t>Giai </a:t>
            </a:r>
            <a:r>
              <a:rPr lang="en-US" altLang="ko-KR" sz="2600" u="sng" dirty="0" err="1"/>
              <a:t>đoạn</a:t>
            </a:r>
            <a:r>
              <a:rPr lang="en-US" altLang="ko-KR" sz="2600" u="sng" dirty="0"/>
              <a:t> 3: </a:t>
            </a:r>
            <a:r>
              <a:rPr lang="en-US" altLang="ko-KR" sz="2600" u="sng" dirty="0" err="1"/>
              <a:t>Kiểm</a:t>
            </a:r>
            <a:r>
              <a:rPr lang="en-US" altLang="ko-KR" sz="2600" u="sng" dirty="0"/>
              <a:t> </a:t>
            </a:r>
            <a:r>
              <a:rPr lang="en-US" altLang="ko-KR" sz="2600" u="sng" dirty="0" err="1"/>
              <a:t>tra</a:t>
            </a:r>
            <a:r>
              <a:rPr lang="en-US" altLang="ko-KR" sz="2600" u="sng" dirty="0"/>
              <a:t> </a:t>
            </a:r>
            <a:r>
              <a:rPr lang="en-US" altLang="ko-KR" sz="2600" u="sng" dirty="0" err="1"/>
              <a:t>mô</a:t>
            </a:r>
            <a:r>
              <a:rPr lang="en-US" altLang="ko-KR" sz="2600" u="sng" dirty="0"/>
              <a:t> </a:t>
            </a:r>
            <a:r>
              <a:rPr lang="en-US" altLang="ko-KR" sz="2600" u="sng" dirty="0" err="1"/>
              <a:t>hình</a:t>
            </a:r>
            <a:r>
              <a:rPr lang="en-US" altLang="ko-KR" sz="2600" u="sng" dirty="0"/>
              <a:t> </a:t>
            </a:r>
            <a:r>
              <a:rPr lang="en-US" altLang="ko-KR" sz="2600" u="sng" dirty="0" err="1"/>
              <a:t>mức</a:t>
            </a:r>
            <a:r>
              <a:rPr lang="en-US" altLang="ko-KR" sz="2600" u="sng" dirty="0"/>
              <a:t> </a:t>
            </a:r>
            <a:r>
              <a:rPr lang="en-US" altLang="ko-KR" sz="2600" u="sng" dirty="0" err="1"/>
              <a:t>độ</a:t>
            </a:r>
            <a:r>
              <a:rPr lang="en-US" altLang="ko-KR" sz="2600" u="sng" dirty="0"/>
              <a:t> </a:t>
            </a:r>
            <a:r>
              <a:rPr lang="en-US" altLang="ko-KR" sz="2600" u="sng" dirty="0" err="1"/>
              <a:t>không</a:t>
            </a:r>
            <a:r>
              <a:rPr lang="en-US" altLang="ko-KR" sz="2600" u="sng" dirty="0"/>
              <a:t> </a:t>
            </a:r>
            <a:r>
              <a:rPr lang="en-US" altLang="ko-KR" sz="2600" u="sng" dirty="0" err="1"/>
              <a:t>chắc</a:t>
            </a:r>
            <a:r>
              <a:rPr lang="en-US" altLang="ko-KR" sz="2600" u="sng" dirty="0"/>
              <a:t> </a:t>
            </a:r>
            <a:r>
              <a:rPr lang="en-US" altLang="ko-KR" sz="2600" u="sng" dirty="0" err="1"/>
              <a:t>chắn</a:t>
            </a:r>
            <a:endParaRPr lang="en-US" altLang="ko-KR" sz="2600" u="sng" dirty="0"/>
          </a:p>
          <a:p>
            <a:pPr algn="just"/>
            <a:r>
              <a:rPr lang="vi-VN" altLang="ko-KR" sz="2600" dirty="0"/>
              <a:t>Hệ thống sẽ sử dụng </a:t>
            </a:r>
            <a:r>
              <a:rPr lang="en-US" altLang="ko-KR" sz="2600" dirty="0"/>
              <a:t>membership function</a:t>
            </a:r>
            <a:r>
              <a:rPr lang="vi-VN" altLang="ko-KR" sz="2600" dirty="0"/>
              <a:t> như trong biểu thức</a:t>
            </a:r>
            <a:r>
              <a:rPr lang="en-US" altLang="ko-KR" sz="2600" dirty="0"/>
              <a:t> </a:t>
            </a:r>
            <a:r>
              <a:rPr lang="vi-VN" altLang="ko-KR" sz="2600" dirty="0"/>
              <a:t>để tính mức độ không chắc chắn</a:t>
            </a:r>
            <a:r>
              <a:rPr lang="en-US" altLang="ko-KR" sz="2600" dirty="0"/>
              <a:t>.</a:t>
            </a:r>
          </a:p>
          <a:p>
            <a:pPr algn="just"/>
            <a:endParaRPr lang="en-US" altLang="ko-KR" sz="2600" dirty="0"/>
          </a:p>
          <a:p>
            <a:pPr algn="just"/>
            <a:endParaRPr lang="en-US" altLang="ko-KR" sz="2600" dirty="0"/>
          </a:p>
          <a:p>
            <a:pPr algn="just"/>
            <a:endParaRPr lang="en-US" altLang="ko-KR" sz="2600" dirty="0"/>
          </a:p>
          <a:p>
            <a:pPr algn="just"/>
            <a:endParaRPr lang="en-US" altLang="ko-KR" sz="2600" dirty="0"/>
          </a:p>
          <a:p>
            <a:pPr algn="just"/>
            <a:r>
              <a:rPr lang="vi-VN" altLang="ko-KR" sz="2600" dirty="0"/>
              <a:t>Nếu mức độ </a:t>
            </a:r>
            <a:r>
              <a:rPr lang="en-US" altLang="ko-KR" sz="2600"/>
              <a:t>k</a:t>
            </a:r>
            <a:r>
              <a:rPr lang="vi-VN" altLang="ko-KR" sz="2600"/>
              <a:t>hông </a:t>
            </a:r>
            <a:r>
              <a:rPr lang="vi-VN" altLang="ko-KR" sz="2600" dirty="0"/>
              <a:t>chắc chắn cao (gần bằng 1) hệ thống sẽ tự động chặn người dùng truy cập cơ sở dữ liệu máy chủ.</a:t>
            </a:r>
          </a:p>
        </p:txBody>
      </p:sp>
      <p:sp>
        <p:nvSpPr>
          <p:cNvPr id="3" name="제목 2"/>
          <p:cNvSpPr>
            <a:spLocks noGrp="1"/>
          </p:cNvSpPr>
          <p:nvPr>
            <p:ph type="title"/>
          </p:nvPr>
        </p:nvSpPr>
        <p:spPr>
          <a:xfrm>
            <a:off x="681823" y="127000"/>
            <a:ext cx="10828353" cy="1225550"/>
          </a:xfrm>
        </p:spPr>
        <p:txBody>
          <a:bodyPr/>
          <a:lstStyle/>
          <a:p>
            <a:r>
              <a:rPr lang="en-US" altLang="ko-KR" sz="4000" b="1" dirty="0">
                <a:latin typeface="Arial" panose="020B0604020202020204" pitchFamily="34" charset="0"/>
                <a:cs typeface="Arial" panose="020B0604020202020204" pitchFamily="34" charset="0"/>
              </a:rPr>
              <a:t>III. MÔ HÌNH HỆ THỐNG HIPS</a:t>
            </a:r>
          </a:p>
        </p:txBody>
      </p:sp>
      <p:pic>
        <p:nvPicPr>
          <p:cNvPr id="2" name="Picture 1" descr="Text, letter&#10;&#10;Description automatically generated">
            <a:extLst>
              <a:ext uri="{FF2B5EF4-FFF2-40B4-BE49-F238E27FC236}">
                <a16:creationId xmlns:a16="http://schemas.microsoft.com/office/drawing/2014/main" id="{E2C1E54B-F017-47F8-67BE-E21ABDDE7B5F}"/>
              </a:ext>
            </a:extLst>
          </p:cNvPr>
          <p:cNvPicPr>
            <a:picLocks noChangeAspect="1"/>
          </p:cNvPicPr>
          <p:nvPr/>
        </p:nvPicPr>
        <p:blipFill>
          <a:blip r:embed="rId2"/>
          <a:stretch>
            <a:fillRect/>
          </a:stretch>
        </p:blipFill>
        <p:spPr>
          <a:xfrm>
            <a:off x="3695381" y="3695331"/>
            <a:ext cx="4801235" cy="1809750"/>
          </a:xfrm>
          <a:prstGeom prst="rect">
            <a:avLst/>
          </a:prstGeom>
        </p:spPr>
      </p:pic>
    </p:spTree>
    <p:extLst>
      <p:ext uri="{BB962C8B-B14F-4D97-AF65-F5344CB8AC3E}">
        <p14:creationId xmlns:p14="http://schemas.microsoft.com/office/powerpoint/2010/main" val="27190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wipe(down)">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par>
                                <p:cTn id="19" presetID="22" presetClass="entr" presetSubtype="4" fill="hold" nodeType="with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animEffect transition="in" filter="wipe(down)">
                                      <p:cBhvr>
                                        <p:cTn id="21"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p:cNvSpPr>
            <a:spLocks noGrp="1"/>
          </p:cNvSpPr>
          <p:nvPr>
            <p:ph type="body" sz="quarter" idx="16"/>
          </p:nvPr>
        </p:nvSpPr>
        <p:spPr/>
        <p:txBody>
          <a:bodyPr>
            <a:normAutofit/>
          </a:bodyPr>
          <a:lstStyle/>
          <a:p>
            <a:pPr algn="just"/>
            <a:endParaRPr lang="en-US" altLang="ko-KR" sz="2600" dirty="0"/>
          </a:p>
        </p:txBody>
      </p:sp>
      <p:sp>
        <p:nvSpPr>
          <p:cNvPr id="3" name="제목 2"/>
          <p:cNvSpPr>
            <a:spLocks noGrp="1"/>
          </p:cNvSpPr>
          <p:nvPr>
            <p:ph type="title"/>
          </p:nvPr>
        </p:nvSpPr>
        <p:spPr>
          <a:xfrm>
            <a:off x="681823" y="127000"/>
            <a:ext cx="10828353" cy="1225550"/>
          </a:xfrm>
        </p:spPr>
        <p:txBody>
          <a:bodyPr/>
          <a:lstStyle/>
          <a:p>
            <a:r>
              <a:rPr lang="en-US" altLang="ko-KR" sz="4000" b="1" dirty="0">
                <a:latin typeface="Arial" panose="020B0604020202020204" pitchFamily="34" charset="0"/>
                <a:cs typeface="Arial" panose="020B0604020202020204" pitchFamily="34" charset="0"/>
              </a:rPr>
              <a:t>IV. SỰ RA ĐỜI CỦA HIPS</a:t>
            </a:r>
            <a:endParaRPr lang="ko-KR" alt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05787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A screenshot of a video game&#10;&#10;Description automatically generated">
            <a:extLst>
              <a:ext uri="{FF2B5EF4-FFF2-40B4-BE49-F238E27FC236}">
                <a16:creationId xmlns:a16="http://schemas.microsoft.com/office/drawing/2014/main" id="{BF289C2B-50CC-95DD-8465-0BECEF721134}"/>
              </a:ext>
            </a:extLst>
          </p:cNvPr>
          <p:cNvPicPr>
            <a:picLocks noGrp="1" noChangeAspect="1"/>
          </p:cNvPicPr>
          <p:nvPr>
            <p:ph type="pic" sz="quarter" idx="13"/>
          </p:nvPr>
        </p:nvPicPr>
        <p:blipFill>
          <a:blip r:embed="rId3"/>
          <a:srcRect l="5556" r="5556"/>
          <a:stretch>
            <a:fillRect/>
          </a:stretch>
        </p:blipFill>
        <p:spPr>
          <a:xfrm>
            <a:off x="-1" y="0"/>
            <a:ext cx="12192000" cy="6858000"/>
          </a:xfrm>
        </p:spPr>
      </p:pic>
      <p:sp>
        <p:nvSpPr>
          <p:cNvPr id="2" name="직사각형 1">
            <a:extLst>
              <a:ext uri="{FF2B5EF4-FFF2-40B4-BE49-F238E27FC236}">
                <a16:creationId xmlns:a16="http://schemas.microsoft.com/office/drawing/2014/main" id="{941CD8BC-4BED-89B8-86BF-2A0062BED576}"/>
              </a:ext>
            </a:extLst>
          </p:cNvPr>
          <p:cNvSpPr/>
          <p:nvPr/>
        </p:nvSpPr>
        <p:spPr>
          <a:xfrm>
            <a:off x="3293014" y="1045253"/>
            <a:ext cx="5605970" cy="47674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p:cNvSpPr txBox="1"/>
          <p:nvPr/>
        </p:nvSpPr>
        <p:spPr>
          <a:xfrm>
            <a:off x="3752400" y="2361460"/>
            <a:ext cx="4688066" cy="2850524"/>
          </a:xfrm>
          <a:prstGeom prst="rect">
            <a:avLst/>
          </a:prstGeom>
          <a:noFill/>
        </p:spPr>
        <p:txBody>
          <a:bodyPr wrap="square" lIns="0" tIns="0" rIns="0" bIns="0" rtlCol="0">
            <a:spAutoFit/>
          </a:bodyPr>
          <a:lstStyle/>
          <a:p>
            <a:pPr marL="514350" indent="-514350" algn="ctr">
              <a:lnSpc>
                <a:spcPct val="150000"/>
              </a:lnSpc>
              <a:spcAft>
                <a:spcPts val="200"/>
              </a:spcAft>
              <a:buFont typeface="+mj-lt"/>
              <a:buAutoNum type="romanUcPeriod"/>
            </a:pPr>
            <a:r>
              <a:rPr lang="en-US" altLang="ko-KR" sz="2000" dirty="0" err="1">
                <a:ln>
                  <a:solidFill>
                    <a:schemeClr val="accent1">
                      <a:alpha val="0"/>
                    </a:schemeClr>
                  </a:solidFill>
                </a:ln>
                <a:solidFill>
                  <a:schemeClr val="bg1"/>
                </a:solidFill>
                <a:ea typeface="Noto Sans" panose="020B0502040504020204" pitchFamily="34" charset="0"/>
                <a:cs typeface="Noto Sans" panose="020B0502040504020204" pitchFamily="34" charset="0"/>
              </a:rPr>
              <a:t>Giới</a:t>
            </a: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 </a:t>
            </a:r>
            <a:r>
              <a:rPr lang="en-US" altLang="ko-KR" sz="2000" dirty="0" err="1">
                <a:ln>
                  <a:solidFill>
                    <a:schemeClr val="accent1">
                      <a:alpha val="0"/>
                    </a:schemeClr>
                  </a:solidFill>
                </a:ln>
                <a:solidFill>
                  <a:schemeClr val="bg1"/>
                </a:solidFill>
                <a:ea typeface="Noto Sans" panose="020B0502040504020204" pitchFamily="34" charset="0"/>
                <a:cs typeface="Noto Sans" panose="020B0502040504020204" pitchFamily="34" charset="0"/>
              </a:rPr>
              <a:t>thiệu</a:t>
            </a: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 </a:t>
            </a:r>
            <a:r>
              <a:rPr lang="en-US" altLang="ko-KR" sz="2000" dirty="0" err="1">
                <a:ln>
                  <a:solidFill>
                    <a:schemeClr val="accent1">
                      <a:alpha val="0"/>
                    </a:schemeClr>
                  </a:solidFill>
                </a:ln>
                <a:solidFill>
                  <a:schemeClr val="bg1"/>
                </a:solidFill>
                <a:ea typeface="Noto Sans" panose="020B0502040504020204" pitchFamily="34" charset="0"/>
                <a:cs typeface="Noto Sans" panose="020B0502040504020204" pitchFamily="34" charset="0"/>
              </a:rPr>
              <a:t>về</a:t>
            </a: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 </a:t>
            </a:r>
            <a:r>
              <a:rPr lang="en-US" altLang="ko-KR" sz="2000" dirty="0" err="1">
                <a:ln>
                  <a:solidFill>
                    <a:schemeClr val="accent1">
                      <a:alpha val="0"/>
                    </a:schemeClr>
                  </a:solidFill>
                </a:ln>
                <a:solidFill>
                  <a:schemeClr val="bg1"/>
                </a:solidFill>
                <a:ea typeface="Noto Sans" panose="020B0502040504020204" pitchFamily="34" charset="0"/>
                <a:cs typeface="Noto Sans" panose="020B0502040504020204" pitchFamily="34" charset="0"/>
              </a:rPr>
              <a:t>bảo</a:t>
            </a: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 </a:t>
            </a:r>
            <a:r>
              <a:rPr lang="en-US" altLang="ko-KR" sz="2000" dirty="0" err="1">
                <a:ln>
                  <a:solidFill>
                    <a:schemeClr val="accent1">
                      <a:alpha val="0"/>
                    </a:schemeClr>
                  </a:solidFill>
                </a:ln>
                <a:solidFill>
                  <a:schemeClr val="bg1"/>
                </a:solidFill>
                <a:ea typeface="Noto Sans" panose="020B0502040504020204" pitchFamily="34" charset="0"/>
                <a:cs typeface="Noto Sans" panose="020B0502040504020204" pitchFamily="34" charset="0"/>
              </a:rPr>
              <a:t>mật</a:t>
            </a: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 c</a:t>
            </a:r>
            <a:r>
              <a:rPr lang="vi-VN"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ơ</a:t>
            </a: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 </a:t>
            </a:r>
            <a:r>
              <a:rPr lang="en-US" altLang="ko-KR" sz="2000" dirty="0" err="1">
                <a:ln>
                  <a:solidFill>
                    <a:schemeClr val="accent1">
                      <a:alpha val="0"/>
                    </a:schemeClr>
                  </a:solidFill>
                </a:ln>
                <a:solidFill>
                  <a:schemeClr val="bg1"/>
                </a:solidFill>
                <a:ea typeface="Noto Sans" panose="020B0502040504020204" pitchFamily="34" charset="0"/>
                <a:cs typeface="Noto Sans" panose="020B0502040504020204" pitchFamily="34" charset="0"/>
              </a:rPr>
              <a:t>sở</a:t>
            </a: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 </a:t>
            </a:r>
            <a:r>
              <a:rPr lang="en-US" altLang="ko-KR" sz="2000" dirty="0" err="1">
                <a:ln>
                  <a:solidFill>
                    <a:schemeClr val="accent1">
                      <a:alpha val="0"/>
                    </a:schemeClr>
                  </a:solidFill>
                </a:ln>
                <a:solidFill>
                  <a:schemeClr val="bg1"/>
                </a:solidFill>
                <a:ea typeface="Noto Sans" panose="020B0502040504020204" pitchFamily="34" charset="0"/>
                <a:cs typeface="Noto Sans" panose="020B0502040504020204" pitchFamily="34" charset="0"/>
              </a:rPr>
              <a:t>dữ</a:t>
            </a: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 </a:t>
            </a:r>
            <a:r>
              <a:rPr lang="en-US" altLang="ko-KR" sz="2000" dirty="0" err="1">
                <a:ln>
                  <a:solidFill>
                    <a:schemeClr val="accent1">
                      <a:alpha val="0"/>
                    </a:schemeClr>
                  </a:solidFill>
                </a:ln>
                <a:solidFill>
                  <a:schemeClr val="bg1"/>
                </a:solidFill>
                <a:ea typeface="Noto Sans" panose="020B0502040504020204" pitchFamily="34" charset="0"/>
                <a:cs typeface="Noto Sans" panose="020B0502040504020204" pitchFamily="34" charset="0"/>
              </a:rPr>
              <a:t>liệu</a:t>
            </a: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 web</a:t>
            </a:r>
          </a:p>
          <a:p>
            <a:pPr marL="514350" indent="-514350" algn="ctr">
              <a:lnSpc>
                <a:spcPct val="150000"/>
              </a:lnSpc>
              <a:spcAft>
                <a:spcPts val="200"/>
              </a:spcAft>
              <a:buFont typeface="+mj-lt"/>
              <a:buAutoNum type="romanUcPeriod"/>
            </a:pPr>
            <a:r>
              <a:rPr lang="en-US" altLang="ko-KR" sz="2000" dirty="0" err="1">
                <a:ln>
                  <a:solidFill>
                    <a:schemeClr val="accent1">
                      <a:alpha val="0"/>
                    </a:schemeClr>
                  </a:solidFill>
                </a:ln>
                <a:solidFill>
                  <a:schemeClr val="bg1"/>
                </a:solidFill>
                <a:ea typeface="Noto Sans" panose="020B0502040504020204" pitchFamily="34" charset="0"/>
                <a:cs typeface="Noto Sans" panose="020B0502040504020204" pitchFamily="34" charset="0"/>
              </a:rPr>
              <a:t>Thực</a:t>
            </a: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 </a:t>
            </a:r>
            <a:r>
              <a:rPr lang="en-US" altLang="ko-KR" sz="2000" dirty="0" err="1">
                <a:ln>
                  <a:solidFill>
                    <a:schemeClr val="accent1">
                      <a:alpha val="0"/>
                    </a:schemeClr>
                  </a:solidFill>
                </a:ln>
                <a:solidFill>
                  <a:schemeClr val="bg1"/>
                </a:solidFill>
                <a:ea typeface="Noto Sans" panose="020B0502040504020204" pitchFamily="34" charset="0"/>
                <a:cs typeface="Noto Sans" panose="020B0502040504020204" pitchFamily="34" charset="0"/>
              </a:rPr>
              <a:t>trạng</a:t>
            </a: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 </a:t>
            </a:r>
            <a:r>
              <a:rPr lang="en-US" altLang="ko-KR" sz="2000" dirty="0" err="1">
                <a:ln>
                  <a:solidFill>
                    <a:schemeClr val="accent1">
                      <a:alpha val="0"/>
                    </a:schemeClr>
                  </a:solidFill>
                </a:ln>
                <a:solidFill>
                  <a:schemeClr val="bg1"/>
                </a:solidFill>
                <a:ea typeface="Noto Sans" panose="020B0502040504020204" pitchFamily="34" charset="0"/>
                <a:cs typeface="Noto Sans" panose="020B0502040504020204" pitchFamily="34" charset="0"/>
              </a:rPr>
              <a:t>hiện</a:t>
            </a: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 nay</a:t>
            </a:r>
          </a:p>
          <a:p>
            <a:pPr marL="514350" indent="-514350" algn="ctr">
              <a:lnSpc>
                <a:spcPct val="150000"/>
              </a:lnSpc>
              <a:spcAft>
                <a:spcPts val="200"/>
              </a:spcAft>
              <a:buFont typeface="+mj-lt"/>
              <a:buAutoNum type="romanUcPeriod"/>
            </a:pPr>
            <a:r>
              <a:rPr lang="en-US" altLang="ko-KR" sz="2000" dirty="0" err="1">
                <a:ln>
                  <a:solidFill>
                    <a:schemeClr val="accent1">
                      <a:alpha val="0"/>
                    </a:schemeClr>
                  </a:solidFill>
                </a:ln>
                <a:solidFill>
                  <a:schemeClr val="bg1"/>
                </a:solidFill>
                <a:ea typeface="Noto Sans" panose="020B0502040504020204" pitchFamily="34" charset="0"/>
                <a:cs typeface="Noto Sans" panose="020B0502040504020204" pitchFamily="34" charset="0"/>
              </a:rPr>
              <a:t>Mô</a:t>
            </a: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 </a:t>
            </a:r>
            <a:r>
              <a:rPr lang="en-US" altLang="ko-KR" sz="2000" dirty="0" err="1">
                <a:ln>
                  <a:solidFill>
                    <a:schemeClr val="accent1">
                      <a:alpha val="0"/>
                    </a:schemeClr>
                  </a:solidFill>
                </a:ln>
                <a:solidFill>
                  <a:schemeClr val="bg1"/>
                </a:solidFill>
                <a:ea typeface="Noto Sans" panose="020B0502040504020204" pitchFamily="34" charset="0"/>
                <a:cs typeface="Noto Sans" panose="020B0502040504020204" pitchFamily="34" charset="0"/>
              </a:rPr>
              <a:t>hình</a:t>
            </a: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 </a:t>
            </a:r>
            <a:r>
              <a:rPr lang="en-US" altLang="ko-KR" sz="2000" dirty="0" err="1">
                <a:ln>
                  <a:solidFill>
                    <a:schemeClr val="accent1">
                      <a:alpha val="0"/>
                    </a:schemeClr>
                  </a:solidFill>
                </a:ln>
                <a:solidFill>
                  <a:schemeClr val="bg1"/>
                </a:solidFill>
                <a:ea typeface="Noto Sans" panose="020B0502040504020204" pitchFamily="34" charset="0"/>
                <a:cs typeface="Noto Sans" panose="020B0502040504020204" pitchFamily="34" charset="0"/>
              </a:rPr>
              <a:t>hệ</a:t>
            </a: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 </a:t>
            </a:r>
            <a:r>
              <a:rPr lang="en-US" altLang="ko-KR" sz="2000" dirty="0" err="1">
                <a:ln>
                  <a:solidFill>
                    <a:schemeClr val="accent1">
                      <a:alpha val="0"/>
                    </a:schemeClr>
                  </a:solidFill>
                </a:ln>
                <a:solidFill>
                  <a:schemeClr val="bg1"/>
                </a:solidFill>
                <a:ea typeface="Noto Sans" panose="020B0502040504020204" pitchFamily="34" charset="0"/>
                <a:cs typeface="Noto Sans" panose="020B0502040504020204" pitchFamily="34" charset="0"/>
              </a:rPr>
              <a:t>thống</a:t>
            </a: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 HIPS</a:t>
            </a:r>
          </a:p>
          <a:p>
            <a:pPr marL="514350" indent="-514350" algn="ctr">
              <a:lnSpc>
                <a:spcPct val="150000"/>
              </a:lnSpc>
              <a:spcAft>
                <a:spcPts val="200"/>
              </a:spcAft>
              <a:buFont typeface="+mj-lt"/>
              <a:buAutoNum type="romanUcPeriod"/>
            </a:pP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a:t>
            </a:r>
          </a:p>
          <a:p>
            <a:pPr marL="514350" indent="-514350" algn="ctr">
              <a:lnSpc>
                <a:spcPct val="150000"/>
              </a:lnSpc>
              <a:spcAft>
                <a:spcPts val="200"/>
              </a:spcAft>
              <a:buFont typeface="+mj-lt"/>
              <a:buAutoNum type="romanUcPeriod"/>
            </a:pP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a:t>
            </a:r>
          </a:p>
          <a:p>
            <a:pPr marL="514350" indent="-514350" algn="ctr">
              <a:lnSpc>
                <a:spcPct val="150000"/>
              </a:lnSpc>
              <a:spcAft>
                <a:spcPts val="200"/>
              </a:spcAft>
              <a:buFont typeface="+mj-lt"/>
              <a:buAutoNum type="romanUcPeriod"/>
            </a:pPr>
            <a:r>
              <a:rPr lang="en-US" altLang="ko-KR" sz="2000" dirty="0">
                <a:ln>
                  <a:solidFill>
                    <a:schemeClr val="accent1">
                      <a:alpha val="0"/>
                    </a:schemeClr>
                  </a:solidFill>
                </a:ln>
                <a:solidFill>
                  <a:schemeClr val="bg1"/>
                </a:solidFill>
                <a:ea typeface="Noto Sans" panose="020B0502040504020204" pitchFamily="34" charset="0"/>
                <a:cs typeface="Noto Sans" panose="020B0502040504020204" pitchFamily="34" charset="0"/>
              </a:rPr>
              <a:t>…</a:t>
            </a:r>
          </a:p>
        </p:txBody>
      </p:sp>
      <p:sp>
        <p:nvSpPr>
          <p:cNvPr id="18" name="TextBox 17">
            <a:extLst>
              <a:ext uri="{FF2B5EF4-FFF2-40B4-BE49-F238E27FC236}">
                <a16:creationId xmlns:a16="http://schemas.microsoft.com/office/drawing/2014/main" id="{66109CA8-8133-4BCD-970C-6CE0CD000E08}"/>
              </a:ext>
            </a:extLst>
          </p:cNvPr>
          <p:cNvSpPr txBox="1"/>
          <p:nvPr/>
        </p:nvSpPr>
        <p:spPr>
          <a:xfrm>
            <a:off x="3438143" y="1220094"/>
            <a:ext cx="5315712" cy="830997"/>
          </a:xfrm>
          <a:prstGeom prst="rect">
            <a:avLst/>
          </a:prstGeom>
          <a:noFill/>
          <a:effectLst/>
        </p:spPr>
        <p:txBody>
          <a:bodyPr wrap="square" lIns="0" tIns="0" rIns="0" bIns="0" anchor="ctr">
            <a:spAutoFit/>
          </a:bodyPr>
          <a:lstStyle/>
          <a:p>
            <a:pPr algn="ctr">
              <a:spcBef>
                <a:spcPct val="0"/>
              </a:spcBef>
              <a:spcAft>
                <a:spcPts val="200"/>
              </a:spcAft>
            </a:pPr>
            <a:r>
              <a:rPr lang="en-US" altLang="ko-KR" sz="5400" dirty="0">
                <a:ln>
                  <a:solidFill>
                    <a:schemeClr val="accent1">
                      <a:alpha val="0"/>
                    </a:schemeClr>
                  </a:solidFill>
                </a:ln>
                <a:solidFill>
                  <a:schemeClr val="bg1"/>
                </a:solidFill>
                <a:ea typeface="Noto Sans" panose="020B0502040504020204" pitchFamily="34" charset="0"/>
                <a:cs typeface="Noto Sans" panose="020B0502040504020204" pitchFamily="34" charset="0"/>
              </a:rPr>
              <a:t>NỘI DUNG </a:t>
            </a:r>
            <a:endParaRPr lang="en-US" altLang="ko-KR" sz="5400" b="1" dirty="0">
              <a:ln>
                <a:solidFill>
                  <a:schemeClr val="accent1">
                    <a:alpha val="0"/>
                  </a:schemeClr>
                </a:solidFill>
              </a:ln>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
        <p:nvSpPr>
          <p:cNvPr id="11" name="직사각형 10">
            <a:extLst>
              <a:ext uri="{FF2B5EF4-FFF2-40B4-BE49-F238E27FC236}">
                <a16:creationId xmlns:a16="http://schemas.microsoft.com/office/drawing/2014/main" id="{8A6196BE-5C33-727E-9961-6B57BBB046D7}"/>
              </a:ext>
            </a:extLst>
          </p:cNvPr>
          <p:cNvSpPr/>
          <p:nvPr/>
        </p:nvSpPr>
        <p:spPr>
          <a:xfrm>
            <a:off x="3752400" y="0"/>
            <a:ext cx="4687200" cy="88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108000" rtlCol="0" anchor="ctr"/>
          <a:lstStyle/>
          <a:p>
            <a:pPr algn="ctr"/>
            <a:endParaRPr lang="ko-KR" altLang="en-US" sz="6000">
              <a:ln>
                <a:solidFill>
                  <a:schemeClr val="accent1">
                    <a:alpha val="0"/>
                  </a:schemeClr>
                </a:solidFill>
              </a:ln>
              <a:solidFill>
                <a:schemeClr val="bg1"/>
              </a:solidFill>
              <a:latin typeface="+mj-lt"/>
            </a:endParaRPr>
          </a:p>
        </p:txBody>
      </p:sp>
      <p:sp>
        <p:nvSpPr>
          <p:cNvPr id="12" name="직사각형 11">
            <a:extLst>
              <a:ext uri="{FF2B5EF4-FFF2-40B4-BE49-F238E27FC236}">
                <a16:creationId xmlns:a16="http://schemas.microsoft.com/office/drawing/2014/main" id="{EB389BA4-6CD0-3950-C3F7-11E6D0A97D8C}"/>
              </a:ext>
            </a:extLst>
          </p:cNvPr>
          <p:cNvSpPr/>
          <p:nvPr/>
        </p:nvSpPr>
        <p:spPr>
          <a:xfrm>
            <a:off x="3752400" y="6769100"/>
            <a:ext cx="4687200" cy="88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108000" rtlCol="0" anchor="ctr"/>
          <a:lstStyle/>
          <a:p>
            <a:pPr algn="ctr"/>
            <a:endParaRPr lang="ko-KR" altLang="en-US" sz="6000">
              <a:ln>
                <a:solidFill>
                  <a:schemeClr val="accent1">
                    <a:alpha val="0"/>
                  </a:schemeClr>
                </a:solidFill>
              </a:ln>
              <a:solidFill>
                <a:schemeClr val="bg1"/>
              </a:solidFill>
              <a:latin typeface="+mj-lt"/>
            </a:endParaRPr>
          </a:p>
        </p:txBody>
      </p:sp>
      <p:sp>
        <p:nvSpPr>
          <p:cNvPr id="14" name="TextBox 13">
            <a:extLst>
              <a:ext uri="{FF2B5EF4-FFF2-40B4-BE49-F238E27FC236}">
                <a16:creationId xmlns:a16="http://schemas.microsoft.com/office/drawing/2014/main" id="{E607A63A-249B-3EC6-8665-006BEF033CFA}"/>
              </a:ext>
            </a:extLst>
          </p:cNvPr>
          <p:cNvSpPr txBox="1"/>
          <p:nvPr/>
        </p:nvSpPr>
        <p:spPr>
          <a:xfrm>
            <a:off x="343269" y="162605"/>
            <a:ext cx="11505460" cy="430887"/>
          </a:xfrm>
          <a:prstGeom prst="rect">
            <a:avLst/>
          </a:prstGeom>
          <a:noFill/>
        </p:spPr>
        <p:txBody>
          <a:bodyPr wrap="square" anchor="ctr">
            <a:spAutoFit/>
          </a:bodyPr>
          <a:lstStyle/>
          <a:p>
            <a:r>
              <a:rPr lang="vi-VN" altLang="ko-KR" sz="2200" dirty="0">
                <a:ln>
                  <a:solidFill>
                    <a:schemeClr val="accent1">
                      <a:alpha val="0"/>
                    </a:schemeClr>
                  </a:solidFill>
                </a:ln>
                <a:solidFill>
                  <a:schemeClr val="bg1">
                    <a:alpha val="29000"/>
                  </a:schemeClr>
                </a:solidFill>
                <a:latin typeface="Segoe UI Black" panose="020B0A02040204020203" pitchFamily="34" charset="0"/>
                <a:ea typeface="Segoe UI Black" panose="020B0A02040204020203" pitchFamily="34" charset="0"/>
              </a:rPr>
              <a:t>HỆ THỐNG PHÒNG NGỪA</a:t>
            </a:r>
            <a:r>
              <a:rPr lang="en-US" altLang="ko-KR" sz="2200" dirty="0">
                <a:ln>
                  <a:solidFill>
                    <a:schemeClr val="accent1">
                      <a:alpha val="0"/>
                    </a:schemeClr>
                  </a:solidFill>
                </a:ln>
                <a:solidFill>
                  <a:schemeClr val="bg1">
                    <a:alpha val="29000"/>
                  </a:schemeClr>
                </a:solidFill>
                <a:latin typeface="Segoe UI Black" panose="020B0A02040204020203" pitchFamily="34" charset="0"/>
                <a:ea typeface="Segoe UI Black" panose="020B0A02040204020203" pitchFamily="34" charset="0"/>
              </a:rPr>
              <a:t> </a:t>
            </a:r>
            <a:r>
              <a:rPr lang="vi-VN" altLang="ko-KR" sz="2200" dirty="0">
                <a:ln>
                  <a:solidFill>
                    <a:schemeClr val="accent1">
                      <a:alpha val="0"/>
                    </a:schemeClr>
                  </a:solidFill>
                </a:ln>
                <a:solidFill>
                  <a:schemeClr val="bg1">
                    <a:alpha val="29000"/>
                  </a:schemeClr>
                </a:solidFill>
                <a:latin typeface="Segoe UI Black" panose="020B0A02040204020203" pitchFamily="34" charset="0"/>
                <a:ea typeface="Segoe UI Black" panose="020B0A02040204020203" pitchFamily="34" charset="0"/>
              </a:rPr>
              <a:t>XÂM NHẬP</a:t>
            </a:r>
            <a:r>
              <a:rPr lang="en-US" altLang="ko-KR" sz="2200" dirty="0">
                <a:ln>
                  <a:solidFill>
                    <a:schemeClr val="accent1">
                      <a:alpha val="0"/>
                    </a:schemeClr>
                  </a:solidFill>
                </a:ln>
                <a:solidFill>
                  <a:schemeClr val="bg1">
                    <a:alpha val="29000"/>
                  </a:schemeClr>
                </a:solidFill>
                <a:latin typeface="Segoe UI Black" panose="020B0A02040204020203" pitchFamily="34" charset="0"/>
                <a:ea typeface="Segoe UI Black" panose="020B0A02040204020203" pitchFamily="34" charset="0"/>
              </a:rPr>
              <a:t> </a:t>
            </a:r>
            <a:r>
              <a:rPr lang="vi-VN" altLang="ko-KR" sz="2200" dirty="0">
                <a:ln>
                  <a:solidFill>
                    <a:schemeClr val="accent1">
                      <a:alpha val="0"/>
                    </a:schemeClr>
                  </a:solidFill>
                </a:ln>
                <a:solidFill>
                  <a:schemeClr val="bg1">
                    <a:alpha val="29000"/>
                  </a:schemeClr>
                </a:solidFill>
                <a:latin typeface="Segoe UI Black" panose="020B0A02040204020203" pitchFamily="34" charset="0"/>
                <a:ea typeface="Segoe UI Black" panose="020B0A02040204020203" pitchFamily="34" charset="0"/>
              </a:rPr>
              <a:t>(HIPS) CHO BẢO MẬT CƠ</a:t>
            </a:r>
            <a:r>
              <a:rPr lang="en-US" altLang="ko-KR" sz="2200" dirty="0">
                <a:ln>
                  <a:solidFill>
                    <a:schemeClr val="accent1">
                      <a:alpha val="0"/>
                    </a:schemeClr>
                  </a:solidFill>
                </a:ln>
                <a:solidFill>
                  <a:schemeClr val="bg1">
                    <a:alpha val="29000"/>
                  </a:schemeClr>
                </a:solidFill>
                <a:latin typeface="Segoe UI Black" panose="020B0A02040204020203" pitchFamily="34" charset="0"/>
                <a:ea typeface="Segoe UI Black" panose="020B0A02040204020203" pitchFamily="34" charset="0"/>
              </a:rPr>
              <a:t> </a:t>
            </a:r>
            <a:r>
              <a:rPr lang="vi-VN" altLang="ko-KR" sz="2200" dirty="0">
                <a:ln>
                  <a:solidFill>
                    <a:schemeClr val="accent1">
                      <a:alpha val="0"/>
                    </a:schemeClr>
                  </a:solidFill>
                </a:ln>
                <a:solidFill>
                  <a:schemeClr val="bg1">
                    <a:alpha val="29000"/>
                  </a:schemeClr>
                </a:solidFill>
                <a:latin typeface="Segoe UI Black" panose="020B0A02040204020203" pitchFamily="34" charset="0"/>
                <a:ea typeface="Segoe UI Black" panose="020B0A02040204020203" pitchFamily="34" charset="0"/>
              </a:rPr>
              <a:t>SỞ</a:t>
            </a:r>
            <a:r>
              <a:rPr lang="en-US" altLang="ko-KR" sz="2200" dirty="0">
                <a:ln>
                  <a:solidFill>
                    <a:schemeClr val="accent1">
                      <a:alpha val="0"/>
                    </a:schemeClr>
                  </a:solidFill>
                </a:ln>
                <a:solidFill>
                  <a:schemeClr val="bg1">
                    <a:alpha val="29000"/>
                  </a:schemeClr>
                </a:solidFill>
                <a:latin typeface="Segoe UI Black" panose="020B0A02040204020203" pitchFamily="34" charset="0"/>
                <a:ea typeface="Segoe UI Black" panose="020B0A02040204020203" pitchFamily="34" charset="0"/>
              </a:rPr>
              <a:t> </a:t>
            </a:r>
            <a:r>
              <a:rPr lang="vi-VN" altLang="ko-KR" sz="2200" dirty="0">
                <a:ln>
                  <a:solidFill>
                    <a:schemeClr val="accent1">
                      <a:alpha val="0"/>
                    </a:schemeClr>
                  </a:solidFill>
                </a:ln>
                <a:solidFill>
                  <a:schemeClr val="bg1">
                    <a:alpha val="29000"/>
                  </a:schemeClr>
                </a:solidFill>
                <a:latin typeface="Segoe UI Black" panose="020B0A02040204020203" pitchFamily="34" charset="0"/>
                <a:ea typeface="Segoe UI Black" panose="020B0A02040204020203" pitchFamily="34" charset="0"/>
              </a:rPr>
              <a:t>DỮ</a:t>
            </a:r>
            <a:r>
              <a:rPr lang="en-US" altLang="ko-KR" sz="2200" dirty="0">
                <a:ln>
                  <a:solidFill>
                    <a:schemeClr val="accent1">
                      <a:alpha val="0"/>
                    </a:schemeClr>
                  </a:solidFill>
                </a:ln>
                <a:solidFill>
                  <a:schemeClr val="bg1">
                    <a:alpha val="29000"/>
                  </a:schemeClr>
                </a:solidFill>
                <a:latin typeface="Segoe UI Black" panose="020B0A02040204020203" pitchFamily="34" charset="0"/>
                <a:ea typeface="Segoe UI Black" panose="020B0A02040204020203" pitchFamily="34" charset="0"/>
              </a:rPr>
              <a:t> </a:t>
            </a:r>
            <a:r>
              <a:rPr lang="vi-VN" altLang="ko-KR" sz="2200" dirty="0">
                <a:ln>
                  <a:solidFill>
                    <a:schemeClr val="accent1">
                      <a:alpha val="0"/>
                    </a:schemeClr>
                  </a:solidFill>
                </a:ln>
                <a:solidFill>
                  <a:schemeClr val="bg1">
                    <a:alpha val="29000"/>
                  </a:schemeClr>
                </a:solidFill>
                <a:latin typeface="Segoe UI Black" panose="020B0A02040204020203" pitchFamily="34" charset="0"/>
                <a:ea typeface="Segoe UI Black" panose="020B0A02040204020203" pitchFamily="34" charset="0"/>
              </a:rPr>
              <a:t>LIỆU</a:t>
            </a:r>
            <a:r>
              <a:rPr lang="en-US" altLang="ko-KR" sz="2200" dirty="0">
                <a:ln>
                  <a:solidFill>
                    <a:schemeClr val="accent1">
                      <a:alpha val="0"/>
                    </a:schemeClr>
                  </a:solidFill>
                </a:ln>
                <a:solidFill>
                  <a:schemeClr val="bg1">
                    <a:alpha val="29000"/>
                  </a:schemeClr>
                </a:solidFill>
                <a:latin typeface="Segoe UI Black" panose="020B0A02040204020203" pitchFamily="34" charset="0"/>
                <a:ea typeface="Segoe UI Black" panose="020B0A02040204020203" pitchFamily="34" charset="0"/>
              </a:rPr>
              <a:t> </a:t>
            </a:r>
            <a:r>
              <a:rPr lang="vi-VN" altLang="ko-KR" sz="2200" dirty="0">
                <a:ln>
                  <a:solidFill>
                    <a:schemeClr val="accent1">
                      <a:alpha val="0"/>
                    </a:schemeClr>
                  </a:solidFill>
                </a:ln>
                <a:solidFill>
                  <a:schemeClr val="bg1">
                    <a:alpha val="29000"/>
                  </a:schemeClr>
                </a:solidFill>
                <a:latin typeface="Segoe UI Black" panose="020B0A02040204020203" pitchFamily="34" charset="0"/>
                <a:ea typeface="Segoe UI Black" panose="020B0A02040204020203" pitchFamily="34" charset="0"/>
              </a:rPr>
              <a:t>WEB</a:t>
            </a:r>
          </a:p>
        </p:txBody>
      </p:sp>
    </p:spTree>
    <p:extLst>
      <p:ext uri="{BB962C8B-B14F-4D97-AF65-F5344CB8AC3E}">
        <p14:creationId xmlns:p14="http://schemas.microsoft.com/office/powerpoint/2010/main" val="1971005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개체 틀 4" descr="야외이(가) 표시된 사진&#10;&#10;자동 생성된 설명">
            <a:extLst>
              <a:ext uri="{FF2B5EF4-FFF2-40B4-BE49-F238E27FC236}">
                <a16:creationId xmlns:a16="http://schemas.microsoft.com/office/drawing/2014/main" id="{28326B27-1F1B-9095-4D1F-E48EB24329B0}"/>
              </a:ext>
            </a:extLst>
          </p:cNvPr>
          <p:cNvPicPr>
            <a:picLocks noGrp="1" noChangeAspect="1"/>
          </p:cNvPicPr>
          <p:nvPr>
            <p:ph type="pic" sz="quarter" idx="13"/>
          </p:nvPr>
        </p:nvPicPr>
        <p:blipFill>
          <a:blip r:embed="rId3">
            <a:extLst>
              <a:ext uri="{BEBA8EAE-BF5A-486C-A8C5-ECC9F3942E4B}">
                <a14:imgProps xmlns:a14="http://schemas.microsoft.com/office/drawing/2010/main">
                  <a14:imgLayer r:embed="rId4">
                    <a14:imgEffect>
                      <a14:saturation sat="0"/>
                    </a14:imgEffect>
                  </a14:imgLayer>
                </a14:imgProps>
              </a:ext>
            </a:extLst>
          </a:blip>
          <a:srcRect l="1667" r="1667"/>
          <a:stretch>
            <a:fillRect/>
          </a:stretch>
        </p:blipFill>
        <p:spPr>
          <a:xfrm>
            <a:off x="0" y="1"/>
            <a:ext cx="12192000" cy="6858000"/>
          </a:xfrm>
        </p:spPr>
      </p:pic>
      <p:sp>
        <p:nvSpPr>
          <p:cNvPr id="6" name="직사각형 5">
            <a:extLst>
              <a:ext uri="{FF2B5EF4-FFF2-40B4-BE49-F238E27FC236}">
                <a16:creationId xmlns:a16="http://schemas.microsoft.com/office/drawing/2014/main" id="{7C3C81EA-6DC1-E442-8ECF-E7C74328C742}"/>
              </a:ext>
            </a:extLst>
          </p:cNvPr>
          <p:cNvSpPr/>
          <p:nvPr/>
        </p:nvSpPr>
        <p:spPr>
          <a:xfrm>
            <a:off x="0" y="0"/>
            <a:ext cx="12192000" cy="6858000"/>
          </a:xfrm>
          <a:prstGeom prst="rect">
            <a:avLst/>
          </a:prstGeom>
          <a:solidFill>
            <a:schemeClr val="tx2">
              <a:lumMod val="7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2" name="직사각형 1">
            <a:extLst>
              <a:ext uri="{FF2B5EF4-FFF2-40B4-BE49-F238E27FC236}">
                <a16:creationId xmlns:a16="http://schemas.microsoft.com/office/drawing/2014/main" id="{4D8C9D76-6F6E-C1B1-DED1-5DE0B947AA9B}"/>
              </a:ext>
            </a:extLst>
          </p:cNvPr>
          <p:cNvSpPr/>
          <p:nvPr/>
        </p:nvSpPr>
        <p:spPr>
          <a:xfrm>
            <a:off x="3752400" y="0"/>
            <a:ext cx="4687200" cy="88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108000" rtlCol="0" anchor="ctr"/>
          <a:lstStyle/>
          <a:p>
            <a:pPr algn="ctr"/>
            <a:endParaRPr lang="ko-KR" altLang="en-US" sz="6000">
              <a:ln>
                <a:solidFill>
                  <a:schemeClr val="accent1">
                    <a:alpha val="0"/>
                  </a:schemeClr>
                </a:solidFill>
              </a:ln>
              <a:solidFill>
                <a:schemeClr val="bg1"/>
              </a:solidFill>
              <a:latin typeface="+mj-lt"/>
            </a:endParaRPr>
          </a:p>
        </p:txBody>
      </p:sp>
      <p:sp>
        <p:nvSpPr>
          <p:cNvPr id="3" name="직사각형 2">
            <a:extLst>
              <a:ext uri="{FF2B5EF4-FFF2-40B4-BE49-F238E27FC236}">
                <a16:creationId xmlns:a16="http://schemas.microsoft.com/office/drawing/2014/main" id="{0FB52DA6-1478-17F0-F43A-C97EAF439887}"/>
              </a:ext>
            </a:extLst>
          </p:cNvPr>
          <p:cNvSpPr/>
          <p:nvPr/>
        </p:nvSpPr>
        <p:spPr>
          <a:xfrm>
            <a:off x="3752400" y="6778625"/>
            <a:ext cx="4687200" cy="88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108000" rtlCol="0" anchor="ctr"/>
          <a:lstStyle/>
          <a:p>
            <a:pPr algn="ctr"/>
            <a:endParaRPr lang="ko-KR" altLang="en-US" sz="6000">
              <a:ln>
                <a:solidFill>
                  <a:schemeClr val="accent1">
                    <a:alpha val="0"/>
                  </a:schemeClr>
                </a:solidFill>
              </a:ln>
              <a:solidFill>
                <a:schemeClr val="bg1"/>
              </a:solidFill>
              <a:latin typeface="+mj-lt"/>
            </a:endParaRPr>
          </a:p>
        </p:txBody>
      </p:sp>
      <p:sp>
        <p:nvSpPr>
          <p:cNvPr id="4" name="직사각형 3">
            <a:extLst>
              <a:ext uri="{FF2B5EF4-FFF2-40B4-BE49-F238E27FC236}">
                <a16:creationId xmlns:a16="http://schemas.microsoft.com/office/drawing/2014/main" id="{59DBCE3A-DC08-B429-2F63-2CFE93F7A357}"/>
              </a:ext>
            </a:extLst>
          </p:cNvPr>
          <p:cNvSpPr/>
          <p:nvPr/>
        </p:nvSpPr>
        <p:spPr>
          <a:xfrm flipH="1">
            <a:off x="3752400" y="3961968"/>
            <a:ext cx="4687200" cy="646331"/>
          </a:xfrm>
          <a:prstGeom prst="rect">
            <a:avLst/>
          </a:prstGeom>
        </p:spPr>
        <p:txBody>
          <a:bodyPr wrap="square">
            <a:spAutoFit/>
          </a:bodyPr>
          <a:lstStyle/>
          <a:p>
            <a:pPr algn="ctr"/>
            <a:r>
              <a:rPr lang="en-US" altLang="ko-KR" sz="1200" dirty="0">
                <a:solidFill>
                  <a:schemeClr val="bg1"/>
                </a:solidFill>
                <a:ea typeface="Noto Sans" panose="020B0502040504020204" pitchFamily="34" charset="0"/>
                <a:cs typeface="Calibri" panose="020F0502020204030204" pitchFamily="34" charset="0"/>
              </a:rPr>
              <a:t>Lorem ipsum dolor sit </a:t>
            </a:r>
            <a:r>
              <a:rPr lang="en-US" altLang="ko-KR" sz="1200" dirty="0" err="1">
                <a:solidFill>
                  <a:schemeClr val="bg1"/>
                </a:solidFill>
                <a:ea typeface="Noto Sans" panose="020B0502040504020204" pitchFamily="34" charset="0"/>
                <a:cs typeface="Calibri" panose="020F0502020204030204" pitchFamily="34" charset="0"/>
              </a:rPr>
              <a:t>amet</a:t>
            </a:r>
            <a:r>
              <a:rPr lang="en-US" altLang="ko-KR" sz="1200" dirty="0">
                <a:solidFill>
                  <a:schemeClr val="bg1"/>
                </a:solidFill>
                <a:ea typeface="Noto Sans" panose="020B0502040504020204" pitchFamily="34" charset="0"/>
                <a:cs typeface="Calibri" panose="020F0502020204030204" pitchFamily="34" charset="0"/>
              </a:rPr>
              <a:t>, ad </a:t>
            </a:r>
            <a:r>
              <a:rPr lang="en-US" altLang="ko-KR" sz="1200" dirty="0" err="1">
                <a:solidFill>
                  <a:schemeClr val="bg1"/>
                </a:solidFill>
                <a:ea typeface="Noto Sans" panose="020B0502040504020204" pitchFamily="34" charset="0"/>
                <a:cs typeface="Calibri" panose="020F0502020204030204" pitchFamily="34" charset="0"/>
              </a:rPr>
              <a:t>mel</a:t>
            </a:r>
            <a:r>
              <a:rPr lang="en-US" altLang="ko-KR" sz="1200" dirty="0">
                <a:solidFill>
                  <a:schemeClr val="bg1"/>
                </a:solidFill>
                <a:ea typeface="Noto Sans" panose="020B0502040504020204" pitchFamily="34" charset="0"/>
                <a:cs typeface="Calibri" panose="020F0502020204030204" pitchFamily="34" charset="0"/>
              </a:rPr>
              <a:t> </a:t>
            </a:r>
            <a:r>
              <a:rPr lang="en-US" altLang="ko-KR" sz="1200" dirty="0" err="1">
                <a:solidFill>
                  <a:schemeClr val="bg1"/>
                </a:solidFill>
                <a:ea typeface="Noto Sans" panose="020B0502040504020204" pitchFamily="34" charset="0"/>
                <a:cs typeface="Calibri" panose="020F0502020204030204" pitchFamily="34" charset="0"/>
              </a:rPr>
              <a:t>verear</a:t>
            </a:r>
            <a:r>
              <a:rPr lang="en-US" altLang="ko-KR" sz="1200" dirty="0">
                <a:solidFill>
                  <a:schemeClr val="bg1"/>
                </a:solidFill>
                <a:ea typeface="Noto Sans" panose="020B0502040504020204" pitchFamily="34" charset="0"/>
                <a:cs typeface="Calibri" panose="020F0502020204030204" pitchFamily="34" charset="0"/>
              </a:rPr>
              <a:t> </a:t>
            </a:r>
            <a:r>
              <a:rPr lang="en-US" altLang="ko-KR" sz="1200" dirty="0" err="1">
                <a:solidFill>
                  <a:schemeClr val="bg1"/>
                </a:solidFill>
                <a:ea typeface="Noto Sans" panose="020B0502040504020204" pitchFamily="34" charset="0"/>
                <a:cs typeface="Calibri" panose="020F0502020204030204" pitchFamily="34" charset="0"/>
              </a:rPr>
              <a:t>mediocrem</a:t>
            </a:r>
            <a:r>
              <a:rPr lang="en-US" altLang="ko-KR" sz="1200" dirty="0">
                <a:solidFill>
                  <a:schemeClr val="bg1"/>
                </a:solidFill>
                <a:ea typeface="Noto Sans" panose="020B0502040504020204" pitchFamily="34" charset="0"/>
                <a:cs typeface="Calibri" panose="020F0502020204030204" pitchFamily="34" charset="0"/>
              </a:rPr>
              <a:t> </a:t>
            </a:r>
            <a:r>
              <a:rPr lang="en-US" altLang="ko-KR" sz="1200" dirty="0" err="1">
                <a:solidFill>
                  <a:schemeClr val="bg1"/>
                </a:solidFill>
                <a:ea typeface="Noto Sans" panose="020B0502040504020204" pitchFamily="34" charset="0"/>
                <a:cs typeface="Calibri" panose="020F0502020204030204" pitchFamily="34" charset="0"/>
              </a:rPr>
              <a:t>imperdiet</a:t>
            </a:r>
            <a:r>
              <a:rPr lang="en-US" altLang="ko-KR" sz="1200" dirty="0">
                <a:solidFill>
                  <a:schemeClr val="bg1"/>
                </a:solidFill>
                <a:ea typeface="Noto Sans" panose="020B0502040504020204" pitchFamily="34" charset="0"/>
                <a:cs typeface="Calibri" panose="020F0502020204030204" pitchFamily="34" charset="0"/>
              </a:rPr>
              <a:t>, </a:t>
            </a:r>
            <a:r>
              <a:rPr lang="en-US" altLang="ko-KR" sz="1200" dirty="0" err="1">
                <a:solidFill>
                  <a:schemeClr val="bg1"/>
                </a:solidFill>
                <a:ea typeface="Noto Sans" panose="020B0502040504020204" pitchFamily="34" charset="0"/>
                <a:cs typeface="Calibri" panose="020F0502020204030204" pitchFamily="34" charset="0"/>
              </a:rPr>
              <a:t>viris</a:t>
            </a:r>
            <a:r>
              <a:rPr lang="en-US" altLang="ko-KR" sz="1200" dirty="0">
                <a:solidFill>
                  <a:schemeClr val="bg1"/>
                </a:solidFill>
                <a:ea typeface="Noto Sans" panose="020B0502040504020204" pitchFamily="34" charset="0"/>
                <a:cs typeface="Calibri" panose="020F0502020204030204" pitchFamily="34" charset="0"/>
              </a:rPr>
              <a:t> </a:t>
            </a:r>
            <a:r>
              <a:rPr lang="en-US" altLang="ko-KR" sz="1200" dirty="0" err="1">
                <a:solidFill>
                  <a:schemeClr val="bg1"/>
                </a:solidFill>
                <a:ea typeface="Noto Sans" panose="020B0502040504020204" pitchFamily="34" charset="0"/>
                <a:cs typeface="Calibri" panose="020F0502020204030204" pitchFamily="34" charset="0"/>
              </a:rPr>
              <a:t>erroribus</a:t>
            </a:r>
            <a:r>
              <a:rPr lang="en-US" altLang="ko-KR" sz="1200" dirty="0">
                <a:solidFill>
                  <a:schemeClr val="bg1"/>
                </a:solidFill>
                <a:ea typeface="Noto Sans" panose="020B0502040504020204" pitchFamily="34" charset="0"/>
                <a:cs typeface="Calibri" panose="020F0502020204030204" pitchFamily="34" charset="0"/>
              </a:rPr>
              <a:t> has an. Ne </a:t>
            </a:r>
            <a:r>
              <a:rPr lang="en-US" altLang="ko-KR" sz="1200" dirty="0" err="1">
                <a:solidFill>
                  <a:schemeClr val="bg1"/>
                </a:solidFill>
                <a:ea typeface="Noto Sans" panose="020B0502040504020204" pitchFamily="34" charset="0"/>
                <a:cs typeface="Calibri" panose="020F0502020204030204" pitchFamily="34" charset="0"/>
              </a:rPr>
              <a:t>dico</a:t>
            </a:r>
            <a:r>
              <a:rPr lang="en-US" altLang="ko-KR" sz="1200" dirty="0">
                <a:solidFill>
                  <a:schemeClr val="bg1"/>
                </a:solidFill>
                <a:ea typeface="Noto Sans" panose="020B0502040504020204" pitchFamily="34" charset="0"/>
                <a:cs typeface="Calibri" panose="020F0502020204030204" pitchFamily="34" charset="0"/>
              </a:rPr>
              <a:t> mandamus his, ad vel </a:t>
            </a:r>
            <a:r>
              <a:rPr lang="en-US" altLang="ko-KR" sz="1200" dirty="0" err="1">
                <a:solidFill>
                  <a:schemeClr val="bg1"/>
                </a:solidFill>
                <a:ea typeface="Noto Sans" panose="020B0502040504020204" pitchFamily="34" charset="0"/>
                <a:cs typeface="Calibri" panose="020F0502020204030204" pitchFamily="34" charset="0"/>
              </a:rPr>
              <a:t>malorum</a:t>
            </a:r>
            <a:r>
              <a:rPr lang="en-US" altLang="ko-KR" sz="1200" dirty="0">
                <a:solidFill>
                  <a:schemeClr val="bg1"/>
                </a:solidFill>
                <a:ea typeface="Noto Sans" panose="020B0502040504020204" pitchFamily="34" charset="0"/>
                <a:cs typeface="Calibri" panose="020F0502020204030204" pitchFamily="34" charset="0"/>
              </a:rPr>
              <a:t> </a:t>
            </a:r>
            <a:r>
              <a:rPr lang="en-US" altLang="ko-KR" sz="1200" dirty="0" err="1">
                <a:solidFill>
                  <a:schemeClr val="bg1"/>
                </a:solidFill>
                <a:ea typeface="Noto Sans" panose="020B0502040504020204" pitchFamily="34" charset="0"/>
                <a:cs typeface="Calibri" panose="020F0502020204030204" pitchFamily="34" charset="0"/>
              </a:rPr>
              <a:t>offendit</a:t>
            </a:r>
            <a:r>
              <a:rPr lang="en-US" altLang="ko-KR" sz="1200" dirty="0">
                <a:solidFill>
                  <a:schemeClr val="bg1"/>
                </a:solidFill>
                <a:ea typeface="Noto Sans" panose="020B0502040504020204" pitchFamily="34" charset="0"/>
                <a:cs typeface="Calibri" panose="020F0502020204030204" pitchFamily="34" charset="0"/>
              </a:rPr>
              <a:t> </a:t>
            </a:r>
            <a:r>
              <a:rPr lang="en-US" altLang="ko-KR" sz="1200" dirty="0" err="1">
                <a:solidFill>
                  <a:schemeClr val="bg1"/>
                </a:solidFill>
                <a:ea typeface="Noto Sans" panose="020B0502040504020204" pitchFamily="34" charset="0"/>
                <a:cs typeface="Calibri" panose="020F0502020204030204" pitchFamily="34" charset="0"/>
              </a:rPr>
              <a:t>assentior</a:t>
            </a:r>
            <a:r>
              <a:rPr lang="en-US" altLang="ko-KR" sz="1200" dirty="0">
                <a:solidFill>
                  <a:schemeClr val="bg1"/>
                </a:solidFill>
                <a:ea typeface="Noto Sans" panose="020B0502040504020204" pitchFamily="34" charset="0"/>
                <a:cs typeface="Calibri" panose="020F0502020204030204" pitchFamily="34" charset="0"/>
              </a:rPr>
              <a:t>, corpora </a:t>
            </a:r>
            <a:r>
              <a:rPr lang="en-US" altLang="ko-KR" sz="1200" dirty="0" err="1">
                <a:solidFill>
                  <a:schemeClr val="bg1"/>
                </a:solidFill>
                <a:ea typeface="Noto Sans" panose="020B0502040504020204" pitchFamily="34" charset="0"/>
                <a:cs typeface="Calibri" panose="020F0502020204030204" pitchFamily="34" charset="0"/>
              </a:rPr>
              <a:t>expetenda</a:t>
            </a:r>
            <a:r>
              <a:rPr lang="en-US" altLang="ko-KR" sz="1200" dirty="0">
                <a:solidFill>
                  <a:schemeClr val="bg1"/>
                </a:solidFill>
                <a:ea typeface="Noto Sans" panose="020B0502040504020204" pitchFamily="34" charset="0"/>
                <a:cs typeface="Calibri" panose="020F0502020204030204" pitchFamily="34" charset="0"/>
              </a:rPr>
              <a:t> </a:t>
            </a:r>
            <a:r>
              <a:rPr lang="en-US" altLang="ko-KR" sz="1200" dirty="0" err="1">
                <a:solidFill>
                  <a:schemeClr val="bg1"/>
                </a:solidFill>
                <a:ea typeface="Noto Sans" panose="020B0502040504020204" pitchFamily="34" charset="0"/>
                <a:cs typeface="Calibri" panose="020F0502020204030204" pitchFamily="34" charset="0"/>
              </a:rPr>
              <a:t>disputationi</a:t>
            </a:r>
            <a:r>
              <a:rPr lang="en-US" altLang="ko-KR" sz="1200" dirty="0">
                <a:solidFill>
                  <a:schemeClr val="bg1"/>
                </a:solidFill>
                <a:ea typeface="Noto Sans" panose="020B0502040504020204" pitchFamily="34" charset="0"/>
                <a:cs typeface="Calibri" panose="020F0502020204030204" pitchFamily="34" charset="0"/>
              </a:rPr>
              <a:t> id </a:t>
            </a:r>
            <a:r>
              <a:rPr lang="en-US" altLang="ko-KR" sz="1200" dirty="0" err="1">
                <a:solidFill>
                  <a:schemeClr val="bg1"/>
                </a:solidFill>
                <a:ea typeface="Noto Sans" panose="020B0502040504020204" pitchFamily="34" charset="0"/>
                <a:cs typeface="Calibri" panose="020F0502020204030204" pitchFamily="34" charset="0"/>
              </a:rPr>
              <a:t>vix</a:t>
            </a:r>
            <a:r>
              <a:rPr lang="en-US" altLang="ko-KR" sz="1200" dirty="0">
                <a:solidFill>
                  <a:schemeClr val="bg1"/>
                </a:solidFill>
                <a:ea typeface="Noto Sans" panose="020B0502040504020204" pitchFamily="34" charset="0"/>
                <a:cs typeface="Calibri" panose="020F0502020204030204" pitchFamily="34" charset="0"/>
              </a:rPr>
              <a:t>. </a:t>
            </a:r>
          </a:p>
        </p:txBody>
      </p:sp>
      <p:sp>
        <p:nvSpPr>
          <p:cNvPr id="8" name="TextBox 7">
            <a:extLst>
              <a:ext uri="{FF2B5EF4-FFF2-40B4-BE49-F238E27FC236}">
                <a16:creationId xmlns:a16="http://schemas.microsoft.com/office/drawing/2014/main" id="{FB4FC551-1064-46BD-B962-4E1A0A414ACC}"/>
              </a:ext>
            </a:extLst>
          </p:cNvPr>
          <p:cNvSpPr txBox="1"/>
          <p:nvPr/>
        </p:nvSpPr>
        <p:spPr>
          <a:xfrm>
            <a:off x="2981327" y="2169749"/>
            <a:ext cx="6229348" cy="1769715"/>
          </a:xfrm>
          <a:prstGeom prst="rect">
            <a:avLst/>
          </a:prstGeom>
          <a:noFill/>
          <a:effectLst/>
        </p:spPr>
        <p:txBody>
          <a:bodyPr wrap="square" lIns="0" tIns="0" rIns="0" bIns="0" anchor="ctr">
            <a:spAutoFit/>
          </a:bodyPr>
          <a:lstStyle>
            <a:defPPr>
              <a:defRPr lang="ko-KR"/>
            </a:defPPr>
            <a:lvl1pPr algn="ctr">
              <a:spcBef>
                <a:spcPct val="0"/>
              </a:spcBef>
              <a:spcAft>
                <a:spcPts val="200"/>
              </a:spcAft>
              <a:defRPr sz="11500">
                <a:ln>
                  <a:solidFill>
                    <a:schemeClr val="accent1">
                      <a:alpha val="0"/>
                    </a:schemeClr>
                  </a:solidFill>
                </a:ln>
                <a:solidFill>
                  <a:schemeClr val="bg1"/>
                </a:solidFill>
                <a:effectLst>
                  <a:glow rad="63500">
                    <a:schemeClr val="tx2">
                      <a:alpha val="14000"/>
                    </a:schemeClr>
                  </a:glow>
                </a:effectLst>
                <a:latin typeface="+mj-lt"/>
                <a:ea typeface="Vollkorn" panose="00000500000000000000" pitchFamily="2" charset="0"/>
              </a:defRPr>
            </a:lvl1pPr>
          </a:lstStyle>
          <a:p>
            <a:pPr algn="dist"/>
            <a:r>
              <a:rPr lang="en-US" altLang="ko-KR" dirty="0" err="1">
                <a:ea typeface="Calibri" panose="020F0502020204030204" pitchFamily="34" charset="0"/>
              </a:rPr>
              <a:t>ThankYou</a:t>
            </a:r>
            <a:r>
              <a:rPr lang="en-US" altLang="ko-KR" dirty="0">
                <a:ea typeface="Calibri" panose="020F0502020204030204" pitchFamily="34" charset="0"/>
              </a:rPr>
              <a:t> </a:t>
            </a:r>
          </a:p>
        </p:txBody>
      </p:sp>
    </p:spTree>
    <p:extLst>
      <p:ext uri="{BB962C8B-B14F-4D97-AF65-F5344CB8AC3E}">
        <p14:creationId xmlns:p14="http://schemas.microsoft.com/office/powerpoint/2010/main" val="175687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p:cNvSpPr>
            <a:spLocks noGrp="1"/>
          </p:cNvSpPr>
          <p:nvPr>
            <p:ph type="body" sz="quarter" idx="16"/>
          </p:nvPr>
        </p:nvSpPr>
        <p:spPr/>
        <p:txBody>
          <a:bodyPr>
            <a:normAutofit/>
          </a:bodyPr>
          <a:lstStyle/>
          <a:p>
            <a:pPr algn="just"/>
            <a:r>
              <a:rPr lang="vi-VN" altLang="ko-KR" sz="2600" dirty="0"/>
              <a:t>Bảo mật cơ sở dữ liệu web là một vấn đề thách thức cần được xem xét khi thiết kế và xây dựng các ứng dụng web dựa trên doanh nghiệp. Những ứng dụng đó thường bao gồm các quy trình quan trọng như ứng dụng web thương mại điện tử bao gồm chuyển tiền qua thẻ visa hoặc thẻ master. Bảo mật là một vấn đề quan trọng trong các ứng dụng dựa trên web khác, chẳng hạn như các trang web dành cho các công ty vũ khí quân sự và an ninh quốc gia của các quốc gia.</a:t>
            </a:r>
            <a:endParaRPr lang="en-US" altLang="ko-KR" sz="2600" dirty="0"/>
          </a:p>
        </p:txBody>
      </p:sp>
      <p:sp>
        <p:nvSpPr>
          <p:cNvPr id="3" name="제목 2"/>
          <p:cNvSpPr>
            <a:spLocks noGrp="1"/>
          </p:cNvSpPr>
          <p:nvPr>
            <p:ph type="title"/>
          </p:nvPr>
        </p:nvSpPr>
        <p:spPr>
          <a:xfrm>
            <a:off x="681823" y="127000"/>
            <a:ext cx="10828353" cy="1225550"/>
          </a:xfrm>
        </p:spPr>
        <p:txBody>
          <a:bodyPr/>
          <a:lstStyle/>
          <a:p>
            <a:r>
              <a:rPr lang="en-US" altLang="ko-KR" sz="4000" b="1" dirty="0">
                <a:latin typeface="Arial" panose="020B0604020202020204" pitchFamily="34" charset="0"/>
                <a:cs typeface="Arial" panose="020B0604020202020204" pitchFamily="34" charset="0"/>
              </a:rPr>
              <a:t>I. GI</a:t>
            </a:r>
            <a:r>
              <a:rPr lang="vi-VN" altLang="ko-KR" sz="4000" b="1" dirty="0">
                <a:latin typeface="Arial" panose="020B0604020202020204" pitchFamily="34" charset="0"/>
                <a:cs typeface="Arial" panose="020B0604020202020204" pitchFamily="34" charset="0"/>
              </a:rPr>
              <a:t>ỚI</a:t>
            </a:r>
            <a:r>
              <a:rPr lang="en-US" altLang="ko-KR" sz="4000" b="1" dirty="0">
                <a:latin typeface="Arial" panose="020B0604020202020204" pitchFamily="34" charset="0"/>
                <a:cs typeface="Arial" panose="020B0604020202020204" pitchFamily="34" charset="0"/>
              </a:rPr>
              <a:t> THIỆU VỀ BẢO MẬT C</a:t>
            </a:r>
            <a:r>
              <a:rPr lang="vi-VN" altLang="ko-KR" sz="4000" b="1" dirty="0">
                <a:latin typeface="Arial" panose="020B0604020202020204" pitchFamily="34" charset="0"/>
                <a:cs typeface="Arial" panose="020B0604020202020204" pitchFamily="34" charset="0"/>
              </a:rPr>
              <a:t>Ơ</a:t>
            </a:r>
            <a:r>
              <a:rPr lang="en-US" altLang="ko-KR" sz="4000" b="1" dirty="0">
                <a:latin typeface="Arial" panose="020B0604020202020204" pitchFamily="34" charset="0"/>
                <a:cs typeface="Arial" panose="020B0604020202020204" pitchFamily="34" charset="0"/>
              </a:rPr>
              <a:t> S</a:t>
            </a:r>
            <a:r>
              <a:rPr lang="vi-VN" altLang="ko-KR" sz="4000" b="1" dirty="0">
                <a:latin typeface="Arial" panose="020B0604020202020204" pitchFamily="34" charset="0"/>
                <a:cs typeface="Arial" panose="020B0604020202020204" pitchFamily="34" charset="0"/>
              </a:rPr>
              <a:t>Ở</a:t>
            </a:r>
            <a:r>
              <a:rPr lang="en-US" altLang="ko-KR" sz="4000" b="1" dirty="0">
                <a:latin typeface="Arial" panose="020B0604020202020204" pitchFamily="34" charset="0"/>
                <a:cs typeface="Arial" panose="020B0604020202020204" pitchFamily="34" charset="0"/>
              </a:rPr>
              <a:t> D</a:t>
            </a:r>
            <a:r>
              <a:rPr lang="vi-VN" altLang="ko-KR" sz="4000" b="1" dirty="0">
                <a:latin typeface="Arial" panose="020B0604020202020204" pitchFamily="34" charset="0"/>
                <a:cs typeface="Arial" panose="020B0604020202020204" pitchFamily="34" charset="0"/>
              </a:rPr>
              <a:t>Ữ</a:t>
            </a:r>
            <a:r>
              <a:rPr lang="en-US" altLang="ko-KR" sz="4000" b="1" dirty="0">
                <a:latin typeface="Arial" panose="020B0604020202020204" pitchFamily="34" charset="0"/>
                <a:cs typeface="Arial" panose="020B0604020202020204" pitchFamily="34" charset="0"/>
              </a:rPr>
              <a:t> LIỆU</a:t>
            </a:r>
            <a:endParaRPr lang="ko-KR" altLang="en-US" sz="4000" b="1" dirty="0">
              <a:latin typeface="Arial" panose="020B0604020202020204" pitchFamily="34" charset="0"/>
              <a:cs typeface="Arial" panose="020B0604020202020204" pitchFamily="34" charset="0"/>
            </a:endParaRPr>
          </a:p>
        </p:txBody>
      </p:sp>
      <p:pic>
        <p:nvPicPr>
          <p:cNvPr id="1026" name="Picture 2" descr="Hosting ">
            <a:extLst>
              <a:ext uri="{FF2B5EF4-FFF2-40B4-BE49-F238E27FC236}">
                <a16:creationId xmlns:a16="http://schemas.microsoft.com/office/drawing/2014/main" id="{F82C6D10-FC1F-178B-ED9A-64E4F8621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576" y="5314402"/>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7684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5948896F-6CBE-61CD-7B27-39E1B073C75A}"/>
              </a:ext>
            </a:extLst>
          </p:cNvPr>
          <p:cNvSpPr/>
          <p:nvPr/>
        </p:nvSpPr>
        <p:spPr>
          <a:xfrm>
            <a:off x="3086100" y="1895475"/>
            <a:ext cx="9105900" cy="4962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552D4225-BC27-845C-DFF0-63123DF809ED}"/>
              </a:ext>
            </a:extLst>
          </p:cNvPr>
          <p:cNvSpPr txBox="1"/>
          <p:nvPr/>
        </p:nvSpPr>
        <p:spPr>
          <a:xfrm>
            <a:off x="5795062" y="655350"/>
            <a:ext cx="6188990" cy="584775"/>
          </a:xfrm>
          <a:prstGeom prst="rect">
            <a:avLst/>
          </a:prstGeom>
          <a:noFill/>
          <a:effectLst/>
        </p:spPr>
        <p:txBody>
          <a:bodyPr wrap="square" lIns="0" tIns="0" rIns="0" bIns="0" anchor="ctr">
            <a:spAutoFit/>
          </a:bodyPr>
          <a:lstStyle/>
          <a:p>
            <a:pPr>
              <a:spcBef>
                <a:spcPct val="0"/>
              </a:spcBef>
              <a:spcAft>
                <a:spcPts val="200"/>
              </a:spcAft>
            </a:pPr>
            <a:r>
              <a:rPr lang="en-US" altLang="ko-KR" sz="3800" b="1" dirty="0">
                <a:ln>
                  <a:solidFill>
                    <a:schemeClr val="accent1">
                      <a:alpha val="0"/>
                    </a:schemeClr>
                  </a:solidFill>
                </a:ln>
                <a:solidFill>
                  <a:schemeClr val="accent2"/>
                </a:solidFill>
                <a:latin typeface="Arial" panose="020B0604020202020204" pitchFamily="34" charset="0"/>
                <a:ea typeface="Calibri" panose="020F0502020204030204" pitchFamily="34" charset="0"/>
                <a:cs typeface="Arial" panose="020B0604020202020204" pitchFamily="34" charset="0"/>
              </a:rPr>
              <a:t>II. </a:t>
            </a:r>
            <a:r>
              <a:rPr lang="en-US" altLang="ko-KR" sz="3800" b="1" dirty="0">
                <a:ln>
                  <a:solidFill>
                    <a:schemeClr val="accent1">
                      <a:alpha val="0"/>
                    </a:schemeClr>
                  </a:solidFill>
                </a:ln>
                <a:solidFill>
                  <a:schemeClr val="accent2"/>
                </a:solidFill>
                <a:effectLst/>
                <a:latin typeface="Arial" panose="020B0604020202020204" pitchFamily="34" charset="0"/>
                <a:ea typeface="Calibri" panose="020F0502020204030204" pitchFamily="34" charset="0"/>
                <a:cs typeface="Arial" panose="020B0604020202020204" pitchFamily="34" charset="0"/>
              </a:rPr>
              <a:t>THỰC TRẠNG HIỆN NAY</a:t>
            </a:r>
          </a:p>
        </p:txBody>
      </p:sp>
      <p:sp>
        <p:nvSpPr>
          <p:cNvPr id="15" name="직사각형 14">
            <a:extLst>
              <a:ext uri="{FF2B5EF4-FFF2-40B4-BE49-F238E27FC236}">
                <a16:creationId xmlns:a16="http://schemas.microsoft.com/office/drawing/2014/main" id="{546F25CB-2EA1-0708-FC6E-F7A076472D78}"/>
              </a:ext>
            </a:extLst>
          </p:cNvPr>
          <p:cNvSpPr/>
          <p:nvPr/>
        </p:nvSpPr>
        <p:spPr>
          <a:xfrm flipH="1">
            <a:off x="186102" y="4221629"/>
            <a:ext cx="2647585" cy="1323439"/>
          </a:xfrm>
          <a:prstGeom prst="rect">
            <a:avLst/>
          </a:prstGeom>
        </p:spPr>
        <p:txBody>
          <a:bodyPr wrap="square">
            <a:spAutoFit/>
          </a:bodyPr>
          <a:lstStyle/>
          <a:p>
            <a:pPr algn="r"/>
            <a:r>
              <a:rPr lang="en-US" altLang="ko-KR" sz="1600" dirty="0">
                <a:ln>
                  <a:solidFill>
                    <a:schemeClr val="accent1">
                      <a:alpha val="0"/>
                    </a:schemeClr>
                  </a:solidFill>
                </a:ln>
                <a:solidFill>
                  <a:schemeClr val="bg1">
                    <a:lumMod val="85000"/>
                  </a:schemeClr>
                </a:solidFill>
                <a:latin typeface="Arial" panose="020B0604020202020204" pitchFamily="34" charset="0"/>
                <a:ea typeface="Calibri" panose="020F0502020204030204" pitchFamily="34" charset="0"/>
                <a:cs typeface="Arial" panose="020B0604020202020204" pitchFamily="34" charset="0"/>
              </a:rPr>
              <a:t>Eslam Mohsin </a:t>
            </a:r>
            <a:r>
              <a:rPr lang="en-US" altLang="ko-KR" sz="1600" dirty="0" err="1">
                <a:ln>
                  <a:solidFill>
                    <a:schemeClr val="accent1">
                      <a:alpha val="0"/>
                    </a:schemeClr>
                  </a:solidFill>
                </a:ln>
                <a:solidFill>
                  <a:schemeClr val="bg1">
                    <a:lumMod val="85000"/>
                  </a:schemeClr>
                </a:solidFill>
                <a:latin typeface="Arial" panose="020B0604020202020204" pitchFamily="34" charset="0"/>
                <a:ea typeface="Calibri" panose="020F0502020204030204" pitchFamily="34" charset="0"/>
                <a:cs typeface="Arial" panose="020B0604020202020204" pitchFamily="34" charset="0"/>
              </a:rPr>
              <a:t>Hassib</a:t>
            </a:r>
            <a:r>
              <a:rPr lang="en-US" altLang="ko-KR" sz="1600" dirty="0">
                <a:ln>
                  <a:solidFill>
                    <a:schemeClr val="accent1">
                      <a:alpha val="0"/>
                    </a:schemeClr>
                  </a:solidFill>
                </a:ln>
                <a:solidFill>
                  <a:schemeClr val="bg1">
                    <a:lumMod val="85000"/>
                  </a:schemeClr>
                </a:solidFill>
                <a:latin typeface="Arial" panose="020B0604020202020204" pitchFamily="34" charset="0"/>
                <a:ea typeface="Calibri" panose="020F0502020204030204" pitchFamily="34" charset="0"/>
                <a:cs typeface="Arial" panose="020B0604020202020204" pitchFamily="34" charset="0"/>
              </a:rPr>
              <a:t> et. al. / International Journal of Engineering Science</a:t>
            </a:r>
          </a:p>
          <a:p>
            <a:pPr algn="r"/>
            <a:r>
              <a:rPr lang="en-US" altLang="ko-KR" sz="1600" dirty="0">
                <a:ln>
                  <a:solidFill>
                    <a:schemeClr val="accent1">
                      <a:alpha val="0"/>
                    </a:schemeClr>
                  </a:solidFill>
                </a:ln>
                <a:solidFill>
                  <a:schemeClr val="bg1">
                    <a:lumMod val="85000"/>
                  </a:schemeClr>
                </a:solidFill>
                <a:latin typeface="Arial" panose="020B0604020202020204" pitchFamily="34" charset="0"/>
                <a:ea typeface="Calibri" panose="020F0502020204030204" pitchFamily="34" charset="0"/>
                <a:cs typeface="Arial" panose="020B0604020202020204" pitchFamily="34" charset="0"/>
              </a:rPr>
              <a:t>and Technology</a:t>
            </a:r>
          </a:p>
          <a:p>
            <a:pPr algn="r"/>
            <a:r>
              <a:rPr lang="en-US" altLang="ko-KR" sz="1600" dirty="0">
                <a:ln>
                  <a:solidFill>
                    <a:schemeClr val="accent1">
                      <a:alpha val="0"/>
                    </a:schemeClr>
                  </a:solidFill>
                </a:ln>
                <a:solidFill>
                  <a:schemeClr val="bg1">
                    <a:lumMod val="85000"/>
                  </a:schemeClr>
                </a:solidFill>
                <a:latin typeface="Arial" panose="020B0604020202020204" pitchFamily="34" charset="0"/>
                <a:ea typeface="Calibri" panose="020F0502020204030204" pitchFamily="34" charset="0"/>
                <a:cs typeface="Arial" panose="020B0604020202020204" pitchFamily="34" charset="0"/>
              </a:rPr>
              <a:t>Vol. 2 (7), 2010, 2745-2762</a:t>
            </a:r>
          </a:p>
        </p:txBody>
      </p:sp>
      <p:sp>
        <p:nvSpPr>
          <p:cNvPr id="25" name="직사각형 24">
            <a:extLst>
              <a:ext uri="{FF2B5EF4-FFF2-40B4-BE49-F238E27FC236}">
                <a16:creationId xmlns:a16="http://schemas.microsoft.com/office/drawing/2014/main" id="{69134C3F-839B-CEA0-847B-EABF743B63E6}"/>
              </a:ext>
            </a:extLst>
          </p:cNvPr>
          <p:cNvSpPr/>
          <p:nvPr/>
        </p:nvSpPr>
        <p:spPr>
          <a:xfrm flipH="1">
            <a:off x="6752529" y="2221681"/>
            <a:ext cx="4910799" cy="2246769"/>
          </a:xfrm>
          <a:prstGeom prst="rect">
            <a:avLst/>
          </a:prstGeom>
        </p:spPr>
        <p:txBody>
          <a:bodyPr wrap="square">
            <a:spAutoFit/>
          </a:bodyPr>
          <a:lstStyle/>
          <a:p>
            <a:pPr algn="just"/>
            <a:r>
              <a:rPr lang="vi-VN" altLang="ko-KR" sz="2000" dirty="0">
                <a:solidFill>
                  <a:schemeClr val="bg1"/>
                </a:solidFill>
                <a:ea typeface="Noto Sans" panose="020B0502040504020204" pitchFamily="34" charset="0"/>
                <a:cs typeface="Calibri" panose="020F0502020204030204" pitchFamily="34" charset="0"/>
              </a:rPr>
              <a:t>Gần đây, do sự phát triển mạnh mẽ của công nghệ mạng và sự phổ biến của Internet, bảo mật cơ sở dữ liệu web đã trở thành một lĩnh vực nghiên cứu hấp dẫn. Nó đã được báo cáo bởi Viện An ninh Máy tính (CSI) và FBI rằng; 70% người dùng máy tính báo cáo rằng mạng của họ đã bị tấn công trong năm qua.</a:t>
            </a:r>
            <a:endParaRPr lang="en-US" altLang="ko-KR" sz="2000" dirty="0">
              <a:solidFill>
                <a:schemeClr val="bg1"/>
              </a:solidFill>
              <a:ea typeface="Noto Sans" panose="020B0502040504020204" pitchFamily="34" charset="0"/>
              <a:cs typeface="Calibri" panose="020F0502020204030204" pitchFamily="34" charset="0"/>
            </a:endParaRPr>
          </a:p>
        </p:txBody>
      </p:sp>
      <p:sp>
        <p:nvSpPr>
          <p:cNvPr id="37" name="직사각형 36">
            <a:extLst>
              <a:ext uri="{FF2B5EF4-FFF2-40B4-BE49-F238E27FC236}">
                <a16:creationId xmlns:a16="http://schemas.microsoft.com/office/drawing/2014/main" id="{375393CA-98E6-F50C-E29F-E5F7318BE1EC}"/>
              </a:ext>
            </a:extLst>
          </p:cNvPr>
          <p:cNvSpPr/>
          <p:nvPr/>
        </p:nvSpPr>
        <p:spPr>
          <a:xfrm flipH="1">
            <a:off x="3272201" y="4693729"/>
            <a:ext cx="8733697" cy="1938992"/>
          </a:xfrm>
          <a:prstGeom prst="rect">
            <a:avLst/>
          </a:prstGeom>
        </p:spPr>
        <p:txBody>
          <a:bodyPr wrap="square">
            <a:spAutoFit/>
          </a:bodyPr>
          <a:lstStyle/>
          <a:p>
            <a:pPr algn="just"/>
            <a:r>
              <a:rPr lang="vi-VN" altLang="ko-KR" sz="2000" dirty="0">
                <a:solidFill>
                  <a:schemeClr val="bg1"/>
                </a:solidFill>
                <a:ea typeface="Noto Sans" panose="020B0502040504020204" pitchFamily="34" charset="0"/>
                <a:cs typeface="Calibri" panose="020F0502020204030204" pitchFamily="34" charset="0"/>
              </a:rPr>
              <a:t>Hơn nữa, các cuộc tấn công từ chối dịch vụ đã tăng 33% so với cùng kỳ. Vấn đề tuyệt vời là tất cả những điều này diễn ra trên các mạng, nơi tường lửa đã được cài đặt trong 90% trường hợp. Rõ ràng là tường lửa không phải lúc nào cũng hiệu quả trước nhiều nỗ lực xâm nhập. Tường lửa cũng thường chỉ được sử dụng ở vành đai mạng. Tuy nhiên, nhiều cuộc tấn công thường được phát động từ bên trong một tổ chức</a:t>
            </a:r>
            <a:r>
              <a:rPr lang="en-US" altLang="ko-KR" sz="2000" dirty="0">
                <a:solidFill>
                  <a:schemeClr val="bg1"/>
                </a:solidFill>
                <a:ea typeface="Noto Sans" panose="020B0502040504020204" pitchFamily="34" charset="0"/>
                <a:cs typeface="Calibri" panose="020F0502020204030204" pitchFamily="34" charset="0"/>
              </a:rPr>
              <a:t>.</a:t>
            </a:r>
          </a:p>
        </p:txBody>
      </p:sp>
      <p:pic>
        <p:nvPicPr>
          <p:cNvPr id="5" name="Picture Placeholder 4" descr="Diagram&#10;&#10;Description automatically generated with medium confidence">
            <a:extLst>
              <a:ext uri="{FF2B5EF4-FFF2-40B4-BE49-F238E27FC236}">
                <a16:creationId xmlns:a16="http://schemas.microsoft.com/office/drawing/2014/main" id="{C36E7F39-C7EC-AED9-BEF2-4442B190FB71}"/>
              </a:ext>
            </a:extLst>
          </p:cNvPr>
          <p:cNvPicPr>
            <a:picLocks noGrp="1" noChangeAspect="1"/>
          </p:cNvPicPr>
          <p:nvPr>
            <p:ph type="pic" sz="quarter" idx="13"/>
          </p:nvPr>
        </p:nvPicPr>
        <p:blipFill rotWithShape="1">
          <a:blip r:embed="rId3"/>
          <a:srcRect l="10611" t="-157" r="10749" b="157"/>
          <a:stretch/>
        </p:blipFill>
        <p:spPr>
          <a:xfrm>
            <a:off x="972456" y="-1"/>
            <a:ext cx="4702630" cy="3905249"/>
          </a:xfrm>
        </p:spPr>
      </p:pic>
      <p:sp>
        <p:nvSpPr>
          <p:cNvPr id="16" name="타원 15">
            <a:extLst>
              <a:ext uri="{FF2B5EF4-FFF2-40B4-BE49-F238E27FC236}">
                <a16:creationId xmlns:a16="http://schemas.microsoft.com/office/drawing/2014/main" id="{8731D116-7481-A7FE-226B-4EFE8FC4364A}"/>
              </a:ext>
            </a:extLst>
          </p:cNvPr>
          <p:cNvSpPr/>
          <p:nvPr/>
        </p:nvSpPr>
        <p:spPr>
          <a:xfrm>
            <a:off x="5113113" y="3347623"/>
            <a:ext cx="1123946" cy="11239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7" name="그룹 16">
            <a:extLst>
              <a:ext uri="{FF2B5EF4-FFF2-40B4-BE49-F238E27FC236}">
                <a16:creationId xmlns:a16="http://schemas.microsoft.com/office/drawing/2014/main" id="{B7E37354-D4AB-554E-5536-AECC64ADAA0B}"/>
              </a:ext>
            </a:extLst>
          </p:cNvPr>
          <p:cNvGrpSpPr/>
          <p:nvPr/>
        </p:nvGrpSpPr>
        <p:grpSpPr>
          <a:xfrm>
            <a:off x="5476055" y="3633371"/>
            <a:ext cx="398062" cy="552450"/>
            <a:chOff x="6781800" y="2305050"/>
            <a:chExt cx="679450" cy="942975"/>
          </a:xfrm>
          <a:solidFill>
            <a:schemeClr val="bg1"/>
          </a:solidFill>
        </p:grpSpPr>
        <p:sp>
          <p:nvSpPr>
            <p:cNvPr id="18" name="Freeform 45">
              <a:extLst>
                <a:ext uri="{FF2B5EF4-FFF2-40B4-BE49-F238E27FC236}">
                  <a16:creationId xmlns:a16="http://schemas.microsoft.com/office/drawing/2014/main" id="{FCEAFD8E-19F8-C35F-49CF-068A6C0F0D7B}"/>
                </a:ext>
              </a:extLst>
            </p:cNvPr>
            <p:cNvSpPr>
              <a:spLocks/>
            </p:cNvSpPr>
            <p:nvPr/>
          </p:nvSpPr>
          <p:spPr bwMode="auto">
            <a:xfrm>
              <a:off x="6781800" y="2305050"/>
              <a:ext cx="679450" cy="606425"/>
            </a:xfrm>
            <a:custGeom>
              <a:avLst/>
              <a:gdLst>
                <a:gd name="T0" fmla="*/ 125 w 629"/>
                <a:gd name="T1" fmla="*/ 562 h 562"/>
                <a:gd name="T2" fmla="*/ 116 w 629"/>
                <a:gd name="T3" fmla="*/ 559 h 562"/>
                <a:gd name="T4" fmla="*/ 0 w 629"/>
                <a:gd name="T5" fmla="*/ 314 h 562"/>
                <a:gd name="T6" fmla="*/ 314 w 629"/>
                <a:gd name="T7" fmla="*/ 0 h 562"/>
                <a:gd name="T8" fmla="*/ 629 w 629"/>
                <a:gd name="T9" fmla="*/ 314 h 562"/>
                <a:gd name="T10" fmla="*/ 518 w 629"/>
                <a:gd name="T11" fmla="*/ 554 h 562"/>
                <a:gd name="T12" fmla="*/ 498 w 629"/>
                <a:gd name="T13" fmla="*/ 552 h 562"/>
                <a:gd name="T14" fmla="*/ 500 w 629"/>
                <a:gd name="T15" fmla="*/ 532 h 562"/>
                <a:gd name="T16" fmla="*/ 601 w 629"/>
                <a:gd name="T17" fmla="*/ 314 h 562"/>
                <a:gd name="T18" fmla="*/ 314 w 629"/>
                <a:gd name="T19" fmla="*/ 28 h 562"/>
                <a:gd name="T20" fmla="*/ 28 w 629"/>
                <a:gd name="T21" fmla="*/ 314 h 562"/>
                <a:gd name="T22" fmla="*/ 134 w 629"/>
                <a:gd name="T23" fmla="*/ 537 h 562"/>
                <a:gd name="T24" fmla="*/ 136 w 629"/>
                <a:gd name="T25" fmla="*/ 557 h 562"/>
                <a:gd name="T26" fmla="*/ 125 w 629"/>
                <a:gd name="T27" fmla="*/ 56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9" h="562">
                  <a:moveTo>
                    <a:pt x="125" y="562"/>
                  </a:moveTo>
                  <a:cubicBezTo>
                    <a:pt x="122" y="562"/>
                    <a:pt x="119" y="561"/>
                    <a:pt x="116" y="559"/>
                  </a:cubicBezTo>
                  <a:cubicBezTo>
                    <a:pt x="42" y="499"/>
                    <a:pt x="0" y="410"/>
                    <a:pt x="0" y="314"/>
                  </a:cubicBezTo>
                  <a:cubicBezTo>
                    <a:pt x="0" y="141"/>
                    <a:pt x="141" y="0"/>
                    <a:pt x="314" y="0"/>
                  </a:cubicBezTo>
                  <a:cubicBezTo>
                    <a:pt x="488" y="0"/>
                    <a:pt x="629" y="141"/>
                    <a:pt x="629" y="314"/>
                  </a:cubicBezTo>
                  <a:cubicBezTo>
                    <a:pt x="629" y="407"/>
                    <a:pt x="589" y="494"/>
                    <a:pt x="518" y="554"/>
                  </a:cubicBezTo>
                  <a:cubicBezTo>
                    <a:pt x="512" y="559"/>
                    <a:pt x="503" y="558"/>
                    <a:pt x="498" y="552"/>
                  </a:cubicBezTo>
                  <a:cubicBezTo>
                    <a:pt x="493" y="546"/>
                    <a:pt x="494" y="537"/>
                    <a:pt x="500" y="532"/>
                  </a:cubicBezTo>
                  <a:cubicBezTo>
                    <a:pt x="564" y="478"/>
                    <a:pt x="601" y="398"/>
                    <a:pt x="601" y="314"/>
                  </a:cubicBezTo>
                  <a:cubicBezTo>
                    <a:pt x="601" y="156"/>
                    <a:pt x="472" y="28"/>
                    <a:pt x="314" y="28"/>
                  </a:cubicBezTo>
                  <a:cubicBezTo>
                    <a:pt x="156" y="28"/>
                    <a:pt x="28" y="156"/>
                    <a:pt x="28" y="314"/>
                  </a:cubicBezTo>
                  <a:cubicBezTo>
                    <a:pt x="28" y="401"/>
                    <a:pt x="67" y="483"/>
                    <a:pt x="134" y="537"/>
                  </a:cubicBezTo>
                  <a:cubicBezTo>
                    <a:pt x="140" y="542"/>
                    <a:pt x="141" y="551"/>
                    <a:pt x="136" y="557"/>
                  </a:cubicBezTo>
                  <a:cubicBezTo>
                    <a:pt x="133" y="560"/>
                    <a:pt x="129" y="562"/>
                    <a:pt x="125" y="5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19" name="Freeform 46">
              <a:extLst>
                <a:ext uri="{FF2B5EF4-FFF2-40B4-BE49-F238E27FC236}">
                  <a16:creationId xmlns:a16="http://schemas.microsoft.com/office/drawing/2014/main" id="{8E50BD06-4631-F887-9DDE-C5BBD2727F63}"/>
                </a:ext>
              </a:extLst>
            </p:cNvPr>
            <p:cNvSpPr>
              <a:spLocks/>
            </p:cNvSpPr>
            <p:nvPr/>
          </p:nvSpPr>
          <p:spPr bwMode="auto">
            <a:xfrm>
              <a:off x="7042150" y="3197225"/>
              <a:ext cx="161925" cy="50800"/>
            </a:xfrm>
            <a:custGeom>
              <a:avLst/>
              <a:gdLst>
                <a:gd name="T0" fmla="*/ 74 w 150"/>
                <a:gd name="T1" fmla="*/ 47 h 47"/>
                <a:gd name="T2" fmla="*/ 7 w 150"/>
                <a:gd name="T3" fmla="*/ 28 h 47"/>
                <a:gd name="T4" fmla="*/ 5 w 150"/>
                <a:gd name="T5" fmla="*/ 8 h 47"/>
                <a:gd name="T6" fmla="*/ 25 w 150"/>
                <a:gd name="T7" fmla="*/ 6 h 47"/>
                <a:gd name="T8" fmla="*/ 74 w 150"/>
                <a:gd name="T9" fmla="*/ 19 h 47"/>
                <a:gd name="T10" fmla="*/ 126 w 150"/>
                <a:gd name="T11" fmla="*/ 5 h 47"/>
                <a:gd name="T12" fmla="*/ 145 w 150"/>
                <a:gd name="T13" fmla="*/ 8 h 47"/>
                <a:gd name="T14" fmla="*/ 142 w 150"/>
                <a:gd name="T15" fmla="*/ 27 h 47"/>
                <a:gd name="T16" fmla="*/ 74 w 150"/>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47">
                  <a:moveTo>
                    <a:pt x="74" y="47"/>
                  </a:moveTo>
                  <a:cubicBezTo>
                    <a:pt x="54" y="47"/>
                    <a:pt x="29" y="45"/>
                    <a:pt x="7" y="28"/>
                  </a:cubicBezTo>
                  <a:cubicBezTo>
                    <a:pt x="1" y="23"/>
                    <a:pt x="0" y="14"/>
                    <a:pt x="5" y="8"/>
                  </a:cubicBezTo>
                  <a:cubicBezTo>
                    <a:pt x="10" y="2"/>
                    <a:pt x="19" y="1"/>
                    <a:pt x="25" y="6"/>
                  </a:cubicBezTo>
                  <a:cubicBezTo>
                    <a:pt x="39" y="17"/>
                    <a:pt x="58" y="19"/>
                    <a:pt x="74" y="19"/>
                  </a:cubicBezTo>
                  <a:cubicBezTo>
                    <a:pt x="96" y="19"/>
                    <a:pt x="113" y="14"/>
                    <a:pt x="126" y="5"/>
                  </a:cubicBezTo>
                  <a:cubicBezTo>
                    <a:pt x="132" y="0"/>
                    <a:pt x="141" y="1"/>
                    <a:pt x="145" y="8"/>
                  </a:cubicBezTo>
                  <a:cubicBezTo>
                    <a:pt x="150" y="14"/>
                    <a:pt x="149" y="23"/>
                    <a:pt x="142" y="27"/>
                  </a:cubicBezTo>
                  <a:cubicBezTo>
                    <a:pt x="125" y="41"/>
                    <a:pt x="102" y="47"/>
                    <a:pt x="7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Freeform 47">
              <a:extLst>
                <a:ext uri="{FF2B5EF4-FFF2-40B4-BE49-F238E27FC236}">
                  <a16:creationId xmlns:a16="http://schemas.microsoft.com/office/drawing/2014/main" id="{01C46FC2-4166-DE3D-8175-3FEA1E9FC153}"/>
                </a:ext>
              </a:extLst>
            </p:cNvPr>
            <p:cNvSpPr>
              <a:spLocks noEditPoints="1"/>
            </p:cNvSpPr>
            <p:nvPr/>
          </p:nvSpPr>
          <p:spPr bwMode="auto">
            <a:xfrm>
              <a:off x="6918325" y="2909888"/>
              <a:ext cx="407987" cy="282575"/>
            </a:xfrm>
            <a:custGeom>
              <a:avLst/>
              <a:gdLst>
                <a:gd name="T0" fmla="*/ 323 w 377"/>
                <a:gd name="T1" fmla="*/ 261 h 261"/>
                <a:gd name="T2" fmla="*/ 54 w 377"/>
                <a:gd name="T3" fmla="*/ 261 h 261"/>
                <a:gd name="T4" fmla="*/ 0 w 377"/>
                <a:gd name="T5" fmla="*/ 207 h 261"/>
                <a:gd name="T6" fmla="*/ 16 w 377"/>
                <a:gd name="T7" fmla="*/ 168 h 261"/>
                <a:gd name="T8" fmla="*/ 0 w 377"/>
                <a:gd name="T9" fmla="*/ 130 h 261"/>
                <a:gd name="T10" fmla="*/ 16 w 377"/>
                <a:gd name="T11" fmla="*/ 92 h 261"/>
                <a:gd name="T12" fmla="*/ 0 w 377"/>
                <a:gd name="T13" fmla="*/ 54 h 261"/>
                <a:gd name="T14" fmla="*/ 54 w 377"/>
                <a:gd name="T15" fmla="*/ 0 h 261"/>
                <a:gd name="T16" fmla="*/ 323 w 377"/>
                <a:gd name="T17" fmla="*/ 0 h 261"/>
                <a:gd name="T18" fmla="*/ 377 w 377"/>
                <a:gd name="T19" fmla="*/ 54 h 261"/>
                <a:gd name="T20" fmla="*/ 361 w 377"/>
                <a:gd name="T21" fmla="*/ 92 h 261"/>
                <a:gd name="T22" fmla="*/ 377 w 377"/>
                <a:gd name="T23" fmla="*/ 130 h 261"/>
                <a:gd name="T24" fmla="*/ 361 w 377"/>
                <a:gd name="T25" fmla="*/ 168 h 261"/>
                <a:gd name="T26" fmla="*/ 377 w 377"/>
                <a:gd name="T27" fmla="*/ 207 h 261"/>
                <a:gd name="T28" fmla="*/ 323 w 377"/>
                <a:gd name="T29" fmla="*/ 261 h 261"/>
                <a:gd name="T30" fmla="*/ 54 w 377"/>
                <a:gd name="T31" fmla="*/ 28 h 261"/>
                <a:gd name="T32" fmla="*/ 28 w 377"/>
                <a:gd name="T33" fmla="*/ 54 h 261"/>
                <a:gd name="T34" fmla="*/ 46 w 377"/>
                <a:gd name="T35" fmla="*/ 79 h 261"/>
                <a:gd name="T36" fmla="*/ 56 w 377"/>
                <a:gd name="T37" fmla="*/ 92 h 261"/>
                <a:gd name="T38" fmla="*/ 46 w 377"/>
                <a:gd name="T39" fmla="*/ 105 h 261"/>
                <a:gd name="T40" fmla="*/ 28 w 377"/>
                <a:gd name="T41" fmla="*/ 130 h 261"/>
                <a:gd name="T42" fmla="*/ 46 w 377"/>
                <a:gd name="T43" fmla="*/ 155 h 261"/>
                <a:gd name="T44" fmla="*/ 56 w 377"/>
                <a:gd name="T45" fmla="*/ 168 h 261"/>
                <a:gd name="T46" fmla="*/ 46 w 377"/>
                <a:gd name="T47" fmla="*/ 181 h 261"/>
                <a:gd name="T48" fmla="*/ 28 w 377"/>
                <a:gd name="T49" fmla="*/ 207 h 261"/>
                <a:gd name="T50" fmla="*/ 54 w 377"/>
                <a:gd name="T51" fmla="*/ 233 h 261"/>
                <a:gd name="T52" fmla="*/ 323 w 377"/>
                <a:gd name="T53" fmla="*/ 233 h 261"/>
                <a:gd name="T54" fmla="*/ 349 w 377"/>
                <a:gd name="T55" fmla="*/ 207 h 261"/>
                <a:gd name="T56" fmla="*/ 331 w 377"/>
                <a:gd name="T57" fmla="*/ 181 h 261"/>
                <a:gd name="T58" fmla="*/ 321 w 377"/>
                <a:gd name="T59" fmla="*/ 168 h 261"/>
                <a:gd name="T60" fmla="*/ 331 w 377"/>
                <a:gd name="T61" fmla="*/ 155 h 261"/>
                <a:gd name="T62" fmla="*/ 349 w 377"/>
                <a:gd name="T63" fmla="*/ 130 h 261"/>
                <a:gd name="T64" fmla="*/ 331 w 377"/>
                <a:gd name="T65" fmla="*/ 105 h 261"/>
                <a:gd name="T66" fmla="*/ 321 w 377"/>
                <a:gd name="T67" fmla="*/ 92 h 261"/>
                <a:gd name="T68" fmla="*/ 331 w 377"/>
                <a:gd name="T69" fmla="*/ 79 h 261"/>
                <a:gd name="T70" fmla="*/ 349 w 377"/>
                <a:gd name="T71" fmla="*/ 54 h 261"/>
                <a:gd name="T72" fmla="*/ 323 w 377"/>
                <a:gd name="T73" fmla="*/ 28 h 261"/>
                <a:gd name="T74" fmla="*/ 54 w 377"/>
                <a:gd name="T75" fmla="*/ 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7" h="261">
                  <a:moveTo>
                    <a:pt x="323" y="261"/>
                  </a:moveTo>
                  <a:cubicBezTo>
                    <a:pt x="54" y="261"/>
                    <a:pt x="54" y="261"/>
                    <a:pt x="54" y="261"/>
                  </a:cubicBezTo>
                  <a:cubicBezTo>
                    <a:pt x="24" y="261"/>
                    <a:pt x="0" y="237"/>
                    <a:pt x="0" y="207"/>
                  </a:cubicBezTo>
                  <a:cubicBezTo>
                    <a:pt x="0" y="192"/>
                    <a:pt x="6" y="178"/>
                    <a:pt x="16" y="168"/>
                  </a:cubicBezTo>
                  <a:cubicBezTo>
                    <a:pt x="6" y="158"/>
                    <a:pt x="0" y="145"/>
                    <a:pt x="0" y="130"/>
                  </a:cubicBezTo>
                  <a:cubicBezTo>
                    <a:pt x="0" y="115"/>
                    <a:pt x="6" y="102"/>
                    <a:pt x="16" y="92"/>
                  </a:cubicBezTo>
                  <a:cubicBezTo>
                    <a:pt x="6" y="82"/>
                    <a:pt x="0" y="69"/>
                    <a:pt x="0" y="54"/>
                  </a:cubicBezTo>
                  <a:cubicBezTo>
                    <a:pt x="0" y="24"/>
                    <a:pt x="24" y="0"/>
                    <a:pt x="54" y="0"/>
                  </a:cubicBezTo>
                  <a:cubicBezTo>
                    <a:pt x="323" y="0"/>
                    <a:pt x="323" y="0"/>
                    <a:pt x="323" y="0"/>
                  </a:cubicBezTo>
                  <a:cubicBezTo>
                    <a:pt x="353" y="0"/>
                    <a:pt x="377" y="24"/>
                    <a:pt x="377" y="54"/>
                  </a:cubicBezTo>
                  <a:cubicBezTo>
                    <a:pt x="377" y="69"/>
                    <a:pt x="371" y="82"/>
                    <a:pt x="361" y="92"/>
                  </a:cubicBezTo>
                  <a:cubicBezTo>
                    <a:pt x="371" y="102"/>
                    <a:pt x="377" y="115"/>
                    <a:pt x="377" y="130"/>
                  </a:cubicBezTo>
                  <a:cubicBezTo>
                    <a:pt x="377" y="145"/>
                    <a:pt x="371" y="158"/>
                    <a:pt x="361" y="168"/>
                  </a:cubicBezTo>
                  <a:cubicBezTo>
                    <a:pt x="371" y="178"/>
                    <a:pt x="377" y="192"/>
                    <a:pt x="377" y="207"/>
                  </a:cubicBezTo>
                  <a:cubicBezTo>
                    <a:pt x="377" y="237"/>
                    <a:pt x="353" y="261"/>
                    <a:pt x="323" y="261"/>
                  </a:cubicBezTo>
                  <a:close/>
                  <a:moveTo>
                    <a:pt x="54" y="28"/>
                  </a:moveTo>
                  <a:cubicBezTo>
                    <a:pt x="40" y="28"/>
                    <a:pt x="28" y="40"/>
                    <a:pt x="28" y="54"/>
                  </a:cubicBezTo>
                  <a:cubicBezTo>
                    <a:pt x="28" y="65"/>
                    <a:pt x="35" y="75"/>
                    <a:pt x="46" y="79"/>
                  </a:cubicBezTo>
                  <a:cubicBezTo>
                    <a:pt x="52" y="80"/>
                    <a:pt x="56" y="86"/>
                    <a:pt x="56" y="92"/>
                  </a:cubicBezTo>
                  <a:cubicBezTo>
                    <a:pt x="56" y="98"/>
                    <a:pt x="52" y="104"/>
                    <a:pt x="46" y="105"/>
                  </a:cubicBezTo>
                  <a:cubicBezTo>
                    <a:pt x="35" y="109"/>
                    <a:pt x="28" y="119"/>
                    <a:pt x="28" y="130"/>
                  </a:cubicBezTo>
                  <a:cubicBezTo>
                    <a:pt x="28" y="141"/>
                    <a:pt x="35" y="151"/>
                    <a:pt x="46" y="155"/>
                  </a:cubicBezTo>
                  <a:cubicBezTo>
                    <a:pt x="52" y="156"/>
                    <a:pt x="56" y="162"/>
                    <a:pt x="56" y="168"/>
                  </a:cubicBezTo>
                  <a:cubicBezTo>
                    <a:pt x="56" y="174"/>
                    <a:pt x="52" y="180"/>
                    <a:pt x="46" y="181"/>
                  </a:cubicBezTo>
                  <a:cubicBezTo>
                    <a:pt x="36" y="185"/>
                    <a:pt x="28" y="195"/>
                    <a:pt x="28" y="207"/>
                  </a:cubicBezTo>
                  <a:cubicBezTo>
                    <a:pt x="28" y="221"/>
                    <a:pt x="40" y="233"/>
                    <a:pt x="54" y="233"/>
                  </a:cubicBezTo>
                  <a:cubicBezTo>
                    <a:pt x="323" y="233"/>
                    <a:pt x="323" y="233"/>
                    <a:pt x="323" y="233"/>
                  </a:cubicBezTo>
                  <a:cubicBezTo>
                    <a:pt x="337" y="233"/>
                    <a:pt x="349" y="221"/>
                    <a:pt x="349" y="207"/>
                  </a:cubicBezTo>
                  <a:cubicBezTo>
                    <a:pt x="349" y="195"/>
                    <a:pt x="341" y="185"/>
                    <a:pt x="331" y="181"/>
                  </a:cubicBezTo>
                  <a:cubicBezTo>
                    <a:pt x="325" y="180"/>
                    <a:pt x="321" y="174"/>
                    <a:pt x="321" y="168"/>
                  </a:cubicBezTo>
                  <a:cubicBezTo>
                    <a:pt x="321" y="162"/>
                    <a:pt x="325" y="156"/>
                    <a:pt x="331" y="155"/>
                  </a:cubicBezTo>
                  <a:cubicBezTo>
                    <a:pt x="342" y="151"/>
                    <a:pt x="349" y="141"/>
                    <a:pt x="349" y="130"/>
                  </a:cubicBezTo>
                  <a:cubicBezTo>
                    <a:pt x="349" y="119"/>
                    <a:pt x="342" y="109"/>
                    <a:pt x="331" y="105"/>
                  </a:cubicBezTo>
                  <a:cubicBezTo>
                    <a:pt x="325" y="104"/>
                    <a:pt x="321" y="98"/>
                    <a:pt x="321" y="92"/>
                  </a:cubicBezTo>
                  <a:cubicBezTo>
                    <a:pt x="321" y="86"/>
                    <a:pt x="325" y="80"/>
                    <a:pt x="331" y="79"/>
                  </a:cubicBezTo>
                  <a:cubicBezTo>
                    <a:pt x="342" y="75"/>
                    <a:pt x="349" y="65"/>
                    <a:pt x="349" y="54"/>
                  </a:cubicBezTo>
                  <a:cubicBezTo>
                    <a:pt x="349" y="40"/>
                    <a:pt x="337" y="28"/>
                    <a:pt x="323" y="28"/>
                  </a:cubicBezTo>
                  <a:lnTo>
                    <a:pt x="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21" name="Freeform 48">
              <a:extLst>
                <a:ext uri="{FF2B5EF4-FFF2-40B4-BE49-F238E27FC236}">
                  <a16:creationId xmlns:a16="http://schemas.microsoft.com/office/drawing/2014/main" id="{640906AA-8329-6083-B107-5CE49C3B5442}"/>
                </a:ext>
              </a:extLst>
            </p:cNvPr>
            <p:cNvSpPr>
              <a:spLocks/>
            </p:cNvSpPr>
            <p:nvPr/>
          </p:nvSpPr>
          <p:spPr bwMode="auto">
            <a:xfrm>
              <a:off x="6999288" y="2995613"/>
              <a:ext cx="246062" cy="30162"/>
            </a:xfrm>
            <a:custGeom>
              <a:avLst/>
              <a:gdLst>
                <a:gd name="T0" fmla="*/ 213 w 227"/>
                <a:gd name="T1" fmla="*/ 28 h 28"/>
                <a:gd name="T2" fmla="*/ 14 w 227"/>
                <a:gd name="T3" fmla="*/ 28 h 28"/>
                <a:gd name="T4" fmla="*/ 0 w 227"/>
                <a:gd name="T5" fmla="*/ 14 h 28"/>
                <a:gd name="T6" fmla="*/ 14 w 227"/>
                <a:gd name="T7" fmla="*/ 0 h 28"/>
                <a:gd name="T8" fmla="*/ 213 w 227"/>
                <a:gd name="T9" fmla="*/ 0 h 28"/>
                <a:gd name="T10" fmla="*/ 227 w 227"/>
                <a:gd name="T11" fmla="*/ 14 h 28"/>
                <a:gd name="T12" fmla="*/ 213 w 22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27" h="28">
                  <a:moveTo>
                    <a:pt x="213" y="28"/>
                  </a:moveTo>
                  <a:cubicBezTo>
                    <a:pt x="14" y="28"/>
                    <a:pt x="14" y="28"/>
                    <a:pt x="14" y="28"/>
                  </a:cubicBezTo>
                  <a:cubicBezTo>
                    <a:pt x="6" y="28"/>
                    <a:pt x="0" y="22"/>
                    <a:pt x="0" y="14"/>
                  </a:cubicBezTo>
                  <a:cubicBezTo>
                    <a:pt x="0" y="6"/>
                    <a:pt x="6" y="0"/>
                    <a:pt x="14" y="0"/>
                  </a:cubicBezTo>
                  <a:cubicBezTo>
                    <a:pt x="213" y="0"/>
                    <a:pt x="213" y="0"/>
                    <a:pt x="213" y="0"/>
                  </a:cubicBezTo>
                  <a:cubicBezTo>
                    <a:pt x="221" y="0"/>
                    <a:pt x="227" y="6"/>
                    <a:pt x="227" y="14"/>
                  </a:cubicBezTo>
                  <a:cubicBezTo>
                    <a:pt x="227" y="22"/>
                    <a:pt x="221" y="28"/>
                    <a:pt x="2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 name="Freeform 49">
              <a:extLst>
                <a:ext uri="{FF2B5EF4-FFF2-40B4-BE49-F238E27FC236}">
                  <a16:creationId xmlns:a16="http://schemas.microsoft.com/office/drawing/2014/main" id="{EEC8DDF5-0797-42FE-419E-C7E3D8B90EE2}"/>
                </a:ext>
              </a:extLst>
            </p:cNvPr>
            <p:cNvSpPr>
              <a:spLocks/>
            </p:cNvSpPr>
            <p:nvPr/>
          </p:nvSpPr>
          <p:spPr bwMode="auto">
            <a:xfrm>
              <a:off x="6999288" y="3076575"/>
              <a:ext cx="246062" cy="30162"/>
            </a:xfrm>
            <a:custGeom>
              <a:avLst/>
              <a:gdLst>
                <a:gd name="T0" fmla="*/ 213 w 227"/>
                <a:gd name="T1" fmla="*/ 28 h 28"/>
                <a:gd name="T2" fmla="*/ 14 w 227"/>
                <a:gd name="T3" fmla="*/ 28 h 28"/>
                <a:gd name="T4" fmla="*/ 0 w 227"/>
                <a:gd name="T5" fmla="*/ 14 h 28"/>
                <a:gd name="T6" fmla="*/ 14 w 227"/>
                <a:gd name="T7" fmla="*/ 0 h 28"/>
                <a:gd name="T8" fmla="*/ 213 w 227"/>
                <a:gd name="T9" fmla="*/ 0 h 28"/>
                <a:gd name="T10" fmla="*/ 227 w 227"/>
                <a:gd name="T11" fmla="*/ 14 h 28"/>
                <a:gd name="T12" fmla="*/ 213 w 22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27" h="28">
                  <a:moveTo>
                    <a:pt x="213" y="28"/>
                  </a:moveTo>
                  <a:cubicBezTo>
                    <a:pt x="14" y="28"/>
                    <a:pt x="14" y="28"/>
                    <a:pt x="14" y="28"/>
                  </a:cubicBezTo>
                  <a:cubicBezTo>
                    <a:pt x="6" y="28"/>
                    <a:pt x="0" y="22"/>
                    <a:pt x="0" y="14"/>
                  </a:cubicBezTo>
                  <a:cubicBezTo>
                    <a:pt x="0" y="6"/>
                    <a:pt x="6" y="0"/>
                    <a:pt x="14" y="0"/>
                  </a:cubicBezTo>
                  <a:cubicBezTo>
                    <a:pt x="213" y="0"/>
                    <a:pt x="213" y="0"/>
                    <a:pt x="213" y="0"/>
                  </a:cubicBezTo>
                  <a:cubicBezTo>
                    <a:pt x="221" y="0"/>
                    <a:pt x="227" y="6"/>
                    <a:pt x="227" y="14"/>
                  </a:cubicBezTo>
                  <a:cubicBezTo>
                    <a:pt x="227" y="22"/>
                    <a:pt x="221" y="28"/>
                    <a:pt x="2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3" name="Freeform 50">
              <a:extLst>
                <a:ext uri="{FF2B5EF4-FFF2-40B4-BE49-F238E27FC236}">
                  <a16:creationId xmlns:a16="http://schemas.microsoft.com/office/drawing/2014/main" id="{F570582C-EF64-2D74-734D-DB3B760FE3DC}"/>
                </a:ext>
              </a:extLst>
            </p:cNvPr>
            <p:cNvSpPr>
              <a:spLocks/>
            </p:cNvSpPr>
            <p:nvPr/>
          </p:nvSpPr>
          <p:spPr bwMode="auto">
            <a:xfrm>
              <a:off x="7016750" y="2562225"/>
              <a:ext cx="211137" cy="376237"/>
            </a:xfrm>
            <a:custGeom>
              <a:avLst/>
              <a:gdLst>
                <a:gd name="T0" fmla="*/ 195 w 195"/>
                <a:gd name="T1" fmla="*/ 17 h 347"/>
                <a:gd name="T2" fmla="*/ 188 w 195"/>
                <a:gd name="T3" fmla="*/ 4 h 347"/>
                <a:gd name="T4" fmla="*/ 169 w 195"/>
                <a:gd name="T5" fmla="*/ 9 h 347"/>
                <a:gd name="T6" fmla="*/ 153 w 195"/>
                <a:gd name="T7" fmla="*/ 39 h 347"/>
                <a:gd name="T8" fmla="*/ 139 w 195"/>
                <a:gd name="T9" fmla="*/ 13 h 347"/>
                <a:gd name="T10" fmla="*/ 132 w 195"/>
                <a:gd name="T11" fmla="*/ 4 h 347"/>
                <a:gd name="T12" fmla="*/ 113 w 195"/>
                <a:gd name="T13" fmla="*/ 9 h 347"/>
                <a:gd name="T14" fmla="*/ 97 w 195"/>
                <a:gd name="T15" fmla="*/ 39 h 347"/>
                <a:gd name="T16" fmla="*/ 84 w 195"/>
                <a:gd name="T17" fmla="*/ 13 h 347"/>
                <a:gd name="T18" fmla="*/ 77 w 195"/>
                <a:gd name="T19" fmla="*/ 4 h 347"/>
                <a:gd name="T20" fmla="*/ 58 w 195"/>
                <a:gd name="T21" fmla="*/ 9 h 347"/>
                <a:gd name="T22" fmla="*/ 41 w 195"/>
                <a:gd name="T23" fmla="*/ 39 h 347"/>
                <a:gd name="T24" fmla="*/ 26 w 195"/>
                <a:gd name="T25" fmla="*/ 11 h 347"/>
                <a:gd name="T26" fmla="*/ 8 w 195"/>
                <a:gd name="T27" fmla="*/ 5 h 347"/>
                <a:gd name="T28" fmla="*/ 0 w 195"/>
                <a:gd name="T29" fmla="*/ 17 h 347"/>
                <a:gd name="T30" fmla="*/ 0 w 195"/>
                <a:gd name="T31" fmla="*/ 18 h 347"/>
                <a:gd name="T32" fmla="*/ 0 w 195"/>
                <a:gd name="T33" fmla="*/ 281 h 347"/>
                <a:gd name="T34" fmla="*/ 14 w 195"/>
                <a:gd name="T35" fmla="*/ 295 h 347"/>
                <a:gd name="T36" fmla="*/ 28 w 195"/>
                <a:gd name="T37" fmla="*/ 281 h 347"/>
                <a:gd name="T38" fmla="*/ 28 w 195"/>
                <a:gd name="T39" fmla="*/ 74 h 347"/>
                <a:gd name="T40" fmla="*/ 29 w 195"/>
                <a:gd name="T41" fmla="*/ 75 h 347"/>
                <a:gd name="T42" fmla="*/ 41 w 195"/>
                <a:gd name="T43" fmla="*/ 83 h 347"/>
                <a:gd name="T44" fmla="*/ 41 w 195"/>
                <a:gd name="T45" fmla="*/ 83 h 347"/>
                <a:gd name="T46" fmla="*/ 53 w 195"/>
                <a:gd name="T47" fmla="*/ 76 h 347"/>
                <a:gd name="T48" fmla="*/ 69 w 195"/>
                <a:gd name="T49" fmla="*/ 46 h 347"/>
                <a:gd name="T50" fmla="*/ 85 w 195"/>
                <a:gd name="T51" fmla="*/ 75 h 347"/>
                <a:gd name="T52" fmla="*/ 97 w 195"/>
                <a:gd name="T53" fmla="*/ 83 h 347"/>
                <a:gd name="T54" fmla="*/ 97 w 195"/>
                <a:gd name="T55" fmla="*/ 83 h 347"/>
                <a:gd name="T56" fmla="*/ 109 w 195"/>
                <a:gd name="T57" fmla="*/ 76 h 347"/>
                <a:gd name="T58" fmla="*/ 125 w 195"/>
                <a:gd name="T59" fmla="*/ 46 h 347"/>
                <a:gd name="T60" fmla="*/ 141 w 195"/>
                <a:gd name="T61" fmla="*/ 76 h 347"/>
                <a:gd name="T62" fmla="*/ 153 w 195"/>
                <a:gd name="T63" fmla="*/ 83 h 347"/>
                <a:gd name="T64" fmla="*/ 153 w 195"/>
                <a:gd name="T65" fmla="*/ 83 h 347"/>
                <a:gd name="T66" fmla="*/ 165 w 195"/>
                <a:gd name="T67" fmla="*/ 76 h 347"/>
                <a:gd name="T68" fmla="*/ 167 w 195"/>
                <a:gd name="T69" fmla="*/ 72 h 347"/>
                <a:gd name="T70" fmla="*/ 167 w 195"/>
                <a:gd name="T71" fmla="*/ 333 h 347"/>
                <a:gd name="T72" fmla="*/ 181 w 195"/>
                <a:gd name="T73" fmla="*/ 347 h 347"/>
                <a:gd name="T74" fmla="*/ 195 w 195"/>
                <a:gd name="T75" fmla="*/ 333 h 347"/>
                <a:gd name="T76" fmla="*/ 195 w 195"/>
                <a:gd name="T77" fmla="*/ 18 h 347"/>
                <a:gd name="T78" fmla="*/ 195 w 195"/>
                <a:gd name="T79" fmla="*/ 1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5" h="347">
                  <a:moveTo>
                    <a:pt x="195" y="17"/>
                  </a:moveTo>
                  <a:cubicBezTo>
                    <a:pt x="195" y="12"/>
                    <a:pt x="193" y="6"/>
                    <a:pt x="188" y="4"/>
                  </a:cubicBezTo>
                  <a:cubicBezTo>
                    <a:pt x="181" y="0"/>
                    <a:pt x="172" y="3"/>
                    <a:pt x="169" y="9"/>
                  </a:cubicBezTo>
                  <a:cubicBezTo>
                    <a:pt x="153" y="39"/>
                    <a:pt x="153" y="39"/>
                    <a:pt x="153" y="39"/>
                  </a:cubicBezTo>
                  <a:cubicBezTo>
                    <a:pt x="139" y="13"/>
                    <a:pt x="139" y="13"/>
                    <a:pt x="139" y="13"/>
                  </a:cubicBezTo>
                  <a:cubicBezTo>
                    <a:pt x="138" y="9"/>
                    <a:pt x="135" y="6"/>
                    <a:pt x="132" y="4"/>
                  </a:cubicBezTo>
                  <a:cubicBezTo>
                    <a:pt x="125" y="0"/>
                    <a:pt x="116" y="3"/>
                    <a:pt x="113" y="9"/>
                  </a:cubicBezTo>
                  <a:cubicBezTo>
                    <a:pt x="97" y="39"/>
                    <a:pt x="97" y="39"/>
                    <a:pt x="97" y="39"/>
                  </a:cubicBezTo>
                  <a:cubicBezTo>
                    <a:pt x="84" y="13"/>
                    <a:pt x="84" y="13"/>
                    <a:pt x="84" y="13"/>
                  </a:cubicBezTo>
                  <a:cubicBezTo>
                    <a:pt x="83" y="9"/>
                    <a:pt x="80" y="6"/>
                    <a:pt x="77" y="4"/>
                  </a:cubicBezTo>
                  <a:cubicBezTo>
                    <a:pt x="70" y="0"/>
                    <a:pt x="61" y="2"/>
                    <a:pt x="58" y="9"/>
                  </a:cubicBezTo>
                  <a:cubicBezTo>
                    <a:pt x="41" y="39"/>
                    <a:pt x="41" y="39"/>
                    <a:pt x="41" y="39"/>
                  </a:cubicBezTo>
                  <a:cubicBezTo>
                    <a:pt x="26" y="11"/>
                    <a:pt x="26" y="11"/>
                    <a:pt x="26" y="11"/>
                  </a:cubicBezTo>
                  <a:cubicBezTo>
                    <a:pt x="23" y="4"/>
                    <a:pt x="14" y="1"/>
                    <a:pt x="8" y="5"/>
                  </a:cubicBezTo>
                  <a:cubicBezTo>
                    <a:pt x="3" y="7"/>
                    <a:pt x="0" y="12"/>
                    <a:pt x="0" y="17"/>
                  </a:cubicBezTo>
                  <a:cubicBezTo>
                    <a:pt x="0" y="18"/>
                    <a:pt x="0" y="18"/>
                    <a:pt x="0" y="18"/>
                  </a:cubicBezTo>
                  <a:cubicBezTo>
                    <a:pt x="0" y="281"/>
                    <a:pt x="0" y="281"/>
                    <a:pt x="0" y="281"/>
                  </a:cubicBezTo>
                  <a:cubicBezTo>
                    <a:pt x="0" y="289"/>
                    <a:pt x="6" y="295"/>
                    <a:pt x="14" y="295"/>
                  </a:cubicBezTo>
                  <a:cubicBezTo>
                    <a:pt x="22" y="295"/>
                    <a:pt x="28" y="289"/>
                    <a:pt x="28" y="281"/>
                  </a:cubicBezTo>
                  <a:cubicBezTo>
                    <a:pt x="28" y="74"/>
                    <a:pt x="28" y="74"/>
                    <a:pt x="28" y="74"/>
                  </a:cubicBezTo>
                  <a:cubicBezTo>
                    <a:pt x="29" y="75"/>
                    <a:pt x="29" y="75"/>
                    <a:pt x="29" y="75"/>
                  </a:cubicBezTo>
                  <a:cubicBezTo>
                    <a:pt x="31" y="80"/>
                    <a:pt x="36" y="83"/>
                    <a:pt x="41" y="83"/>
                  </a:cubicBezTo>
                  <a:cubicBezTo>
                    <a:pt x="41" y="83"/>
                    <a:pt x="41" y="83"/>
                    <a:pt x="41" y="83"/>
                  </a:cubicBezTo>
                  <a:cubicBezTo>
                    <a:pt x="46" y="83"/>
                    <a:pt x="51" y="80"/>
                    <a:pt x="53" y="76"/>
                  </a:cubicBezTo>
                  <a:cubicBezTo>
                    <a:pt x="69" y="46"/>
                    <a:pt x="69" y="46"/>
                    <a:pt x="69" y="46"/>
                  </a:cubicBezTo>
                  <a:cubicBezTo>
                    <a:pt x="85" y="75"/>
                    <a:pt x="85" y="75"/>
                    <a:pt x="85" y="75"/>
                  </a:cubicBezTo>
                  <a:cubicBezTo>
                    <a:pt x="87" y="80"/>
                    <a:pt x="92" y="83"/>
                    <a:pt x="97" y="83"/>
                  </a:cubicBezTo>
                  <a:cubicBezTo>
                    <a:pt x="97" y="83"/>
                    <a:pt x="97" y="83"/>
                    <a:pt x="97" y="83"/>
                  </a:cubicBezTo>
                  <a:cubicBezTo>
                    <a:pt x="102" y="83"/>
                    <a:pt x="107" y="80"/>
                    <a:pt x="109" y="76"/>
                  </a:cubicBezTo>
                  <a:cubicBezTo>
                    <a:pt x="125" y="46"/>
                    <a:pt x="125" y="46"/>
                    <a:pt x="125" y="46"/>
                  </a:cubicBezTo>
                  <a:cubicBezTo>
                    <a:pt x="141" y="76"/>
                    <a:pt x="141" y="76"/>
                    <a:pt x="141" y="76"/>
                  </a:cubicBezTo>
                  <a:cubicBezTo>
                    <a:pt x="143" y="80"/>
                    <a:pt x="148" y="83"/>
                    <a:pt x="153" y="83"/>
                  </a:cubicBezTo>
                  <a:cubicBezTo>
                    <a:pt x="153" y="83"/>
                    <a:pt x="153" y="83"/>
                    <a:pt x="153" y="83"/>
                  </a:cubicBezTo>
                  <a:cubicBezTo>
                    <a:pt x="158" y="83"/>
                    <a:pt x="163" y="80"/>
                    <a:pt x="165" y="76"/>
                  </a:cubicBezTo>
                  <a:cubicBezTo>
                    <a:pt x="167" y="72"/>
                    <a:pt x="167" y="72"/>
                    <a:pt x="167" y="72"/>
                  </a:cubicBezTo>
                  <a:cubicBezTo>
                    <a:pt x="167" y="333"/>
                    <a:pt x="167" y="333"/>
                    <a:pt x="167" y="333"/>
                  </a:cubicBezTo>
                  <a:cubicBezTo>
                    <a:pt x="167" y="341"/>
                    <a:pt x="173" y="347"/>
                    <a:pt x="181" y="347"/>
                  </a:cubicBezTo>
                  <a:cubicBezTo>
                    <a:pt x="189" y="347"/>
                    <a:pt x="195" y="341"/>
                    <a:pt x="195" y="333"/>
                  </a:cubicBezTo>
                  <a:cubicBezTo>
                    <a:pt x="195" y="18"/>
                    <a:pt x="195" y="18"/>
                    <a:pt x="195" y="18"/>
                  </a:cubicBezTo>
                  <a:cubicBezTo>
                    <a:pt x="195" y="18"/>
                    <a:pt x="195" y="18"/>
                    <a:pt x="19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5412554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F073F4A4-0380-2607-3489-BFC7461C55D0}"/>
              </a:ext>
            </a:extLst>
          </p:cNvPr>
          <p:cNvSpPr/>
          <p:nvPr/>
        </p:nvSpPr>
        <p:spPr>
          <a:xfrm>
            <a:off x="0" y="0"/>
            <a:ext cx="35337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TextBox 2">
            <a:extLst>
              <a:ext uri="{FF2B5EF4-FFF2-40B4-BE49-F238E27FC236}">
                <a16:creationId xmlns:a16="http://schemas.microsoft.com/office/drawing/2014/main" id="{78E233A9-5670-53A0-F65A-32782172BC45}"/>
              </a:ext>
            </a:extLst>
          </p:cNvPr>
          <p:cNvSpPr txBox="1"/>
          <p:nvPr/>
        </p:nvSpPr>
        <p:spPr>
          <a:xfrm>
            <a:off x="0" y="2505672"/>
            <a:ext cx="3533775" cy="1846659"/>
          </a:xfrm>
          <a:prstGeom prst="rect">
            <a:avLst/>
          </a:prstGeom>
          <a:noFill/>
          <a:effectLst/>
        </p:spPr>
        <p:txBody>
          <a:bodyPr wrap="square" lIns="0" tIns="0" rIns="0" bIns="0" anchor="ctr">
            <a:spAutoFit/>
          </a:bodyPr>
          <a:lstStyle/>
          <a:p>
            <a:pPr algn="ctr">
              <a:spcBef>
                <a:spcPct val="0"/>
              </a:spcBef>
              <a:spcAft>
                <a:spcPts val="200"/>
              </a:spcAft>
            </a:pPr>
            <a:r>
              <a:rPr lang="en-US" altLang="ko-KR" sz="4000" b="1" dirty="0">
                <a:ln>
                  <a:solidFill>
                    <a:schemeClr val="accent1">
                      <a:alpha val="0"/>
                    </a:schemeClr>
                  </a:solidFill>
                </a:ln>
                <a:solidFill>
                  <a:schemeClr val="bg1"/>
                </a:solidFill>
                <a:effectLst/>
                <a:latin typeface="Arial" panose="020B0604020202020204" pitchFamily="34" charset="0"/>
                <a:ea typeface="Calibri" panose="020F0502020204030204" pitchFamily="34" charset="0"/>
                <a:cs typeface="Arial" panose="020B0604020202020204" pitchFamily="34" charset="0"/>
              </a:rPr>
              <a:t>III. MÔ HÌNH HỆ THỐNG HIPS</a:t>
            </a:r>
          </a:p>
        </p:txBody>
      </p:sp>
      <p:cxnSp>
        <p:nvCxnSpPr>
          <p:cNvPr id="16" name="직선 연결선 15">
            <a:extLst>
              <a:ext uri="{FF2B5EF4-FFF2-40B4-BE49-F238E27FC236}">
                <a16:creationId xmlns:a16="http://schemas.microsoft.com/office/drawing/2014/main" id="{27821E8B-5A6C-4182-18D3-1F4F91F07EFE}"/>
              </a:ext>
            </a:extLst>
          </p:cNvPr>
          <p:cNvCxnSpPr>
            <a:cxnSpLocks/>
            <a:stCxn id="2" idx="0"/>
          </p:cNvCxnSpPr>
          <p:nvPr/>
        </p:nvCxnSpPr>
        <p:spPr>
          <a:xfrm flipH="1">
            <a:off x="1766887" y="0"/>
            <a:ext cx="1" cy="24147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1" name="그룹 20">
            <a:extLst>
              <a:ext uri="{FF2B5EF4-FFF2-40B4-BE49-F238E27FC236}">
                <a16:creationId xmlns:a16="http://schemas.microsoft.com/office/drawing/2014/main" id="{D14A8939-7E96-CFF9-DB4E-A728BA8C232F}"/>
              </a:ext>
            </a:extLst>
          </p:cNvPr>
          <p:cNvGrpSpPr/>
          <p:nvPr/>
        </p:nvGrpSpPr>
        <p:grpSpPr>
          <a:xfrm>
            <a:off x="7579687" y="3229039"/>
            <a:ext cx="566401" cy="399922"/>
            <a:chOff x="5054225" y="2489200"/>
            <a:chExt cx="966787" cy="682625"/>
          </a:xfrm>
          <a:solidFill>
            <a:schemeClr val="bg1"/>
          </a:solidFill>
        </p:grpSpPr>
        <p:sp>
          <p:nvSpPr>
            <p:cNvPr id="40" name="Freeform 32">
              <a:extLst>
                <a:ext uri="{FF2B5EF4-FFF2-40B4-BE49-F238E27FC236}">
                  <a16:creationId xmlns:a16="http://schemas.microsoft.com/office/drawing/2014/main" id="{B250E430-63D1-60D0-5440-651E34363196}"/>
                </a:ext>
              </a:extLst>
            </p:cNvPr>
            <p:cNvSpPr>
              <a:spLocks/>
            </p:cNvSpPr>
            <p:nvPr/>
          </p:nvSpPr>
          <p:spPr bwMode="auto">
            <a:xfrm>
              <a:off x="5054225" y="2647950"/>
              <a:ext cx="192087" cy="209550"/>
            </a:xfrm>
            <a:custGeom>
              <a:avLst/>
              <a:gdLst>
                <a:gd name="T0" fmla="*/ 163 w 178"/>
                <a:gd name="T1" fmla="*/ 194 h 194"/>
                <a:gd name="T2" fmla="*/ 149 w 178"/>
                <a:gd name="T3" fmla="*/ 183 h 194"/>
                <a:gd name="T4" fmla="*/ 146 w 178"/>
                <a:gd name="T5" fmla="*/ 167 h 194"/>
                <a:gd name="T6" fmla="*/ 5 w 178"/>
                <a:gd name="T7" fmla="*/ 25 h 194"/>
                <a:gd name="T8" fmla="*/ 5 w 178"/>
                <a:gd name="T9" fmla="*/ 5 h 194"/>
                <a:gd name="T10" fmla="*/ 25 w 178"/>
                <a:gd name="T11" fmla="*/ 5 h 194"/>
                <a:gd name="T12" fmla="*/ 169 w 178"/>
                <a:gd name="T13" fmla="*/ 150 h 194"/>
                <a:gd name="T14" fmla="*/ 173 w 178"/>
                <a:gd name="T15" fmla="*/ 157 h 194"/>
                <a:gd name="T16" fmla="*/ 177 w 178"/>
                <a:gd name="T17" fmla="*/ 177 h 194"/>
                <a:gd name="T18" fmla="*/ 166 w 178"/>
                <a:gd name="T19" fmla="*/ 194 h 194"/>
                <a:gd name="T20" fmla="*/ 163 w 178"/>
                <a:gd name="T21"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94">
                  <a:moveTo>
                    <a:pt x="163" y="194"/>
                  </a:moveTo>
                  <a:cubicBezTo>
                    <a:pt x="156" y="194"/>
                    <a:pt x="151" y="189"/>
                    <a:pt x="149" y="183"/>
                  </a:cubicBezTo>
                  <a:cubicBezTo>
                    <a:pt x="146" y="167"/>
                    <a:pt x="146" y="167"/>
                    <a:pt x="146" y="167"/>
                  </a:cubicBezTo>
                  <a:cubicBezTo>
                    <a:pt x="5" y="25"/>
                    <a:pt x="5" y="25"/>
                    <a:pt x="5" y="25"/>
                  </a:cubicBezTo>
                  <a:cubicBezTo>
                    <a:pt x="0" y="19"/>
                    <a:pt x="0" y="11"/>
                    <a:pt x="5" y="5"/>
                  </a:cubicBezTo>
                  <a:cubicBezTo>
                    <a:pt x="11" y="0"/>
                    <a:pt x="19" y="0"/>
                    <a:pt x="25" y="5"/>
                  </a:cubicBezTo>
                  <a:cubicBezTo>
                    <a:pt x="169" y="150"/>
                    <a:pt x="169" y="150"/>
                    <a:pt x="169" y="150"/>
                  </a:cubicBezTo>
                  <a:cubicBezTo>
                    <a:pt x="171" y="152"/>
                    <a:pt x="172" y="155"/>
                    <a:pt x="173" y="157"/>
                  </a:cubicBezTo>
                  <a:cubicBezTo>
                    <a:pt x="177" y="177"/>
                    <a:pt x="177" y="177"/>
                    <a:pt x="177" y="177"/>
                  </a:cubicBezTo>
                  <a:cubicBezTo>
                    <a:pt x="178" y="185"/>
                    <a:pt x="173" y="192"/>
                    <a:pt x="166" y="194"/>
                  </a:cubicBezTo>
                  <a:cubicBezTo>
                    <a:pt x="165" y="194"/>
                    <a:pt x="164" y="194"/>
                    <a:pt x="16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 name="Freeform 33">
              <a:extLst>
                <a:ext uri="{FF2B5EF4-FFF2-40B4-BE49-F238E27FC236}">
                  <a16:creationId xmlns:a16="http://schemas.microsoft.com/office/drawing/2014/main" id="{BC148C85-4CD0-8E5C-A429-824B4E4A303C}"/>
                </a:ext>
              </a:extLst>
            </p:cNvPr>
            <p:cNvSpPr>
              <a:spLocks/>
            </p:cNvSpPr>
            <p:nvPr/>
          </p:nvSpPr>
          <p:spPr bwMode="auto">
            <a:xfrm>
              <a:off x="5179638" y="2751138"/>
              <a:ext cx="665162" cy="420687"/>
            </a:xfrm>
            <a:custGeom>
              <a:avLst/>
              <a:gdLst>
                <a:gd name="T0" fmla="*/ 211 w 617"/>
                <a:gd name="T1" fmla="*/ 375 h 389"/>
                <a:gd name="T2" fmla="*/ 198 w 617"/>
                <a:gd name="T3" fmla="*/ 341 h 389"/>
                <a:gd name="T4" fmla="*/ 147 w 617"/>
                <a:gd name="T5" fmla="*/ 327 h 389"/>
                <a:gd name="T6" fmla="*/ 126 w 617"/>
                <a:gd name="T7" fmla="*/ 283 h 389"/>
                <a:gd name="T8" fmla="*/ 68 w 617"/>
                <a:gd name="T9" fmla="*/ 232 h 389"/>
                <a:gd name="T10" fmla="*/ 67 w 617"/>
                <a:gd name="T11" fmla="*/ 229 h 389"/>
                <a:gd name="T12" fmla="*/ 42 w 617"/>
                <a:gd name="T13" fmla="*/ 124 h 389"/>
                <a:gd name="T14" fmla="*/ 62 w 617"/>
                <a:gd name="T15" fmla="*/ 144 h 389"/>
                <a:gd name="T16" fmla="*/ 67 w 617"/>
                <a:gd name="T17" fmla="*/ 201 h 389"/>
                <a:gd name="T18" fmla="*/ 90 w 617"/>
                <a:gd name="T19" fmla="*/ 189 h 389"/>
                <a:gd name="T20" fmla="*/ 109 w 617"/>
                <a:gd name="T21" fmla="*/ 210 h 389"/>
                <a:gd name="T22" fmla="*/ 96 w 617"/>
                <a:gd name="T23" fmla="*/ 231 h 389"/>
                <a:gd name="T24" fmla="*/ 141 w 617"/>
                <a:gd name="T25" fmla="*/ 250 h 389"/>
                <a:gd name="T26" fmla="*/ 164 w 617"/>
                <a:gd name="T27" fmla="*/ 247 h 389"/>
                <a:gd name="T28" fmla="*/ 160 w 617"/>
                <a:gd name="T29" fmla="*/ 271 h 389"/>
                <a:gd name="T30" fmla="*/ 165 w 617"/>
                <a:gd name="T31" fmla="*/ 305 h 389"/>
                <a:gd name="T32" fmla="*/ 207 w 617"/>
                <a:gd name="T33" fmla="*/ 302 h 389"/>
                <a:gd name="T34" fmla="*/ 231 w 617"/>
                <a:gd name="T35" fmla="*/ 316 h 389"/>
                <a:gd name="T36" fmla="*/ 284 w 617"/>
                <a:gd name="T37" fmla="*/ 342 h 389"/>
                <a:gd name="T38" fmla="*/ 337 w 617"/>
                <a:gd name="T39" fmla="*/ 309 h 389"/>
                <a:gd name="T40" fmla="*/ 385 w 617"/>
                <a:gd name="T41" fmla="*/ 277 h 389"/>
                <a:gd name="T42" fmla="*/ 406 w 617"/>
                <a:gd name="T43" fmla="*/ 258 h 389"/>
                <a:gd name="T44" fmla="*/ 448 w 617"/>
                <a:gd name="T45" fmla="*/ 240 h 389"/>
                <a:gd name="T46" fmla="*/ 447 w 617"/>
                <a:gd name="T47" fmla="*/ 216 h 389"/>
                <a:gd name="T48" fmla="*/ 470 w 617"/>
                <a:gd name="T49" fmla="*/ 222 h 389"/>
                <a:gd name="T50" fmla="*/ 516 w 617"/>
                <a:gd name="T51" fmla="*/ 235 h 389"/>
                <a:gd name="T52" fmla="*/ 513 w 617"/>
                <a:gd name="T53" fmla="*/ 161 h 389"/>
                <a:gd name="T54" fmla="*/ 579 w 617"/>
                <a:gd name="T55" fmla="*/ 170 h 389"/>
                <a:gd name="T56" fmla="*/ 573 w 617"/>
                <a:gd name="T57" fmla="*/ 119 h 389"/>
                <a:gd name="T58" fmla="*/ 479 w 617"/>
                <a:gd name="T59" fmla="*/ 25 h 389"/>
                <a:gd name="T60" fmla="*/ 499 w 617"/>
                <a:gd name="T61" fmla="*/ 5 h 389"/>
                <a:gd name="T62" fmla="*/ 616 w 617"/>
                <a:gd name="T63" fmla="*/ 148 h 389"/>
                <a:gd name="T64" fmla="*/ 553 w 617"/>
                <a:gd name="T65" fmla="*/ 203 h 389"/>
                <a:gd name="T66" fmla="*/ 500 w 617"/>
                <a:gd name="T67" fmla="*/ 269 h 389"/>
                <a:gd name="T68" fmla="*/ 477 w 617"/>
                <a:gd name="T69" fmla="*/ 300 h 389"/>
                <a:gd name="T70" fmla="*/ 429 w 617"/>
                <a:gd name="T71" fmla="*/ 307 h 389"/>
                <a:gd name="T72" fmla="*/ 329 w 617"/>
                <a:gd name="T73" fmla="*/ 338 h 389"/>
                <a:gd name="T74" fmla="*/ 303 w 617"/>
                <a:gd name="T75" fmla="*/ 362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7" h="389">
                  <a:moveTo>
                    <a:pt x="245" y="389"/>
                  </a:moveTo>
                  <a:cubicBezTo>
                    <a:pt x="233" y="389"/>
                    <a:pt x="221" y="385"/>
                    <a:pt x="211" y="375"/>
                  </a:cubicBezTo>
                  <a:cubicBezTo>
                    <a:pt x="211" y="375"/>
                    <a:pt x="210" y="374"/>
                    <a:pt x="210" y="374"/>
                  </a:cubicBezTo>
                  <a:cubicBezTo>
                    <a:pt x="210" y="373"/>
                    <a:pt x="199" y="360"/>
                    <a:pt x="198" y="341"/>
                  </a:cubicBezTo>
                  <a:cubicBezTo>
                    <a:pt x="196" y="341"/>
                    <a:pt x="193" y="342"/>
                    <a:pt x="191" y="342"/>
                  </a:cubicBezTo>
                  <a:cubicBezTo>
                    <a:pt x="176" y="344"/>
                    <a:pt x="161" y="339"/>
                    <a:pt x="147" y="327"/>
                  </a:cubicBezTo>
                  <a:cubicBezTo>
                    <a:pt x="133" y="314"/>
                    <a:pt x="125" y="300"/>
                    <a:pt x="125" y="285"/>
                  </a:cubicBezTo>
                  <a:cubicBezTo>
                    <a:pt x="125" y="285"/>
                    <a:pt x="126" y="284"/>
                    <a:pt x="126" y="283"/>
                  </a:cubicBezTo>
                  <a:cubicBezTo>
                    <a:pt x="114" y="283"/>
                    <a:pt x="102" y="279"/>
                    <a:pt x="88" y="268"/>
                  </a:cubicBezTo>
                  <a:cubicBezTo>
                    <a:pt x="72" y="255"/>
                    <a:pt x="69" y="241"/>
                    <a:pt x="68" y="232"/>
                  </a:cubicBezTo>
                  <a:cubicBezTo>
                    <a:pt x="68" y="231"/>
                    <a:pt x="68" y="230"/>
                    <a:pt x="68" y="229"/>
                  </a:cubicBezTo>
                  <a:cubicBezTo>
                    <a:pt x="68" y="229"/>
                    <a:pt x="67" y="229"/>
                    <a:pt x="67" y="229"/>
                  </a:cubicBezTo>
                  <a:cubicBezTo>
                    <a:pt x="57" y="229"/>
                    <a:pt x="42" y="225"/>
                    <a:pt x="28" y="209"/>
                  </a:cubicBezTo>
                  <a:cubicBezTo>
                    <a:pt x="0" y="179"/>
                    <a:pt x="25" y="140"/>
                    <a:pt x="42" y="124"/>
                  </a:cubicBezTo>
                  <a:cubicBezTo>
                    <a:pt x="48" y="119"/>
                    <a:pt x="57" y="119"/>
                    <a:pt x="62" y="124"/>
                  </a:cubicBezTo>
                  <a:cubicBezTo>
                    <a:pt x="67" y="130"/>
                    <a:pt x="67" y="139"/>
                    <a:pt x="62" y="144"/>
                  </a:cubicBezTo>
                  <a:cubicBezTo>
                    <a:pt x="61" y="144"/>
                    <a:pt x="32" y="173"/>
                    <a:pt x="48" y="190"/>
                  </a:cubicBezTo>
                  <a:cubicBezTo>
                    <a:pt x="54" y="197"/>
                    <a:pt x="60" y="201"/>
                    <a:pt x="67" y="201"/>
                  </a:cubicBezTo>
                  <a:cubicBezTo>
                    <a:pt x="75" y="201"/>
                    <a:pt x="83" y="196"/>
                    <a:pt x="87" y="192"/>
                  </a:cubicBezTo>
                  <a:cubicBezTo>
                    <a:pt x="88" y="191"/>
                    <a:pt x="90" y="190"/>
                    <a:pt x="90" y="189"/>
                  </a:cubicBezTo>
                  <a:cubicBezTo>
                    <a:pt x="96" y="185"/>
                    <a:pt x="104" y="185"/>
                    <a:pt x="109" y="190"/>
                  </a:cubicBezTo>
                  <a:cubicBezTo>
                    <a:pt x="114" y="196"/>
                    <a:pt x="114" y="204"/>
                    <a:pt x="109" y="210"/>
                  </a:cubicBezTo>
                  <a:cubicBezTo>
                    <a:pt x="109" y="210"/>
                    <a:pt x="108" y="211"/>
                    <a:pt x="106" y="213"/>
                  </a:cubicBezTo>
                  <a:cubicBezTo>
                    <a:pt x="102" y="217"/>
                    <a:pt x="96" y="224"/>
                    <a:pt x="96" y="231"/>
                  </a:cubicBezTo>
                  <a:cubicBezTo>
                    <a:pt x="96" y="233"/>
                    <a:pt x="97" y="239"/>
                    <a:pt x="106" y="246"/>
                  </a:cubicBezTo>
                  <a:cubicBezTo>
                    <a:pt x="123" y="260"/>
                    <a:pt x="135" y="255"/>
                    <a:pt x="141" y="250"/>
                  </a:cubicBezTo>
                  <a:cubicBezTo>
                    <a:pt x="143" y="248"/>
                    <a:pt x="145" y="247"/>
                    <a:pt x="145" y="246"/>
                  </a:cubicBezTo>
                  <a:cubicBezTo>
                    <a:pt x="151" y="242"/>
                    <a:pt x="159" y="242"/>
                    <a:pt x="164" y="247"/>
                  </a:cubicBezTo>
                  <a:cubicBezTo>
                    <a:pt x="169" y="252"/>
                    <a:pt x="169" y="261"/>
                    <a:pt x="165" y="266"/>
                  </a:cubicBezTo>
                  <a:cubicBezTo>
                    <a:pt x="163" y="268"/>
                    <a:pt x="162" y="269"/>
                    <a:pt x="160" y="271"/>
                  </a:cubicBezTo>
                  <a:cubicBezTo>
                    <a:pt x="157" y="274"/>
                    <a:pt x="153" y="280"/>
                    <a:pt x="153" y="286"/>
                  </a:cubicBezTo>
                  <a:cubicBezTo>
                    <a:pt x="153" y="292"/>
                    <a:pt x="157" y="299"/>
                    <a:pt x="165" y="305"/>
                  </a:cubicBezTo>
                  <a:cubicBezTo>
                    <a:pt x="173" y="312"/>
                    <a:pt x="180" y="315"/>
                    <a:pt x="187" y="314"/>
                  </a:cubicBezTo>
                  <a:cubicBezTo>
                    <a:pt x="198" y="313"/>
                    <a:pt x="207" y="302"/>
                    <a:pt x="207" y="302"/>
                  </a:cubicBezTo>
                  <a:cubicBezTo>
                    <a:pt x="211" y="296"/>
                    <a:pt x="219" y="294"/>
                    <a:pt x="225" y="298"/>
                  </a:cubicBezTo>
                  <a:cubicBezTo>
                    <a:pt x="231" y="302"/>
                    <a:pt x="234" y="310"/>
                    <a:pt x="231" y="316"/>
                  </a:cubicBezTo>
                  <a:cubicBezTo>
                    <a:pt x="220" y="337"/>
                    <a:pt x="229" y="353"/>
                    <a:pt x="232" y="356"/>
                  </a:cubicBezTo>
                  <a:cubicBezTo>
                    <a:pt x="249" y="372"/>
                    <a:pt x="282" y="344"/>
                    <a:pt x="284" y="342"/>
                  </a:cubicBezTo>
                  <a:cubicBezTo>
                    <a:pt x="318" y="309"/>
                    <a:pt x="318" y="309"/>
                    <a:pt x="318" y="309"/>
                  </a:cubicBezTo>
                  <a:cubicBezTo>
                    <a:pt x="324" y="304"/>
                    <a:pt x="332" y="304"/>
                    <a:pt x="337" y="309"/>
                  </a:cubicBezTo>
                  <a:cubicBezTo>
                    <a:pt x="338" y="309"/>
                    <a:pt x="378" y="344"/>
                    <a:pt x="395" y="327"/>
                  </a:cubicBezTo>
                  <a:cubicBezTo>
                    <a:pt x="413" y="310"/>
                    <a:pt x="386" y="277"/>
                    <a:pt x="385" y="277"/>
                  </a:cubicBezTo>
                  <a:cubicBezTo>
                    <a:pt x="380" y="271"/>
                    <a:pt x="381" y="263"/>
                    <a:pt x="387" y="258"/>
                  </a:cubicBezTo>
                  <a:cubicBezTo>
                    <a:pt x="392" y="253"/>
                    <a:pt x="401" y="253"/>
                    <a:pt x="406" y="258"/>
                  </a:cubicBezTo>
                  <a:cubicBezTo>
                    <a:pt x="414" y="266"/>
                    <a:pt x="444" y="293"/>
                    <a:pt x="457" y="280"/>
                  </a:cubicBezTo>
                  <a:cubicBezTo>
                    <a:pt x="469" y="268"/>
                    <a:pt x="455" y="247"/>
                    <a:pt x="448" y="240"/>
                  </a:cubicBezTo>
                  <a:cubicBezTo>
                    <a:pt x="447" y="238"/>
                    <a:pt x="446" y="236"/>
                    <a:pt x="445" y="236"/>
                  </a:cubicBezTo>
                  <a:cubicBezTo>
                    <a:pt x="440" y="230"/>
                    <a:pt x="441" y="221"/>
                    <a:pt x="447" y="216"/>
                  </a:cubicBezTo>
                  <a:cubicBezTo>
                    <a:pt x="452" y="212"/>
                    <a:pt x="461" y="212"/>
                    <a:pt x="466" y="217"/>
                  </a:cubicBezTo>
                  <a:cubicBezTo>
                    <a:pt x="467" y="219"/>
                    <a:pt x="469" y="220"/>
                    <a:pt x="470" y="222"/>
                  </a:cubicBezTo>
                  <a:cubicBezTo>
                    <a:pt x="477" y="229"/>
                    <a:pt x="490" y="241"/>
                    <a:pt x="502" y="241"/>
                  </a:cubicBezTo>
                  <a:cubicBezTo>
                    <a:pt x="505" y="241"/>
                    <a:pt x="510" y="241"/>
                    <a:pt x="516" y="235"/>
                  </a:cubicBezTo>
                  <a:cubicBezTo>
                    <a:pt x="539" y="213"/>
                    <a:pt x="513" y="181"/>
                    <a:pt x="512" y="180"/>
                  </a:cubicBezTo>
                  <a:cubicBezTo>
                    <a:pt x="508" y="174"/>
                    <a:pt x="508" y="166"/>
                    <a:pt x="513" y="161"/>
                  </a:cubicBezTo>
                  <a:cubicBezTo>
                    <a:pt x="519" y="156"/>
                    <a:pt x="527" y="156"/>
                    <a:pt x="533" y="161"/>
                  </a:cubicBezTo>
                  <a:cubicBezTo>
                    <a:pt x="533" y="161"/>
                    <a:pt x="563" y="188"/>
                    <a:pt x="579" y="170"/>
                  </a:cubicBezTo>
                  <a:cubicBezTo>
                    <a:pt x="588" y="160"/>
                    <a:pt x="591" y="150"/>
                    <a:pt x="586" y="137"/>
                  </a:cubicBezTo>
                  <a:cubicBezTo>
                    <a:pt x="581" y="127"/>
                    <a:pt x="574" y="119"/>
                    <a:pt x="573" y="119"/>
                  </a:cubicBezTo>
                  <a:cubicBezTo>
                    <a:pt x="573" y="119"/>
                    <a:pt x="573" y="119"/>
                    <a:pt x="573" y="119"/>
                  </a:cubicBezTo>
                  <a:cubicBezTo>
                    <a:pt x="479" y="25"/>
                    <a:pt x="479" y="25"/>
                    <a:pt x="479" y="25"/>
                  </a:cubicBezTo>
                  <a:cubicBezTo>
                    <a:pt x="474" y="19"/>
                    <a:pt x="474" y="11"/>
                    <a:pt x="479" y="5"/>
                  </a:cubicBezTo>
                  <a:cubicBezTo>
                    <a:pt x="485" y="0"/>
                    <a:pt x="493" y="0"/>
                    <a:pt x="499" y="5"/>
                  </a:cubicBezTo>
                  <a:cubicBezTo>
                    <a:pt x="593" y="99"/>
                    <a:pt x="593" y="99"/>
                    <a:pt x="593" y="99"/>
                  </a:cubicBezTo>
                  <a:cubicBezTo>
                    <a:pt x="596" y="102"/>
                    <a:pt x="615" y="121"/>
                    <a:pt x="616" y="148"/>
                  </a:cubicBezTo>
                  <a:cubicBezTo>
                    <a:pt x="617" y="163"/>
                    <a:pt x="611" y="177"/>
                    <a:pt x="599" y="190"/>
                  </a:cubicBezTo>
                  <a:cubicBezTo>
                    <a:pt x="585" y="205"/>
                    <a:pt x="568" y="207"/>
                    <a:pt x="553" y="203"/>
                  </a:cubicBezTo>
                  <a:cubicBezTo>
                    <a:pt x="555" y="220"/>
                    <a:pt x="552" y="239"/>
                    <a:pt x="536" y="255"/>
                  </a:cubicBezTo>
                  <a:cubicBezTo>
                    <a:pt x="526" y="265"/>
                    <a:pt x="513" y="270"/>
                    <a:pt x="500" y="269"/>
                  </a:cubicBezTo>
                  <a:cubicBezTo>
                    <a:pt x="497" y="269"/>
                    <a:pt x="493" y="268"/>
                    <a:pt x="490" y="267"/>
                  </a:cubicBezTo>
                  <a:cubicBezTo>
                    <a:pt x="490" y="279"/>
                    <a:pt x="487" y="290"/>
                    <a:pt x="477" y="300"/>
                  </a:cubicBezTo>
                  <a:cubicBezTo>
                    <a:pt x="469" y="308"/>
                    <a:pt x="459" y="312"/>
                    <a:pt x="448" y="311"/>
                  </a:cubicBezTo>
                  <a:cubicBezTo>
                    <a:pt x="441" y="311"/>
                    <a:pt x="435" y="310"/>
                    <a:pt x="429" y="307"/>
                  </a:cubicBezTo>
                  <a:cubicBezTo>
                    <a:pt x="430" y="321"/>
                    <a:pt x="427" y="335"/>
                    <a:pt x="415" y="347"/>
                  </a:cubicBezTo>
                  <a:cubicBezTo>
                    <a:pt x="390" y="372"/>
                    <a:pt x="353" y="356"/>
                    <a:pt x="329" y="338"/>
                  </a:cubicBezTo>
                  <a:cubicBezTo>
                    <a:pt x="304" y="362"/>
                    <a:pt x="304" y="362"/>
                    <a:pt x="304" y="362"/>
                  </a:cubicBezTo>
                  <a:cubicBezTo>
                    <a:pt x="304" y="362"/>
                    <a:pt x="304" y="362"/>
                    <a:pt x="303" y="362"/>
                  </a:cubicBezTo>
                  <a:cubicBezTo>
                    <a:pt x="290" y="375"/>
                    <a:pt x="267" y="389"/>
                    <a:pt x="245" y="3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 name="Freeform 34">
              <a:extLst>
                <a:ext uri="{FF2B5EF4-FFF2-40B4-BE49-F238E27FC236}">
                  <a16:creationId xmlns:a16="http://schemas.microsoft.com/office/drawing/2014/main" id="{137B4697-1603-BB5C-9ECB-58A408252145}"/>
                </a:ext>
              </a:extLst>
            </p:cNvPr>
            <p:cNvSpPr>
              <a:spLocks/>
            </p:cNvSpPr>
            <p:nvPr/>
          </p:nvSpPr>
          <p:spPr bwMode="auto">
            <a:xfrm>
              <a:off x="5425700" y="2490788"/>
              <a:ext cx="436562" cy="322262"/>
            </a:xfrm>
            <a:custGeom>
              <a:avLst/>
              <a:gdLst>
                <a:gd name="T0" fmla="*/ 70 w 405"/>
                <a:gd name="T1" fmla="*/ 298 h 298"/>
                <a:gd name="T2" fmla="*/ 29 w 405"/>
                <a:gd name="T3" fmla="*/ 281 h 298"/>
                <a:gd name="T4" fmla="*/ 25 w 405"/>
                <a:gd name="T5" fmla="*/ 197 h 298"/>
                <a:gd name="T6" fmla="*/ 26 w 405"/>
                <a:gd name="T7" fmla="*/ 195 h 298"/>
                <a:gd name="T8" fmla="*/ 77 w 405"/>
                <a:gd name="T9" fmla="*/ 144 h 298"/>
                <a:gd name="T10" fmla="*/ 282 w 405"/>
                <a:gd name="T11" fmla="*/ 104 h 298"/>
                <a:gd name="T12" fmla="*/ 380 w 405"/>
                <a:gd name="T13" fmla="*/ 5 h 298"/>
                <a:gd name="T14" fmla="*/ 400 w 405"/>
                <a:gd name="T15" fmla="*/ 5 h 298"/>
                <a:gd name="T16" fmla="*/ 400 w 405"/>
                <a:gd name="T17" fmla="*/ 25 h 298"/>
                <a:gd name="T18" fmla="*/ 294 w 405"/>
                <a:gd name="T19" fmla="*/ 132 h 298"/>
                <a:gd name="T20" fmla="*/ 275 w 405"/>
                <a:gd name="T21" fmla="*/ 133 h 298"/>
                <a:gd name="T22" fmla="*/ 98 w 405"/>
                <a:gd name="T23" fmla="*/ 163 h 298"/>
                <a:gd name="T24" fmla="*/ 97 w 405"/>
                <a:gd name="T25" fmla="*/ 164 h 298"/>
                <a:gd name="T26" fmla="*/ 47 w 405"/>
                <a:gd name="T27" fmla="*/ 214 h 298"/>
                <a:gd name="T28" fmla="*/ 49 w 405"/>
                <a:gd name="T29" fmla="*/ 261 h 298"/>
                <a:gd name="T30" fmla="*/ 102 w 405"/>
                <a:gd name="T31" fmla="*/ 260 h 298"/>
                <a:gd name="T32" fmla="*/ 144 w 405"/>
                <a:gd name="T33" fmla="*/ 218 h 298"/>
                <a:gd name="T34" fmla="*/ 187 w 405"/>
                <a:gd name="T35" fmla="*/ 192 h 298"/>
                <a:gd name="T36" fmla="*/ 235 w 405"/>
                <a:gd name="T37" fmla="*/ 210 h 298"/>
                <a:gd name="T38" fmla="*/ 235 w 405"/>
                <a:gd name="T39" fmla="*/ 230 h 298"/>
                <a:gd name="T40" fmla="*/ 215 w 405"/>
                <a:gd name="T41" fmla="*/ 230 h 298"/>
                <a:gd name="T42" fmla="*/ 190 w 405"/>
                <a:gd name="T43" fmla="*/ 219 h 298"/>
                <a:gd name="T44" fmla="*/ 167 w 405"/>
                <a:gd name="T45" fmla="*/ 235 h 298"/>
                <a:gd name="T46" fmla="*/ 165 w 405"/>
                <a:gd name="T47" fmla="*/ 237 h 298"/>
                <a:gd name="T48" fmla="*/ 121 w 405"/>
                <a:gd name="T49" fmla="*/ 281 h 298"/>
                <a:gd name="T50" fmla="*/ 119 w 405"/>
                <a:gd name="T51" fmla="*/ 283 h 298"/>
                <a:gd name="T52" fmla="*/ 70 w 405"/>
                <a:gd name="T53"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5" h="298">
                  <a:moveTo>
                    <a:pt x="70" y="298"/>
                  </a:moveTo>
                  <a:cubicBezTo>
                    <a:pt x="56" y="298"/>
                    <a:pt x="42" y="294"/>
                    <a:pt x="29" y="281"/>
                  </a:cubicBezTo>
                  <a:cubicBezTo>
                    <a:pt x="0" y="251"/>
                    <a:pt x="13" y="213"/>
                    <a:pt x="25" y="197"/>
                  </a:cubicBezTo>
                  <a:cubicBezTo>
                    <a:pt x="25" y="196"/>
                    <a:pt x="26" y="196"/>
                    <a:pt x="26" y="195"/>
                  </a:cubicBezTo>
                  <a:cubicBezTo>
                    <a:pt x="77" y="144"/>
                    <a:pt x="77" y="144"/>
                    <a:pt x="77" y="144"/>
                  </a:cubicBezTo>
                  <a:cubicBezTo>
                    <a:pt x="164" y="44"/>
                    <a:pt x="252" y="85"/>
                    <a:pt x="282" y="104"/>
                  </a:cubicBezTo>
                  <a:cubicBezTo>
                    <a:pt x="380" y="5"/>
                    <a:pt x="380" y="5"/>
                    <a:pt x="380" y="5"/>
                  </a:cubicBezTo>
                  <a:cubicBezTo>
                    <a:pt x="386" y="0"/>
                    <a:pt x="394" y="0"/>
                    <a:pt x="400" y="5"/>
                  </a:cubicBezTo>
                  <a:cubicBezTo>
                    <a:pt x="405" y="10"/>
                    <a:pt x="405" y="19"/>
                    <a:pt x="400" y="25"/>
                  </a:cubicBezTo>
                  <a:cubicBezTo>
                    <a:pt x="294" y="132"/>
                    <a:pt x="294" y="132"/>
                    <a:pt x="294" y="132"/>
                  </a:cubicBezTo>
                  <a:cubicBezTo>
                    <a:pt x="289" y="137"/>
                    <a:pt x="281" y="137"/>
                    <a:pt x="275" y="133"/>
                  </a:cubicBezTo>
                  <a:cubicBezTo>
                    <a:pt x="271" y="130"/>
                    <a:pt x="186" y="60"/>
                    <a:pt x="98" y="163"/>
                  </a:cubicBezTo>
                  <a:cubicBezTo>
                    <a:pt x="97" y="163"/>
                    <a:pt x="97" y="164"/>
                    <a:pt x="97" y="164"/>
                  </a:cubicBezTo>
                  <a:cubicBezTo>
                    <a:pt x="47" y="214"/>
                    <a:pt x="47" y="214"/>
                    <a:pt x="47" y="214"/>
                  </a:cubicBezTo>
                  <a:cubicBezTo>
                    <a:pt x="43" y="219"/>
                    <a:pt x="30" y="243"/>
                    <a:pt x="49" y="261"/>
                  </a:cubicBezTo>
                  <a:cubicBezTo>
                    <a:pt x="67" y="279"/>
                    <a:pt x="96" y="263"/>
                    <a:pt x="102" y="260"/>
                  </a:cubicBezTo>
                  <a:cubicBezTo>
                    <a:pt x="144" y="218"/>
                    <a:pt x="144" y="218"/>
                    <a:pt x="144" y="218"/>
                  </a:cubicBezTo>
                  <a:cubicBezTo>
                    <a:pt x="148" y="213"/>
                    <a:pt x="163" y="194"/>
                    <a:pt x="187" y="192"/>
                  </a:cubicBezTo>
                  <a:cubicBezTo>
                    <a:pt x="203" y="190"/>
                    <a:pt x="219" y="196"/>
                    <a:pt x="235" y="210"/>
                  </a:cubicBezTo>
                  <a:cubicBezTo>
                    <a:pt x="240" y="215"/>
                    <a:pt x="241" y="224"/>
                    <a:pt x="235" y="230"/>
                  </a:cubicBezTo>
                  <a:cubicBezTo>
                    <a:pt x="230" y="235"/>
                    <a:pt x="221" y="236"/>
                    <a:pt x="215" y="230"/>
                  </a:cubicBezTo>
                  <a:cubicBezTo>
                    <a:pt x="207" y="222"/>
                    <a:pt x="198" y="218"/>
                    <a:pt x="190" y="219"/>
                  </a:cubicBezTo>
                  <a:cubicBezTo>
                    <a:pt x="177" y="221"/>
                    <a:pt x="167" y="235"/>
                    <a:pt x="167" y="235"/>
                  </a:cubicBezTo>
                  <a:cubicBezTo>
                    <a:pt x="166" y="236"/>
                    <a:pt x="166" y="236"/>
                    <a:pt x="165" y="237"/>
                  </a:cubicBezTo>
                  <a:cubicBezTo>
                    <a:pt x="121" y="281"/>
                    <a:pt x="121" y="281"/>
                    <a:pt x="121" y="281"/>
                  </a:cubicBezTo>
                  <a:cubicBezTo>
                    <a:pt x="120" y="282"/>
                    <a:pt x="119" y="282"/>
                    <a:pt x="119" y="283"/>
                  </a:cubicBezTo>
                  <a:cubicBezTo>
                    <a:pt x="117" y="284"/>
                    <a:pt x="95" y="298"/>
                    <a:pt x="70" y="2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3" name="Freeform 35">
              <a:extLst>
                <a:ext uri="{FF2B5EF4-FFF2-40B4-BE49-F238E27FC236}">
                  <a16:creationId xmlns:a16="http://schemas.microsoft.com/office/drawing/2014/main" id="{0CECEA2A-79E8-3594-EAFB-D89F3AD8C813}"/>
                </a:ext>
              </a:extLst>
            </p:cNvPr>
            <p:cNvSpPr>
              <a:spLocks/>
            </p:cNvSpPr>
            <p:nvPr/>
          </p:nvSpPr>
          <p:spPr bwMode="auto">
            <a:xfrm>
              <a:off x="5219325" y="2489200"/>
              <a:ext cx="280987" cy="160337"/>
            </a:xfrm>
            <a:custGeom>
              <a:avLst/>
              <a:gdLst>
                <a:gd name="T0" fmla="*/ 135 w 261"/>
                <a:gd name="T1" fmla="*/ 149 h 149"/>
                <a:gd name="T2" fmla="*/ 125 w 261"/>
                <a:gd name="T3" fmla="*/ 145 h 149"/>
                <a:gd name="T4" fmla="*/ 5 w 261"/>
                <a:gd name="T5" fmla="*/ 25 h 149"/>
                <a:gd name="T6" fmla="*/ 5 w 261"/>
                <a:gd name="T7" fmla="*/ 5 h 149"/>
                <a:gd name="T8" fmla="*/ 25 w 261"/>
                <a:gd name="T9" fmla="*/ 5 h 149"/>
                <a:gd name="T10" fmla="*/ 137 w 261"/>
                <a:gd name="T11" fmla="*/ 117 h 149"/>
                <a:gd name="T12" fmla="*/ 252 w 261"/>
                <a:gd name="T13" fmla="*/ 118 h 149"/>
                <a:gd name="T14" fmla="*/ 257 w 261"/>
                <a:gd name="T15" fmla="*/ 137 h 149"/>
                <a:gd name="T16" fmla="*/ 238 w 261"/>
                <a:gd name="T17" fmla="*/ 142 h 149"/>
                <a:gd name="T18" fmla="*/ 143 w 261"/>
                <a:gd name="T19" fmla="*/ 146 h 149"/>
                <a:gd name="T20" fmla="*/ 135 w 261"/>
                <a:gd name="T2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149">
                  <a:moveTo>
                    <a:pt x="135" y="149"/>
                  </a:moveTo>
                  <a:cubicBezTo>
                    <a:pt x="131" y="149"/>
                    <a:pt x="128" y="148"/>
                    <a:pt x="125" y="145"/>
                  </a:cubicBezTo>
                  <a:cubicBezTo>
                    <a:pt x="5" y="25"/>
                    <a:pt x="5" y="25"/>
                    <a:pt x="5" y="25"/>
                  </a:cubicBezTo>
                  <a:cubicBezTo>
                    <a:pt x="0" y="19"/>
                    <a:pt x="0" y="11"/>
                    <a:pt x="5" y="5"/>
                  </a:cubicBezTo>
                  <a:cubicBezTo>
                    <a:pt x="11" y="0"/>
                    <a:pt x="19" y="0"/>
                    <a:pt x="25" y="5"/>
                  </a:cubicBezTo>
                  <a:cubicBezTo>
                    <a:pt x="137" y="117"/>
                    <a:pt x="137" y="117"/>
                    <a:pt x="137" y="117"/>
                  </a:cubicBezTo>
                  <a:cubicBezTo>
                    <a:pt x="156" y="107"/>
                    <a:pt x="200" y="91"/>
                    <a:pt x="252" y="118"/>
                  </a:cubicBezTo>
                  <a:cubicBezTo>
                    <a:pt x="258" y="121"/>
                    <a:pt x="261" y="130"/>
                    <a:pt x="257" y="137"/>
                  </a:cubicBezTo>
                  <a:cubicBezTo>
                    <a:pt x="254" y="143"/>
                    <a:pt x="245" y="146"/>
                    <a:pt x="238" y="142"/>
                  </a:cubicBezTo>
                  <a:cubicBezTo>
                    <a:pt x="186" y="115"/>
                    <a:pt x="144" y="146"/>
                    <a:pt x="143" y="146"/>
                  </a:cubicBezTo>
                  <a:cubicBezTo>
                    <a:pt x="141" y="148"/>
                    <a:pt x="138" y="149"/>
                    <a:pt x="13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4" name="Freeform 36">
              <a:extLst>
                <a:ext uri="{FF2B5EF4-FFF2-40B4-BE49-F238E27FC236}">
                  <a16:creationId xmlns:a16="http://schemas.microsoft.com/office/drawing/2014/main" id="{EEF3797C-EDE4-04A0-12BF-C780628503CF}"/>
                </a:ext>
              </a:extLst>
            </p:cNvPr>
            <p:cNvSpPr>
              <a:spLocks/>
            </p:cNvSpPr>
            <p:nvPr/>
          </p:nvSpPr>
          <p:spPr bwMode="auto">
            <a:xfrm>
              <a:off x="5901950" y="2655888"/>
              <a:ext cx="119062" cy="117475"/>
            </a:xfrm>
            <a:custGeom>
              <a:avLst/>
              <a:gdLst>
                <a:gd name="T0" fmla="*/ 15 w 110"/>
                <a:gd name="T1" fmla="*/ 109 h 109"/>
                <a:gd name="T2" fmla="*/ 5 w 110"/>
                <a:gd name="T3" fmla="*/ 105 h 109"/>
                <a:gd name="T4" fmla="*/ 5 w 110"/>
                <a:gd name="T5" fmla="*/ 85 h 109"/>
                <a:gd name="T6" fmla="*/ 85 w 110"/>
                <a:gd name="T7" fmla="*/ 5 h 109"/>
                <a:gd name="T8" fmla="*/ 105 w 110"/>
                <a:gd name="T9" fmla="*/ 5 h 109"/>
                <a:gd name="T10" fmla="*/ 105 w 110"/>
                <a:gd name="T11" fmla="*/ 25 h 109"/>
                <a:gd name="T12" fmla="*/ 25 w 110"/>
                <a:gd name="T13" fmla="*/ 105 h 109"/>
                <a:gd name="T14" fmla="*/ 15 w 110"/>
                <a:gd name="T15" fmla="*/ 109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09">
                  <a:moveTo>
                    <a:pt x="15" y="109"/>
                  </a:moveTo>
                  <a:cubicBezTo>
                    <a:pt x="11" y="109"/>
                    <a:pt x="8" y="108"/>
                    <a:pt x="5" y="105"/>
                  </a:cubicBezTo>
                  <a:cubicBezTo>
                    <a:pt x="0" y="99"/>
                    <a:pt x="0" y="91"/>
                    <a:pt x="5" y="85"/>
                  </a:cubicBezTo>
                  <a:cubicBezTo>
                    <a:pt x="85" y="5"/>
                    <a:pt x="85" y="5"/>
                    <a:pt x="85" y="5"/>
                  </a:cubicBezTo>
                  <a:cubicBezTo>
                    <a:pt x="91" y="0"/>
                    <a:pt x="99" y="0"/>
                    <a:pt x="105" y="5"/>
                  </a:cubicBezTo>
                  <a:cubicBezTo>
                    <a:pt x="110" y="11"/>
                    <a:pt x="110" y="19"/>
                    <a:pt x="105" y="25"/>
                  </a:cubicBezTo>
                  <a:cubicBezTo>
                    <a:pt x="25" y="105"/>
                    <a:pt x="25" y="105"/>
                    <a:pt x="25" y="105"/>
                  </a:cubicBezTo>
                  <a:cubicBezTo>
                    <a:pt x="22" y="108"/>
                    <a:pt x="19" y="109"/>
                    <a:pt x="15"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5" name="Freeform 37">
              <a:extLst>
                <a:ext uri="{FF2B5EF4-FFF2-40B4-BE49-F238E27FC236}">
                  <a16:creationId xmlns:a16="http://schemas.microsoft.com/office/drawing/2014/main" id="{2A8E1BCC-EB3C-C790-BCEF-872FB1DC54EB}"/>
                </a:ext>
              </a:extLst>
            </p:cNvPr>
            <p:cNvSpPr>
              <a:spLocks/>
            </p:cNvSpPr>
            <p:nvPr/>
          </p:nvSpPr>
          <p:spPr bwMode="auto">
            <a:xfrm>
              <a:off x="5816225" y="2776538"/>
              <a:ext cx="82550" cy="142875"/>
            </a:xfrm>
            <a:custGeom>
              <a:avLst/>
              <a:gdLst>
                <a:gd name="T0" fmla="*/ 16 w 77"/>
                <a:gd name="T1" fmla="*/ 132 h 132"/>
                <a:gd name="T2" fmla="*/ 5 w 77"/>
                <a:gd name="T3" fmla="*/ 126 h 132"/>
                <a:gd name="T4" fmla="*/ 8 w 77"/>
                <a:gd name="T5" fmla="*/ 107 h 132"/>
                <a:gd name="T6" fmla="*/ 31 w 77"/>
                <a:gd name="T7" fmla="*/ 34 h 132"/>
                <a:gd name="T8" fmla="*/ 35 w 77"/>
                <a:gd name="T9" fmla="*/ 22 h 132"/>
                <a:gd name="T10" fmla="*/ 52 w 77"/>
                <a:gd name="T11" fmla="*/ 5 h 132"/>
                <a:gd name="T12" fmla="*/ 72 w 77"/>
                <a:gd name="T13" fmla="*/ 5 h 132"/>
                <a:gd name="T14" fmla="*/ 72 w 77"/>
                <a:gd name="T15" fmla="*/ 25 h 132"/>
                <a:gd name="T16" fmla="*/ 60 w 77"/>
                <a:gd name="T17" fmla="*/ 37 h 132"/>
                <a:gd name="T18" fmla="*/ 24 w 77"/>
                <a:gd name="T19" fmla="*/ 129 h 132"/>
                <a:gd name="T20" fmla="*/ 16 w 77"/>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32">
                  <a:moveTo>
                    <a:pt x="16" y="132"/>
                  </a:moveTo>
                  <a:cubicBezTo>
                    <a:pt x="12" y="132"/>
                    <a:pt x="7" y="130"/>
                    <a:pt x="5" y="126"/>
                  </a:cubicBezTo>
                  <a:cubicBezTo>
                    <a:pt x="0" y="120"/>
                    <a:pt x="2" y="111"/>
                    <a:pt x="8" y="107"/>
                  </a:cubicBezTo>
                  <a:cubicBezTo>
                    <a:pt x="9" y="106"/>
                    <a:pt x="39" y="83"/>
                    <a:pt x="31" y="34"/>
                  </a:cubicBezTo>
                  <a:cubicBezTo>
                    <a:pt x="30" y="30"/>
                    <a:pt x="32" y="25"/>
                    <a:pt x="35" y="22"/>
                  </a:cubicBezTo>
                  <a:cubicBezTo>
                    <a:pt x="52" y="5"/>
                    <a:pt x="52" y="5"/>
                    <a:pt x="52" y="5"/>
                  </a:cubicBezTo>
                  <a:cubicBezTo>
                    <a:pt x="58" y="0"/>
                    <a:pt x="66" y="0"/>
                    <a:pt x="72" y="5"/>
                  </a:cubicBezTo>
                  <a:cubicBezTo>
                    <a:pt x="77" y="11"/>
                    <a:pt x="77" y="19"/>
                    <a:pt x="72" y="25"/>
                  </a:cubicBezTo>
                  <a:cubicBezTo>
                    <a:pt x="60" y="37"/>
                    <a:pt x="60" y="37"/>
                    <a:pt x="60" y="37"/>
                  </a:cubicBezTo>
                  <a:cubicBezTo>
                    <a:pt x="66" y="99"/>
                    <a:pt x="26" y="128"/>
                    <a:pt x="24" y="129"/>
                  </a:cubicBezTo>
                  <a:cubicBezTo>
                    <a:pt x="22" y="131"/>
                    <a:pt x="19" y="132"/>
                    <a:pt x="16"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6" name="Freeform 38">
              <a:extLst>
                <a:ext uri="{FF2B5EF4-FFF2-40B4-BE49-F238E27FC236}">
                  <a16:creationId xmlns:a16="http://schemas.microsoft.com/office/drawing/2014/main" id="{65C21647-9EE2-3312-0795-0381A5A8CBCD}"/>
                </a:ext>
              </a:extLst>
            </p:cNvPr>
            <p:cNvSpPr>
              <a:spLocks/>
            </p:cNvSpPr>
            <p:nvPr/>
          </p:nvSpPr>
          <p:spPr bwMode="auto">
            <a:xfrm>
              <a:off x="5217738" y="2816225"/>
              <a:ext cx="157162" cy="166687"/>
            </a:xfrm>
            <a:custGeom>
              <a:avLst/>
              <a:gdLst>
                <a:gd name="T0" fmla="*/ 63 w 146"/>
                <a:gd name="T1" fmla="*/ 155 h 155"/>
                <a:gd name="T2" fmla="*/ 53 w 146"/>
                <a:gd name="T3" fmla="*/ 151 h 155"/>
                <a:gd name="T4" fmla="*/ 53 w 146"/>
                <a:gd name="T5" fmla="*/ 131 h 155"/>
                <a:gd name="T6" fmla="*/ 100 w 146"/>
                <a:gd name="T7" fmla="*/ 82 h 155"/>
                <a:gd name="T8" fmla="*/ 101 w 146"/>
                <a:gd name="T9" fmla="*/ 46 h 155"/>
                <a:gd name="T10" fmla="*/ 68 w 146"/>
                <a:gd name="T11" fmla="*/ 48 h 155"/>
                <a:gd name="T12" fmla="*/ 25 w 146"/>
                <a:gd name="T13" fmla="*/ 85 h 155"/>
                <a:gd name="T14" fmla="*/ 6 w 146"/>
                <a:gd name="T15" fmla="*/ 84 h 155"/>
                <a:gd name="T16" fmla="*/ 7 w 146"/>
                <a:gd name="T17" fmla="*/ 65 h 155"/>
                <a:gd name="T18" fmla="*/ 50 w 146"/>
                <a:gd name="T19" fmla="*/ 27 h 155"/>
                <a:gd name="T20" fmla="*/ 50 w 146"/>
                <a:gd name="T21" fmla="*/ 26 h 155"/>
                <a:gd name="T22" fmla="*/ 122 w 146"/>
                <a:gd name="T23" fmla="*/ 28 h 155"/>
                <a:gd name="T24" fmla="*/ 122 w 146"/>
                <a:gd name="T25" fmla="*/ 100 h 155"/>
                <a:gd name="T26" fmla="*/ 121 w 146"/>
                <a:gd name="T27" fmla="*/ 101 h 155"/>
                <a:gd name="T28" fmla="*/ 73 w 146"/>
                <a:gd name="T29" fmla="*/ 151 h 155"/>
                <a:gd name="T30" fmla="*/ 63 w 146"/>
                <a:gd name="T31"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 h="155">
                  <a:moveTo>
                    <a:pt x="63" y="155"/>
                  </a:moveTo>
                  <a:cubicBezTo>
                    <a:pt x="60" y="155"/>
                    <a:pt x="56" y="154"/>
                    <a:pt x="53" y="151"/>
                  </a:cubicBezTo>
                  <a:cubicBezTo>
                    <a:pt x="48" y="146"/>
                    <a:pt x="48" y="137"/>
                    <a:pt x="53" y="131"/>
                  </a:cubicBezTo>
                  <a:cubicBezTo>
                    <a:pt x="100" y="82"/>
                    <a:pt x="100" y="82"/>
                    <a:pt x="100" y="82"/>
                  </a:cubicBezTo>
                  <a:cubicBezTo>
                    <a:pt x="103" y="79"/>
                    <a:pt x="114" y="61"/>
                    <a:pt x="101" y="46"/>
                  </a:cubicBezTo>
                  <a:cubicBezTo>
                    <a:pt x="88" y="33"/>
                    <a:pt x="72" y="45"/>
                    <a:pt x="68" y="48"/>
                  </a:cubicBezTo>
                  <a:cubicBezTo>
                    <a:pt x="25" y="85"/>
                    <a:pt x="25" y="85"/>
                    <a:pt x="25" y="85"/>
                  </a:cubicBezTo>
                  <a:cubicBezTo>
                    <a:pt x="19" y="91"/>
                    <a:pt x="11" y="90"/>
                    <a:pt x="6" y="84"/>
                  </a:cubicBezTo>
                  <a:cubicBezTo>
                    <a:pt x="0" y="78"/>
                    <a:pt x="1" y="70"/>
                    <a:pt x="7" y="65"/>
                  </a:cubicBezTo>
                  <a:cubicBezTo>
                    <a:pt x="50" y="27"/>
                    <a:pt x="50" y="27"/>
                    <a:pt x="50" y="27"/>
                  </a:cubicBezTo>
                  <a:cubicBezTo>
                    <a:pt x="50" y="26"/>
                    <a:pt x="50" y="26"/>
                    <a:pt x="50" y="26"/>
                  </a:cubicBezTo>
                  <a:cubicBezTo>
                    <a:pt x="64" y="15"/>
                    <a:pt x="97" y="0"/>
                    <a:pt x="122" y="28"/>
                  </a:cubicBezTo>
                  <a:cubicBezTo>
                    <a:pt x="146" y="54"/>
                    <a:pt x="132" y="86"/>
                    <a:pt x="122" y="100"/>
                  </a:cubicBezTo>
                  <a:cubicBezTo>
                    <a:pt x="122" y="100"/>
                    <a:pt x="121" y="100"/>
                    <a:pt x="121" y="101"/>
                  </a:cubicBezTo>
                  <a:cubicBezTo>
                    <a:pt x="73" y="151"/>
                    <a:pt x="73" y="151"/>
                    <a:pt x="73" y="151"/>
                  </a:cubicBezTo>
                  <a:cubicBezTo>
                    <a:pt x="70" y="154"/>
                    <a:pt x="67" y="155"/>
                    <a:pt x="63"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7" name="Freeform 39">
              <a:extLst>
                <a:ext uri="{FF2B5EF4-FFF2-40B4-BE49-F238E27FC236}">
                  <a16:creationId xmlns:a16="http://schemas.microsoft.com/office/drawing/2014/main" id="{22E00A4B-B714-14D2-EF03-032B76E57F7F}"/>
                </a:ext>
              </a:extLst>
            </p:cNvPr>
            <p:cNvSpPr>
              <a:spLocks/>
            </p:cNvSpPr>
            <p:nvPr/>
          </p:nvSpPr>
          <p:spPr bwMode="auto">
            <a:xfrm>
              <a:off x="5263775" y="2878138"/>
              <a:ext cx="174625" cy="176212"/>
            </a:xfrm>
            <a:custGeom>
              <a:avLst/>
              <a:gdLst>
                <a:gd name="T0" fmla="*/ 66 w 161"/>
                <a:gd name="T1" fmla="*/ 163 h 163"/>
                <a:gd name="T2" fmla="*/ 56 w 161"/>
                <a:gd name="T3" fmla="*/ 159 h 163"/>
                <a:gd name="T4" fmla="*/ 56 w 161"/>
                <a:gd name="T5" fmla="*/ 139 h 163"/>
                <a:gd name="T6" fmla="*/ 117 w 161"/>
                <a:gd name="T7" fmla="*/ 79 h 163"/>
                <a:gd name="T8" fmla="*/ 115 w 161"/>
                <a:gd name="T9" fmla="*/ 45 h 163"/>
                <a:gd name="T10" fmla="*/ 83 w 161"/>
                <a:gd name="T11" fmla="*/ 45 h 163"/>
                <a:gd name="T12" fmla="*/ 25 w 161"/>
                <a:gd name="T13" fmla="*/ 96 h 163"/>
                <a:gd name="T14" fmla="*/ 6 w 161"/>
                <a:gd name="T15" fmla="*/ 95 h 163"/>
                <a:gd name="T16" fmla="*/ 7 w 161"/>
                <a:gd name="T17" fmla="*/ 76 h 163"/>
                <a:gd name="T18" fmla="*/ 64 w 161"/>
                <a:gd name="T19" fmla="*/ 25 h 163"/>
                <a:gd name="T20" fmla="*/ 133 w 161"/>
                <a:gd name="T21" fmla="*/ 23 h 163"/>
                <a:gd name="T22" fmla="*/ 139 w 161"/>
                <a:gd name="T23" fmla="*/ 96 h 163"/>
                <a:gd name="T24" fmla="*/ 138 w 161"/>
                <a:gd name="T25" fmla="*/ 98 h 163"/>
                <a:gd name="T26" fmla="*/ 76 w 161"/>
                <a:gd name="T27" fmla="*/ 159 h 163"/>
                <a:gd name="T28" fmla="*/ 66 w 161"/>
                <a:gd name="T29"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1" h="163">
                  <a:moveTo>
                    <a:pt x="66" y="163"/>
                  </a:moveTo>
                  <a:cubicBezTo>
                    <a:pt x="62" y="163"/>
                    <a:pt x="59" y="162"/>
                    <a:pt x="56" y="159"/>
                  </a:cubicBezTo>
                  <a:cubicBezTo>
                    <a:pt x="51" y="153"/>
                    <a:pt x="51" y="144"/>
                    <a:pt x="56" y="139"/>
                  </a:cubicBezTo>
                  <a:cubicBezTo>
                    <a:pt x="117" y="79"/>
                    <a:pt x="117" y="79"/>
                    <a:pt x="117" y="79"/>
                  </a:cubicBezTo>
                  <a:cubicBezTo>
                    <a:pt x="121" y="74"/>
                    <a:pt x="131" y="57"/>
                    <a:pt x="115" y="45"/>
                  </a:cubicBezTo>
                  <a:cubicBezTo>
                    <a:pt x="99" y="32"/>
                    <a:pt x="85" y="43"/>
                    <a:pt x="83" y="45"/>
                  </a:cubicBezTo>
                  <a:cubicBezTo>
                    <a:pt x="25" y="96"/>
                    <a:pt x="25" y="96"/>
                    <a:pt x="25" y="96"/>
                  </a:cubicBezTo>
                  <a:cubicBezTo>
                    <a:pt x="20" y="102"/>
                    <a:pt x="11" y="101"/>
                    <a:pt x="6" y="95"/>
                  </a:cubicBezTo>
                  <a:cubicBezTo>
                    <a:pt x="0" y="90"/>
                    <a:pt x="1" y="81"/>
                    <a:pt x="7" y="76"/>
                  </a:cubicBezTo>
                  <a:cubicBezTo>
                    <a:pt x="64" y="25"/>
                    <a:pt x="64" y="25"/>
                    <a:pt x="64" y="25"/>
                  </a:cubicBezTo>
                  <a:cubicBezTo>
                    <a:pt x="75" y="14"/>
                    <a:pt x="104" y="0"/>
                    <a:pt x="133" y="23"/>
                  </a:cubicBezTo>
                  <a:cubicBezTo>
                    <a:pt x="161" y="45"/>
                    <a:pt x="152" y="79"/>
                    <a:pt x="139" y="96"/>
                  </a:cubicBezTo>
                  <a:cubicBezTo>
                    <a:pt x="139" y="97"/>
                    <a:pt x="138" y="97"/>
                    <a:pt x="138" y="98"/>
                  </a:cubicBezTo>
                  <a:cubicBezTo>
                    <a:pt x="76" y="159"/>
                    <a:pt x="76" y="159"/>
                    <a:pt x="76" y="159"/>
                  </a:cubicBezTo>
                  <a:cubicBezTo>
                    <a:pt x="73" y="162"/>
                    <a:pt x="70" y="163"/>
                    <a:pt x="6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8" name="Freeform 40">
              <a:extLst>
                <a:ext uri="{FF2B5EF4-FFF2-40B4-BE49-F238E27FC236}">
                  <a16:creationId xmlns:a16="http://schemas.microsoft.com/office/drawing/2014/main" id="{7CBDC740-0443-877D-CC7A-33C6EC9123BC}"/>
                </a:ext>
              </a:extLst>
            </p:cNvPr>
            <p:cNvSpPr>
              <a:spLocks/>
            </p:cNvSpPr>
            <p:nvPr/>
          </p:nvSpPr>
          <p:spPr bwMode="auto">
            <a:xfrm>
              <a:off x="5319338" y="2933700"/>
              <a:ext cx="187325" cy="177800"/>
            </a:xfrm>
            <a:custGeom>
              <a:avLst/>
              <a:gdLst>
                <a:gd name="T0" fmla="*/ 82 w 174"/>
                <a:gd name="T1" fmla="*/ 165 h 165"/>
                <a:gd name="T2" fmla="*/ 72 w 174"/>
                <a:gd name="T3" fmla="*/ 161 h 165"/>
                <a:gd name="T4" fmla="*/ 72 w 174"/>
                <a:gd name="T5" fmla="*/ 141 h 165"/>
                <a:gd name="T6" fmla="*/ 133 w 174"/>
                <a:gd name="T7" fmla="*/ 79 h 165"/>
                <a:gd name="T8" fmla="*/ 126 w 174"/>
                <a:gd name="T9" fmla="*/ 42 h 165"/>
                <a:gd name="T10" fmla="*/ 91 w 174"/>
                <a:gd name="T11" fmla="*/ 44 h 165"/>
                <a:gd name="T12" fmla="*/ 25 w 174"/>
                <a:gd name="T13" fmla="*/ 108 h 165"/>
                <a:gd name="T14" fmla="*/ 5 w 174"/>
                <a:gd name="T15" fmla="*/ 108 h 165"/>
                <a:gd name="T16" fmla="*/ 5 w 174"/>
                <a:gd name="T17" fmla="*/ 88 h 165"/>
                <a:gd name="T18" fmla="*/ 72 w 174"/>
                <a:gd name="T19" fmla="*/ 23 h 165"/>
                <a:gd name="T20" fmla="*/ 74 w 174"/>
                <a:gd name="T21" fmla="*/ 21 h 165"/>
                <a:gd name="T22" fmla="*/ 144 w 174"/>
                <a:gd name="T23" fmla="*/ 22 h 165"/>
                <a:gd name="T24" fmla="*/ 156 w 174"/>
                <a:gd name="T25" fmla="*/ 96 h 165"/>
                <a:gd name="T26" fmla="*/ 154 w 174"/>
                <a:gd name="T27" fmla="*/ 98 h 165"/>
                <a:gd name="T28" fmla="*/ 92 w 174"/>
                <a:gd name="T29" fmla="*/ 161 h 165"/>
                <a:gd name="T30" fmla="*/ 82 w 174"/>
                <a:gd name="T31"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 h="165">
                  <a:moveTo>
                    <a:pt x="82" y="165"/>
                  </a:moveTo>
                  <a:cubicBezTo>
                    <a:pt x="78" y="165"/>
                    <a:pt x="75" y="164"/>
                    <a:pt x="72" y="161"/>
                  </a:cubicBezTo>
                  <a:cubicBezTo>
                    <a:pt x="67" y="156"/>
                    <a:pt x="67" y="147"/>
                    <a:pt x="72" y="141"/>
                  </a:cubicBezTo>
                  <a:cubicBezTo>
                    <a:pt x="133" y="79"/>
                    <a:pt x="133" y="79"/>
                    <a:pt x="133" y="79"/>
                  </a:cubicBezTo>
                  <a:cubicBezTo>
                    <a:pt x="136" y="74"/>
                    <a:pt x="143" y="58"/>
                    <a:pt x="126" y="42"/>
                  </a:cubicBezTo>
                  <a:cubicBezTo>
                    <a:pt x="114" y="31"/>
                    <a:pt x="95" y="42"/>
                    <a:pt x="91" y="44"/>
                  </a:cubicBezTo>
                  <a:cubicBezTo>
                    <a:pt x="25" y="108"/>
                    <a:pt x="25" y="108"/>
                    <a:pt x="25" y="108"/>
                  </a:cubicBezTo>
                  <a:cubicBezTo>
                    <a:pt x="19" y="113"/>
                    <a:pt x="10" y="113"/>
                    <a:pt x="5" y="108"/>
                  </a:cubicBezTo>
                  <a:cubicBezTo>
                    <a:pt x="0" y="102"/>
                    <a:pt x="0" y="93"/>
                    <a:pt x="5" y="88"/>
                  </a:cubicBezTo>
                  <a:cubicBezTo>
                    <a:pt x="72" y="23"/>
                    <a:pt x="72" y="23"/>
                    <a:pt x="72" y="23"/>
                  </a:cubicBezTo>
                  <a:cubicBezTo>
                    <a:pt x="73" y="22"/>
                    <a:pt x="73" y="22"/>
                    <a:pt x="74" y="21"/>
                  </a:cubicBezTo>
                  <a:cubicBezTo>
                    <a:pt x="89" y="11"/>
                    <a:pt x="121" y="0"/>
                    <a:pt x="144" y="22"/>
                  </a:cubicBezTo>
                  <a:cubicBezTo>
                    <a:pt x="174" y="49"/>
                    <a:pt x="165" y="82"/>
                    <a:pt x="156" y="96"/>
                  </a:cubicBezTo>
                  <a:cubicBezTo>
                    <a:pt x="155" y="97"/>
                    <a:pt x="155" y="97"/>
                    <a:pt x="154" y="98"/>
                  </a:cubicBezTo>
                  <a:cubicBezTo>
                    <a:pt x="92" y="161"/>
                    <a:pt x="92" y="161"/>
                    <a:pt x="92" y="161"/>
                  </a:cubicBezTo>
                  <a:cubicBezTo>
                    <a:pt x="89" y="164"/>
                    <a:pt x="86" y="165"/>
                    <a:pt x="82"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9" name="Freeform 41">
              <a:extLst>
                <a:ext uri="{FF2B5EF4-FFF2-40B4-BE49-F238E27FC236}">
                  <a16:creationId xmlns:a16="http://schemas.microsoft.com/office/drawing/2014/main" id="{E153AFC8-085B-BDDF-91FA-3D44B86F8690}"/>
                </a:ext>
              </a:extLst>
            </p:cNvPr>
            <p:cNvSpPr>
              <a:spLocks/>
            </p:cNvSpPr>
            <p:nvPr/>
          </p:nvSpPr>
          <p:spPr bwMode="auto">
            <a:xfrm>
              <a:off x="5398713" y="2994025"/>
              <a:ext cx="166687" cy="150812"/>
            </a:xfrm>
            <a:custGeom>
              <a:avLst/>
              <a:gdLst>
                <a:gd name="T0" fmla="*/ 93 w 155"/>
                <a:gd name="T1" fmla="*/ 140 h 140"/>
                <a:gd name="T2" fmla="*/ 83 w 155"/>
                <a:gd name="T3" fmla="*/ 136 h 140"/>
                <a:gd name="T4" fmla="*/ 83 w 155"/>
                <a:gd name="T5" fmla="*/ 116 h 140"/>
                <a:gd name="T6" fmla="*/ 108 w 155"/>
                <a:gd name="T7" fmla="*/ 90 h 140"/>
                <a:gd name="T8" fmla="*/ 109 w 155"/>
                <a:gd name="T9" fmla="*/ 50 h 140"/>
                <a:gd name="T10" fmla="*/ 71 w 155"/>
                <a:gd name="T11" fmla="*/ 49 h 140"/>
                <a:gd name="T12" fmla="*/ 25 w 155"/>
                <a:gd name="T13" fmla="*/ 96 h 140"/>
                <a:gd name="T14" fmla="*/ 5 w 155"/>
                <a:gd name="T15" fmla="*/ 96 h 140"/>
                <a:gd name="T16" fmla="*/ 5 w 155"/>
                <a:gd name="T17" fmla="*/ 76 h 140"/>
                <a:gd name="T18" fmla="*/ 52 w 155"/>
                <a:gd name="T19" fmla="*/ 29 h 140"/>
                <a:gd name="T20" fmla="*/ 53 w 155"/>
                <a:gd name="T21" fmla="*/ 28 h 140"/>
                <a:gd name="T22" fmla="*/ 129 w 155"/>
                <a:gd name="T23" fmla="*/ 31 h 140"/>
                <a:gd name="T24" fmla="*/ 130 w 155"/>
                <a:gd name="T25" fmla="*/ 108 h 140"/>
                <a:gd name="T26" fmla="*/ 129 w 155"/>
                <a:gd name="T27" fmla="*/ 109 h 140"/>
                <a:gd name="T28" fmla="*/ 103 w 155"/>
                <a:gd name="T29" fmla="*/ 136 h 140"/>
                <a:gd name="T30" fmla="*/ 93 w 155"/>
                <a:gd name="T3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140">
                  <a:moveTo>
                    <a:pt x="93" y="140"/>
                  </a:moveTo>
                  <a:cubicBezTo>
                    <a:pt x="90" y="140"/>
                    <a:pt x="86" y="139"/>
                    <a:pt x="83" y="136"/>
                  </a:cubicBezTo>
                  <a:cubicBezTo>
                    <a:pt x="78" y="131"/>
                    <a:pt x="78" y="122"/>
                    <a:pt x="83" y="116"/>
                  </a:cubicBezTo>
                  <a:cubicBezTo>
                    <a:pt x="108" y="90"/>
                    <a:pt x="108" y="90"/>
                    <a:pt x="108" y="90"/>
                  </a:cubicBezTo>
                  <a:cubicBezTo>
                    <a:pt x="111" y="86"/>
                    <a:pt x="124" y="66"/>
                    <a:pt x="109" y="50"/>
                  </a:cubicBezTo>
                  <a:cubicBezTo>
                    <a:pt x="94" y="33"/>
                    <a:pt x="76" y="46"/>
                    <a:pt x="71" y="49"/>
                  </a:cubicBezTo>
                  <a:cubicBezTo>
                    <a:pt x="25" y="96"/>
                    <a:pt x="25" y="96"/>
                    <a:pt x="25" y="96"/>
                  </a:cubicBezTo>
                  <a:cubicBezTo>
                    <a:pt x="19" y="101"/>
                    <a:pt x="11" y="101"/>
                    <a:pt x="5" y="96"/>
                  </a:cubicBezTo>
                  <a:cubicBezTo>
                    <a:pt x="0" y="90"/>
                    <a:pt x="0" y="82"/>
                    <a:pt x="5" y="76"/>
                  </a:cubicBezTo>
                  <a:cubicBezTo>
                    <a:pt x="52" y="29"/>
                    <a:pt x="52" y="29"/>
                    <a:pt x="52" y="29"/>
                  </a:cubicBezTo>
                  <a:cubicBezTo>
                    <a:pt x="52" y="29"/>
                    <a:pt x="53" y="29"/>
                    <a:pt x="53" y="28"/>
                  </a:cubicBezTo>
                  <a:cubicBezTo>
                    <a:pt x="68" y="16"/>
                    <a:pt x="103" y="0"/>
                    <a:pt x="129" y="31"/>
                  </a:cubicBezTo>
                  <a:cubicBezTo>
                    <a:pt x="155" y="59"/>
                    <a:pt x="141" y="93"/>
                    <a:pt x="130" y="108"/>
                  </a:cubicBezTo>
                  <a:cubicBezTo>
                    <a:pt x="130" y="108"/>
                    <a:pt x="129" y="108"/>
                    <a:pt x="129" y="109"/>
                  </a:cubicBezTo>
                  <a:cubicBezTo>
                    <a:pt x="103" y="136"/>
                    <a:pt x="103" y="136"/>
                    <a:pt x="103" y="136"/>
                  </a:cubicBezTo>
                  <a:cubicBezTo>
                    <a:pt x="100" y="139"/>
                    <a:pt x="97" y="140"/>
                    <a:pt x="93"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0" name="Freeform 42">
              <a:extLst>
                <a:ext uri="{FF2B5EF4-FFF2-40B4-BE49-F238E27FC236}">
                  <a16:creationId xmlns:a16="http://schemas.microsoft.com/office/drawing/2014/main" id="{4E3365A2-3DF8-786C-596D-DDCC66ADAB4A}"/>
                </a:ext>
              </a:extLst>
            </p:cNvPr>
            <p:cNvSpPr>
              <a:spLocks/>
            </p:cNvSpPr>
            <p:nvPr/>
          </p:nvSpPr>
          <p:spPr bwMode="auto">
            <a:xfrm>
              <a:off x="5597150" y="2921000"/>
              <a:ext cx="90487" cy="90487"/>
            </a:xfrm>
            <a:custGeom>
              <a:avLst/>
              <a:gdLst>
                <a:gd name="T0" fmla="*/ 69 w 84"/>
                <a:gd name="T1" fmla="*/ 84 h 84"/>
                <a:gd name="T2" fmla="*/ 59 w 84"/>
                <a:gd name="T3" fmla="*/ 80 h 84"/>
                <a:gd name="T4" fmla="*/ 5 w 84"/>
                <a:gd name="T5" fmla="*/ 25 h 84"/>
                <a:gd name="T6" fmla="*/ 5 w 84"/>
                <a:gd name="T7" fmla="*/ 5 h 84"/>
                <a:gd name="T8" fmla="*/ 25 w 84"/>
                <a:gd name="T9" fmla="*/ 5 h 84"/>
                <a:gd name="T10" fmla="*/ 79 w 84"/>
                <a:gd name="T11" fmla="*/ 60 h 84"/>
                <a:gd name="T12" fmla="*/ 79 w 84"/>
                <a:gd name="T13" fmla="*/ 80 h 84"/>
                <a:gd name="T14" fmla="*/ 69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69" y="84"/>
                  </a:moveTo>
                  <a:cubicBezTo>
                    <a:pt x="65" y="84"/>
                    <a:pt x="62" y="83"/>
                    <a:pt x="59" y="80"/>
                  </a:cubicBezTo>
                  <a:cubicBezTo>
                    <a:pt x="5" y="25"/>
                    <a:pt x="5" y="25"/>
                    <a:pt x="5" y="25"/>
                  </a:cubicBezTo>
                  <a:cubicBezTo>
                    <a:pt x="0" y="19"/>
                    <a:pt x="0" y="10"/>
                    <a:pt x="5" y="5"/>
                  </a:cubicBezTo>
                  <a:cubicBezTo>
                    <a:pt x="11" y="0"/>
                    <a:pt x="20" y="0"/>
                    <a:pt x="25" y="5"/>
                  </a:cubicBezTo>
                  <a:cubicBezTo>
                    <a:pt x="79" y="60"/>
                    <a:pt x="79" y="60"/>
                    <a:pt x="79" y="60"/>
                  </a:cubicBezTo>
                  <a:cubicBezTo>
                    <a:pt x="84" y="66"/>
                    <a:pt x="84" y="75"/>
                    <a:pt x="79" y="80"/>
                  </a:cubicBezTo>
                  <a:cubicBezTo>
                    <a:pt x="76" y="83"/>
                    <a:pt x="73" y="84"/>
                    <a:pt x="6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1" name="Freeform 43">
              <a:extLst>
                <a:ext uri="{FF2B5EF4-FFF2-40B4-BE49-F238E27FC236}">
                  <a16:creationId xmlns:a16="http://schemas.microsoft.com/office/drawing/2014/main" id="{08E5274A-49BC-0888-B428-F2CB36ADB8F8}"/>
                </a:ext>
              </a:extLst>
            </p:cNvPr>
            <p:cNvSpPr>
              <a:spLocks/>
            </p:cNvSpPr>
            <p:nvPr/>
          </p:nvSpPr>
          <p:spPr bwMode="auto">
            <a:xfrm>
              <a:off x="5555875" y="2989263"/>
              <a:ext cx="77787" cy="76200"/>
            </a:xfrm>
            <a:custGeom>
              <a:avLst/>
              <a:gdLst>
                <a:gd name="T0" fmla="*/ 57 w 72"/>
                <a:gd name="T1" fmla="*/ 71 h 71"/>
                <a:gd name="T2" fmla="*/ 47 w 72"/>
                <a:gd name="T3" fmla="*/ 67 h 71"/>
                <a:gd name="T4" fmla="*/ 5 w 72"/>
                <a:gd name="T5" fmla="*/ 25 h 71"/>
                <a:gd name="T6" fmla="*/ 5 w 72"/>
                <a:gd name="T7" fmla="*/ 5 h 71"/>
                <a:gd name="T8" fmla="*/ 25 w 72"/>
                <a:gd name="T9" fmla="*/ 5 h 71"/>
                <a:gd name="T10" fmla="*/ 67 w 72"/>
                <a:gd name="T11" fmla="*/ 47 h 71"/>
                <a:gd name="T12" fmla="*/ 67 w 72"/>
                <a:gd name="T13" fmla="*/ 67 h 71"/>
                <a:gd name="T14" fmla="*/ 57 w 7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71">
                  <a:moveTo>
                    <a:pt x="57" y="71"/>
                  </a:moveTo>
                  <a:cubicBezTo>
                    <a:pt x="53" y="71"/>
                    <a:pt x="50" y="70"/>
                    <a:pt x="47" y="67"/>
                  </a:cubicBezTo>
                  <a:cubicBezTo>
                    <a:pt x="5" y="25"/>
                    <a:pt x="5" y="25"/>
                    <a:pt x="5" y="25"/>
                  </a:cubicBezTo>
                  <a:cubicBezTo>
                    <a:pt x="0" y="19"/>
                    <a:pt x="0" y="11"/>
                    <a:pt x="5" y="5"/>
                  </a:cubicBezTo>
                  <a:cubicBezTo>
                    <a:pt x="11" y="0"/>
                    <a:pt x="19" y="0"/>
                    <a:pt x="25" y="5"/>
                  </a:cubicBezTo>
                  <a:cubicBezTo>
                    <a:pt x="67" y="47"/>
                    <a:pt x="67" y="47"/>
                    <a:pt x="67" y="47"/>
                  </a:cubicBezTo>
                  <a:cubicBezTo>
                    <a:pt x="72" y="53"/>
                    <a:pt x="72" y="61"/>
                    <a:pt x="67" y="67"/>
                  </a:cubicBezTo>
                  <a:cubicBezTo>
                    <a:pt x="64" y="70"/>
                    <a:pt x="61" y="71"/>
                    <a:pt x="57"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2" name="Freeform 44">
              <a:extLst>
                <a:ext uri="{FF2B5EF4-FFF2-40B4-BE49-F238E27FC236}">
                  <a16:creationId xmlns:a16="http://schemas.microsoft.com/office/drawing/2014/main" id="{4C475CDA-D1A6-7C34-7DCB-D4669FDDEF7E}"/>
                </a:ext>
              </a:extLst>
            </p:cNvPr>
            <p:cNvSpPr>
              <a:spLocks/>
            </p:cNvSpPr>
            <p:nvPr/>
          </p:nvSpPr>
          <p:spPr bwMode="auto">
            <a:xfrm>
              <a:off x="5662238" y="2855913"/>
              <a:ext cx="90487" cy="90487"/>
            </a:xfrm>
            <a:custGeom>
              <a:avLst/>
              <a:gdLst>
                <a:gd name="T0" fmla="*/ 69 w 84"/>
                <a:gd name="T1" fmla="*/ 83 h 83"/>
                <a:gd name="T2" fmla="*/ 59 w 84"/>
                <a:gd name="T3" fmla="*/ 79 h 83"/>
                <a:gd name="T4" fmla="*/ 5 w 84"/>
                <a:gd name="T5" fmla="*/ 25 h 83"/>
                <a:gd name="T6" fmla="*/ 5 w 84"/>
                <a:gd name="T7" fmla="*/ 5 h 83"/>
                <a:gd name="T8" fmla="*/ 25 w 84"/>
                <a:gd name="T9" fmla="*/ 5 h 83"/>
                <a:gd name="T10" fmla="*/ 79 w 84"/>
                <a:gd name="T11" fmla="*/ 59 h 83"/>
                <a:gd name="T12" fmla="*/ 79 w 84"/>
                <a:gd name="T13" fmla="*/ 79 h 83"/>
                <a:gd name="T14" fmla="*/ 69 w 84"/>
                <a:gd name="T15" fmla="*/ 83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69" y="83"/>
                  </a:moveTo>
                  <a:cubicBezTo>
                    <a:pt x="65" y="83"/>
                    <a:pt x="62" y="82"/>
                    <a:pt x="59" y="79"/>
                  </a:cubicBezTo>
                  <a:cubicBezTo>
                    <a:pt x="5" y="25"/>
                    <a:pt x="5" y="25"/>
                    <a:pt x="5" y="25"/>
                  </a:cubicBezTo>
                  <a:cubicBezTo>
                    <a:pt x="0" y="19"/>
                    <a:pt x="0" y="11"/>
                    <a:pt x="5" y="5"/>
                  </a:cubicBezTo>
                  <a:cubicBezTo>
                    <a:pt x="11" y="0"/>
                    <a:pt x="19" y="0"/>
                    <a:pt x="25" y="5"/>
                  </a:cubicBezTo>
                  <a:cubicBezTo>
                    <a:pt x="79" y="59"/>
                    <a:pt x="79" y="59"/>
                    <a:pt x="79" y="59"/>
                  </a:cubicBezTo>
                  <a:cubicBezTo>
                    <a:pt x="84" y="65"/>
                    <a:pt x="84" y="73"/>
                    <a:pt x="79" y="79"/>
                  </a:cubicBezTo>
                  <a:cubicBezTo>
                    <a:pt x="76" y="82"/>
                    <a:pt x="73" y="83"/>
                    <a:pt x="69"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22" name="그룹 21">
            <a:extLst>
              <a:ext uri="{FF2B5EF4-FFF2-40B4-BE49-F238E27FC236}">
                <a16:creationId xmlns:a16="http://schemas.microsoft.com/office/drawing/2014/main" id="{7036FC96-12F5-6ACB-1851-A43761B0A65D}"/>
              </a:ext>
            </a:extLst>
          </p:cNvPr>
          <p:cNvGrpSpPr/>
          <p:nvPr/>
        </p:nvGrpSpPr>
        <p:grpSpPr>
          <a:xfrm>
            <a:off x="10216556" y="3152775"/>
            <a:ext cx="398062" cy="552450"/>
            <a:chOff x="6781800" y="2305050"/>
            <a:chExt cx="679450" cy="942975"/>
          </a:xfrm>
          <a:solidFill>
            <a:schemeClr val="bg1"/>
          </a:solidFill>
        </p:grpSpPr>
        <p:sp>
          <p:nvSpPr>
            <p:cNvPr id="34" name="Freeform 45">
              <a:extLst>
                <a:ext uri="{FF2B5EF4-FFF2-40B4-BE49-F238E27FC236}">
                  <a16:creationId xmlns:a16="http://schemas.microsoft.com/office/drawing/2014/main" id="{10E0B697-5164-DA01-54D0-A018601FC5C4}"/>
                </a:ext>
              </a:extLst>
            </p:cNvPr>
            <p:cNvSpPr>
              <a:spLocks/>
            </p:cNvSpPr>
            <p:nvPr/>
          </p:nvSpPr>
          <p:spPr bwMode="auto">
            <a:xfrm>
              <a:off x="6781800" y="2305050"/>
              <a:ext cx="679450" cy="606425"/>
            </a:xfrm>
            <a:custGeom>
              <a:avLst/>
              <a:gdLst>
                <a:gd name="T0" fmla="*/ 125 w 629"/>
                <a:gd name="T1" fmla="*/ 562 h 562"/>
                <a:gd name="T2" fmla="*/ 116 w 629"/>
                <a:gd name="T3" fmla="*/ 559 h 562"/>
                <a:gd name="T4" fmla="*/ 0 w 629"/>
                <a:gd name="T5" fmla="*/ 314 h 562"/>
                <a:gd name="T6" fmla="*/ 314 w 629"/>
                <a:gd name="T7" fmla="*/ 0 h 562"/>
                <a:gd name="T8" fmla="*/ 629 w 629"/>
                <a:gd name="T9" fmla="*/ 314 h 562"/>
                <a:gd name="T10" fmla="*/ 518 w 629"/>
                <a:gd name="T11" fmla="*/ 554 h 562"/>
                <a:gd name="T12" fmla="*/ 498 w 629"/>
                <a:gd name="T13" fmla="*/ 552 h 562"/>
                <a:gd name="T14" fmla="*/ 500 w 629"/>
                <a:gd name="T15" fmla="*/ 532 h 562"/>
                <a:gd name="T16" fmla="*/ 601 w 629"/>
                <a:gd name="T17" fmla="*/ 314 h 562"/>
                <a:gd name="T18" fmla="*/ 314 w 629"/>
                <a:gd name="T19" fmla="*/ 28 h 562"/>
                <a:gd name="T20" fmla="*/ 28 w 629"/>
                <a:gd name="T21" fmla="*/ 314 h 562"/>
                <a:gd name="T22" fmla="*/ 134 w 629"/>
                <a:gd name="T23" fmla="*/ 537 h 562"/>
                <a:gd name="T24" fmla="*/ 136 w 629"/>
                <a:gd name="T25" fmla="*/ 557 h 562"/>
                <a:gd name="T26" fmla="*/ 125 w 629"/>
                <a:gd name="T27" fmla="*/ 56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9" h="562">
                  <a:moveTo>
                    <a:pt x="125" y="562"/>
                  </a:moveTo>
                  <a:cubicBezTo>
                    <a:pt x="122" y="562"/>
                    <a:pt x="119" y="561"/>
                    <a:pt x="116" y="559"/>
                  </a:cubicBezTo>
                  <a:cubicBezTo>
                    <a:pt x="42" y="499"/>
                    <a:pt x="0" y="410"/>
                    <a:pt x="0" y="314"/>
                  </a:cubicBezTo>
                  <a:cubicBezTo>
                    <a:pt x="0" y="141"/>
                    <a:pt x="141" y="0"/>
                    <a:pt x="314" y="0"/>
                  </a:cubicBezTo>
                  <a:cubicBezTo>
                    <a:pt x="488" y="0"/>
                    <a:pt x="629" y="141"/>
                    <a:pt x="629" y="314"/>
                  </a:cubicBezTo>
                  <a:cubicBezTo>
                    <a:pt x="629" y="407"/>
                    <a:pt x="589" y="494"/>
                    <a:pt x="518" y="554"/>
                  </a:cubicBezTo>
                  <a:cubicBezTo>
                    <a:pt x="512" y="559"/>
                    <a:pt x="503" y="558"/>
                    <a:pt x="498" y="552"/>
                  </a:cubicBezTo>
                  <a:cubicBezTo>
                    <a:pt x="493" y="546"/>
                    <a:pt x="494" y="537"/>
                    <a:pt x="500" y="532"/>
                  </a:cubicBezTo>
                  <a:cubicBezTo>
                    <a:pt x="564" y="478"/>
                    <a:pt x="601" y="398"/>
                    <a:pt x="601" y="314"/>
                  </a:cubicBezTo>
                  <a:cubicBezTo>
                    <a:pt x="601" y="156"/>
                    <a:pt x="472" y="28"/>
                    <a:pt x="314" y="28"/>
                  </a:cubicBezTo>
                  <a:cubicBezTo>
                    <a:pt x="156" y="28"/>
                    <a:pt x="28" y="156"/>
                    <a:pt x="28" y="314"/>
                  </a:cubicBezTo>
                  <a:cubicBezTo>
                    <a:pt x="28" y="401"/>
                    <a:pt x="67" y="483"/>
                    <a:pt x="134" y="537"/>
                  </a:cubicBezTo>
                  <a:cubicBezTo>
                    <a:pt x="140" y="542"/>
                    <a:pt x="141" y="551"/>
                    <a:pt x="136" y="557"/>
                  </a:cubicBezTo>
                  <a:cubicBezTo>
                    <a:pt x="133" y="560"/>
                    <a:pt x="129" y="562"/>
                    <a:pt x="125" y="5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 name="Freeform 46">
              <a:extLst>
                <a:ext uri="{FF2B5EF4-FFF2-40B4-BE49-F238E27FC236}">
                  <a16:creationId xmlns:a16="http://schemas.microsoft.com/office/drawing/2014/main" id="{5F50628E-8B91-35DC-D829-3C68604EBCEB}"/>
                </a:ext>
              </a:extLst>
            </p:cNvPr>
            <p:cNvSpPr>
              <a:spLocks/>
            </p:cNvSpPr>
            <p:nvPr/>
          </p:nvSpPr>
          <p:spPr bwMode="auto">
            <a:xfrm>
              <a:off x="7042150" y="3197225"/>
              <a:ext cx="161925" cy="50800"/>
            </a:xfrm>
            <a:custGeom>
              <a:avLst/>
              <a:gdLst>
                <a:gd name="T0" fmla="*/ 74 w 150"/>
                <a:gd name="T1" fmla="*/ 47 h 47"/>
                <a:gd name="T2" fmla="*/ 7 w 150"/>
                <a:gd name="T3" fmla="*/ 28 h 47"/>
                <a:gd name="T4" fmla="*/ 5 w 150"/>
                <a:gd name="T5" fmla="*/ 8 h 47"/>
                <a:gd name="T6" fmla="*/ 25 w 150"/>
                <a:gd name="T7" fmla="*/ 6 h 47"/>
                <a:gd name="T8" fmla="*/ 74 w 150"/>
                <a:gd name="T9" fmla="*/ 19 h 47"/>
                <a:gd name="T10" fmla="*/ 126 w 150"/>
                <a:gd name="T11" fmla="*/ 5 h 47"/>
                <a:gd name="T12" fmla="*/ 145 w 150"/>
                <a:gd name="T13" fmla="*/ 8 h 47"/>
                <a:gd name="T14" fmla="*/ 142 w 150"/>
                <a:gd name="T15" fmla="*/ 27 h 47"/>
                <a:gd name="T16" fmla="*/ 74 w 150"/>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47">
                  <a:moveTo>
                    <a:pt x="74" y="47"/>
                  </a:moveTo>
                  <a:cubicBezTo>
                    <a:pt x="54" y="47"/>
                    <a:pt x="29" y="45"/>
                    <a:pt x="7" y="28"/>
                  </a:cubicBezTo>
                  <a:cubicBezTo>
                    <a:pt x="1" y="23"/>
                    <a:pt x="0" y="14"/>
                    <a:pt x="5" y="8"/>
                  </a:cubicBezTo>
                  <a:cubicBezTo>
                    <a:pt x="10" y="2"/>
                    <a:pt x="19" y="1"/>
                    <a:pt x="25" y="6"/>
                  </a:cubicBezTo>
                  <a:cubicBezTo>
                    <a:pt x="39" y="17"/>
                    <a:pt x="58" y="19"/>
                    <a:pt x="74" y="19"/>
                  </a:cubicBezTo>
                  <a:cubicBezTo>
                    <a:pt x="96" y="19"/>
                    <a:pt x="113" y="14"/>
                    <a:pt x="126" y="5"/>
                  </a:cubicBezTo>
                  <a:cubicBezTo>
                    <a:pt x="132" y="0"/>
                    <a:pt x="141" y="1"/>
                    <a:pt x="145" y="8"/>
                  </a:cubicBezTo>
                  <a:cubicBezTo>
                    <a:pt x="150" y="14"/>
                    <a:pt x="149" y="23"/>
                    <a:pt x="142" y="27"/>
                  </a:cubicBezTo>
                  <a:cubicBezTo>
                    <a:pt x="125" y="41"/>
                    <a:pt x="102" y="47"/>
                    <a:pt x="7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 name="Freeform 47">
              <a:extLst>
                <a:ext uri="{FF2B5EF4-FFF2-40B4-BE49-F238E27FC236}">
                  <a16:creationId xmlns:a16="http://schemas.microsoft.com/office/drawing/2014/main" id="{36CB710E-F113-B43E-711A-6A24BEB6BA04}"/>
                </a:ext>
              </a:extLst>
            </p:cNvPr>
            <p:cNvSpPr>
              <a:spLocks noEditPoints="1"/>
            </p:cNvSpPr>
            <p:nvPr/>
          </p:nvSpPr>
          <p:spPr bwMode="auto">
            <a:xfrm>
              <a:off x="6918325" y="2909888"/>
              <a:ext cx="407987" cy="282575"/>
            </a:xfrm>
            <a:custGeom>
              <a:avLst/>
              <a:gdLst>
                <a:gd name="T0" fmla="*/ 323 w 377"/>
                <a:gd name="T1" fmla="*/ 261 h 261"/>
                <a:gd name="T2" fmla="*/ 54 w 377"/>
                <a:gd name="T3" fmla="*/ 261 h 261"/>
                <a:gd name="T4" fmla="*/ 0 w 377"/>
                <a:gd name="T5" fmla="*/ 207 h 261"/>
                <a:gd name="T6" fmla="*/ 16 w 377"/>
                <a:gd name="T7" fmla="*/ 168 h 261"/>
                <a:gd name="T8" fmla="*/ 0 w 377"/>
                <a:gd name="T9" fmla="*/ 130 h 261"/>
                <a:gd name="T10" fmla="*/ 16 w 377"/>
                <a:gd name="T11" fmla="*/ 92 h 261"/>
                <a:gd name="T12" fmla="*/ 0 w 377"/>
                <a:gd name="T13" fmla="*/ 54 h 261"/>
                <a:gd name="T14" fmla="*/ 54 w 377"/>
                <a:gd name="T15" fmla="*/ 0 h 261"/>
                <a:gd name="T16" fmla="*/ 323 w 377"/>
                <a:gd name="T17" fmla="*/ 0 h 261"/>
                <a:gd name="T18" fmla="*/ 377 w 377"/>
                <a:gd name="T19" fmla="*/ 54 h 261"/>
                <a:gd name="T20" fmla="*/ 361 w 377"/>
                <a:gd name="T21" fmla="*/ 92 h 261"/>
                <a:gd name="T22" fmla="*/ 377 w 377"/>
                <a:gd name="T23" fmla="*/ 130 h 261"/>
                <a:gd name="T24" fmla="*/ 361 w 377"/>
                <a:gd name="T25" fmla="*/ 168 h 261"/>
                <a:gd name="T26" fmla="*/ 377 w 377"/>
                <a:gd name="T27" fmla="*/ 207 h 261"/>
                <a:gd name="T28" fmla="*/ 323 w 377"/>
                <a:gd name="T29" fmla="*/ 261 h 261"/>
                <a:gd name="T30" fmla="*/ 54 w 377"/>
                <a:gd name="T31" fmla="*/ 28 h 261"/>
                <a:gd name="T32" fmla="*/ 28 w 377"/>
                <a:gd name="T33" fmla="*/ 54 h 261"/>
                <a:gd name="T34" fmla="*/ 46 w 377"/>
                <a:gd name="T35" fmla="*/ 79 h 261"/>
                <a:gd name="T36" fmla="*/ 56 w 377"/>
                <a:gd name="T37" fmla="*/ 92 h 261"/>
                <a:gd name="T38" fmla="*/ 46 w 377"/>
                <a:gd name="T39" fmla="*/ 105 h 261"/>
                <a:gd name="T40" fmla="*/ 28 w 377"/>
                <a:gd name="T41" fmla="*/ 130 h 261"/>
                <a:gd name="T42" fmla="*/ 46 w 377"/>
                <a:gd name="T43" fmla="*/ 155 h 261"/>
                <a:gd name="T44" fmla="*/ 56 w 377"/>
                <a:gd name="T45" fmla="*/ 168 h 261"/>
                <a:gd name="T46" fmla="*/ 46 w 377"/>
                <a:gd name="T47" fmla="*/ 181 h 261"/>
                <a:gd name="T48" fmla="*/ 28 w 377"/>
                <a:gd name="T49" fmla="*/ 207 h 261"/>
                <a:gd name="T50" fmla="*/ 54 w 377"/>
                <a:gd name="T51" fmla="*/ 233 h 261"/>
                <a:gd name="T52" fmla="*/ 323 w 377"/>
                <a:gd name="T53" fmla="*/ 233 h 261"/>
                <a:gd name="T54" fmla="*/ 349 w 377"/>
                <a:gd name="T55" fmla="*/ 207 h 261"/>
                <a:gd name="T56" fmla="*/ 331 w 377"/>
                <a:gd name="T57" fmla="*/ 181 h 261"/>
                <a:gd name="T58" fmla="*/ 321 w 377"/>
                <a:gd name="T59" fmla="*/ 168 h 261"/>
                <a:gd name="T60" fmla="*/ 331 w 377"/>
                <a:gd name="T61" fmla="*/ 155 h 261"/>
                <a:gd name="T62" fmla="*/ 349 w 377"/>
                <a:gd name="T63" fmla="*/ 130 h 261"/>
                <a:gd name="T64" fmla="*/ 331 w 377"/>
                <a:gd name="T65" fmla="*/ 105 h 261"/>
                <a:gd name="T66" fmla="*/ 321 w 377"/>
                <a:gd name="T67" fmla="*/ 92 h 261"/>
                <a:gd name="T68" fmla="*/ 331 w 377"/>
                <a:gd name="T69" fmla="*/ 79 h 261"/>
                <a:gd name="T70" fmla="*/ 349 w 377"/>
                <a:gd name="T71" fmla="*/ 54 h 261"/>
                <a:gd name="T72" fmla="*/ 323 w 377"/>
                <a:gd name="T73" fmla="*/ 28 h 261"/>
                <a:gd name="T74" fmla="*/ 54 w 377"/>
                <a:gd name="T75" fmla="*/ 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7" h="261">
                  <a:moveTo>
                    <a:pt x="323" y="261"/>
                  </a:moveTo>
                  <a:cubicBezTo>
                    <a:pt x="54" y="261"/>
                    <a:pt x="54" y="261"/>
                    <a:pt x="54" y="261"/>
                  </a:cubicBezTo>
                  <a:cubicBezTo>
                    <a:pt x="24" y="261"/>
                    <a:pt x="0" y="237"/>
                    <a:pt x="0" y="207"/>
                  </a:cubicBezTo>
                  <a:cubicBezTo>
                    <a:pt x="0" y="192"/>
                    <a:pt x="6" y="178"/>
                    <a:pt x="16" y="168"/>
                  </a:cubicBezTo>
                  <a:cubicBezTo>
                    <a:pt x="6" y="158"/>
                    <a:pt x="0" y="145"/>
                    <a:pt x="0" y="130"/>
                  </a:cubicBezTo>
                  <a:cubicBezTo>
                    <a:pt x="0" y="115"/>
                    <a:pt x="6" y="102"/>
                    <a:pt x="16" y="92"/>
                  </a:cubicBezTo>
                  <a:cubicBezTo>
                    <a:pt x="6" y="82"/>
                    <a:pt x="0" y="69"/>
                    <a:pt x="0" y="54"/>
                  </a:cubicBezTo>
                  <a:cubicBezTo>
                    <a:pt x="0" y="24"/>
                    <a:pt x="24" y="0"/>
                    <a:pt x="54" y="0"/>
                  </a:cubicBezTo>
                  <a:cubicBezTo>
                    <a:pt x="323" y="0"/>
                    <a:pt x="323" y="0"/>
                    <a:pt x="323" y="0"/>
                  </a:cubicBezTo>
                  <a:cubicBezTo>
                    <a:pt x="353" y="0"/>
                    <a:pt x="377" y="24"/>
                    <a:pt x="377" y="54"/>
                  </a:cubicBezTo>
                  <a:cubicBezTo>
                    <a:pt x="377" y="69"/>
                    <a:pt x="371" y="82"/>
                    <a:pt x="361" y="92"/>
                  </a:cubicBezTo>
                  <a:cubicBezTo>
                    <a:pt x="371" y="102"/>
                    <a:pt x="377" y="115"/>
                    <a:pt x="377" y="130"/>
                  </a:cubicBezTo>
                  <a:cubicBezTo>
                    <a:pt x="377" y="145"/>
                    <a:pt x="371" y="158"/>
                    <a:pt x="361" y="168"/>
                  </a:cubicBezTo>
                  <a:cubicBezTo>
                    <a:pt x="371" y="178"/>
                    <a:pt x="377" y="192"/>
                    <a:pt x="377" y="207"/>
                  </a:cubicBezTo>
                  <a:cubicBezTo>
                    <a:pt x="377" y="237"/>
                    <a:pt x="353" y="261"/>
                    <a:pt x="323" y="261"/>
                  </a:cubicBezTo>
                  <a:close/>
                  <a:moveTo>
                    <a:pt x="54" y="28"/>
                  </a:moveTo>
                  <a:cubicBezTo>
                    <a:pt x="40" y="28"/>
                    <a:pt x="28" y="40"/>
                    <a:pt x="28" y="54"/>
                  </a:cubicBezTo>
                  <a:cubicBezTo>
                    <a:pt x="28" y="65"/>
                    <a:pt x="35" y="75"/>
                    <a:pt x="46" y="79"/>
                  </a:cubicBezTo>
                  <a:cubicBezTo>
                    <a:pt x="52" y="80"/>
                    <a:pt x="56" y="86"/>
                    <a:pt x="56" y="92"/>
                  </a:cubicBezTo>
                  <a:cubicBezTo>
                    <a:pt x="56" y="98"/>
                    <a:pt x="52" y="104"/>
                    <a:pt x="46" y="105"/>
                  </a:cubicBezTo>
                  <a:cubicBezTo>
                    <a:pt x="35" y="109"/>
                    <a:pt x="28" y="119"/>
                    <a:pt x="28" y="130"/>
                  </a:cubicBezTo>
                  <a:cubicBezTo>
                    <a:pt x="28" y="141"/>
                    <a:pt x="35" y="151"/>
                    <a:pt x="46" y="155"/>
                  </a:cubicBezTo>
                  <a:cubicBezTo>
                    <a:pt x="52" y="156"/>
                    <a:pt x="56" y="162"/>
                    <a:pt x="56" y="168"/>
                  </a:cubicBezTo>
                  <a:cubicBezTo>
                    <a:pt x="56" y="174"/>
                    <a:pt x="52" y="180"/>
                    <a:pt x="46" y="181"/>
                  </a:cubicBezTo>
                  <a:cubicBezTo>
                    <a:pt x="36" y="185"/>
                    <a:pt x="28" y="195"/>
                    <a:pt x="28" y="207"/>
                  </a:cubicBezTo>
                  <a:cubicBezTo>
                    <a:pt x="28" y="221"/>
                    <a:pt x="40" y="233"/>
                    <a:pt x="54" y="233"/>
                  </a:cubicBezTo>
                  <a:cubicBezTo>
                    <a:pt x="323" y="233"/>
                    <a:pt x="323" y="233"/>
                    <a:pt x="323" y="233"/>
                  </a:cubicBezTo>
                  <a:cubicBezTo>
                    <a:pt x="337" y="233"/>
                    <a:pt x="349" y="221"/>
                    <a:pt x="349" y="207"/>
                  </a:cubicBezTo>
                  <a:cubicBezTo>
                    <a:pt x="349" y="195"/>
                    <a:pt x="341" y="185"/>
                    <a:pt x="331" y="181"/>
                  </a:cubicBezTo>
                  <a:cubicBezTo>
                    <a:pt x="325" y="180"/>
                    <a:pt x="321" y="174"/>
                    <a:pt x="321" y="168"/>
                  </a:cubicBezTo>
                  <a:cubicBezTo>
                    <a:pt x="321" y="162"/>
                    <a:pt x="325" y="156"/>
                    <a:pt x="331" y="155"/>
                  </a:cubicBezTo>
                  <a:cubicBezTo>
                    <a:pt x="342" y="151"/>
                    <a:pt x="349" y="141"/>
                    <a:pt x="349" y="130"/>
                  </a:cubicBezTo>
                  <a:cubicBezTo>
                    <a:pt x="349" y="119"/>
                    <a:pt x="342" y="109"/>
                    <a:pt x="331" y="105"/>
                  </a:cubicBezTo>
                  <a:cubicBezTo>
                    <a:pt x="325" y="104"/>
                    <a:pt x="321" y="98"/>
                    <a:pt x="321" y="92"/>
                  </a:cubicBezTo>
                  <a:cubicBezTo>
                    <a:pt x="321" y="86"/>
                    <a:pt x="325" y="80"/>
                    <a:pt x="331" y="79"/>
                  </a:cubicBezTo>
                  <a:cubicBezTo>
                    <a:pt x="342" y="75"/>
                    <a:pt x="349" y="65"/>
                    <a:pt x="349" y="54"/>
                  </a:cubicBezTo>
                  <a:cubicBezTo>
                    <a:pt x="349" y="40"/>
                    <a:pt x="337" y="28"/>
                    <a:pt x="323" y="28"/>
                  </a:cubicBezTo>
                  <a:lnTo>
                    <a:pt x="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 name="Freeform 48">
              <a:extLst>
                <a:ext uri="{FF2B5EF4-FFF2-40B4-BE49-F238E27FC236}">
                  <a16:creationId xmlns:a16="http://schemas.microsoft.com/office/drawing/2014/main" id="{9110D30C-1A67-11E1-AFB6-D57160B1E9F4}"/>
                </a:ext>
              </a:extLst>
            </p:cNvPr>
            <p:cNvSpPr>
              <a:spLocks/>
            </p:cNvSpPr>
            <p:nvPr/>
          </p:nvSpPr>
          <p:spPr bwMode="auto">
            <a:xfrm>
              <a:off x="6999288" y="2995613"/>
              <a:ext cx="246062" cy="30162"/>
            </a:xfrm>
            <a:custGeom>
              <a:avLst/>
              <a:gdLst>
                <a:gd name="T0" fmla="*/ 213 w 227"/>
                <a:gd name="T1" fmla="*/ 28 h 28"/>
                <a:gd name="T2" fmla="*/ 14 w 227"/>
                <a:gd name="T3" fmla="*/ 28 h 28"/>
                <a:gd name="T4" fmla="*/ 0 w 227"/>
                <a:gd name="T5" fmla="*/ 14 h 28"/>
                <a:gd name="T6" fmla="*/ 14 w 227"/>
                <a:gd name="T7" fmla="*/ 0 h 28"/>
                <a:gd name="T8" fmla="*/ 213 w 227"/>
                <a:gd name="T9" fmla="*/ 0 h 28"/>
                <a:gd name="T10" fmla="*/ 227 w 227"/>
                <a:gd name="T11" fmla="*/ 14 h 28"/>
                <a:gd name="T12" fmla="*/ 213 w 22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27" h="28">
                  <a:moveTo>
                    <a:pt x="213" y="28"/>
                  </a:moveTo>
                  <a:cubicBezTo>
                    <a:pt x="14" y="28"/>
                    <a:pt x="14" y="28"/>
                    <a:pt x="14" y="28"/>
                  </a:cubicBezTo>
                  <a:cubicBezTo>
                    <a:pt x="6" y="28"/>
                    <a:pt x="0" y="22"/>
                    <a:pt x="0" y="14"/>
                  </a:cubicBezTo>
                  <a:cubicBezTo>
                    <a:pt x="0" y="6"/>
                    <a:pt x="6" y="0"/>
                    <a:pt x="14" y="0"/>
                  </a:cubicBezTo>
                  <a:cubicBezTo>
                    <a:pt x="213" y="0"/>
                    <a:pt x="213" y="0"/>
                    <a:pt x="213" y="0"/>
                  </a:cubicBezTo>
                  <a:cubicBezTo>
                    <a:pt x="221" y="0"/>
                    <a:pt x="227" y="6"/>
                    <a:pt x="227" y="14"/>
                  </a:cubicBezTo>
                  <a:cubicBezTo>
                    <a:pt x="227" y="22"/>
                    <a:pt x="221" y="28"/>
                    <a:pt x="2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 name="Freeform 49">
              <a:extLst>
                <a:ext uri="{FF2B5EF4-FFF2-40B4-BE49-F238E27FC236}">
                  <a16:creationId xmlns:a16="http://schemas.microsoft.com/office/drawing/2014/main" id="{4192E0E0-8715-BF4F-1B26-988F6B282413}"/>
                </a:ext>
              </a:extLst>
            </p:cNvPr>
            <p:cNvSpPr>
              <a:spLocks/>
            </p:cNvSpPr>
            <p:nvPr/>
          </p:nvSpPr>
          <p:spPr bwMode="auto">
            <a:xfrm>
              <a:off x="6999288" y="3076575"/>
              <a:ext cx="246062" cy="30162"/>
            </a:xfrm>
            <a:custGeom>
              <a:avLst/>
              <a:gdLst>
                <a:gd name="T0" fmla="*/ 213 w 227"/>
                <a:gd name="T1" fmla="*/ 28 h 28"/>
                <a:gd name="T2" fmla="*/ 14 w 227"/>
                <a:gd name="T3" fmla="*/ 28 h 28"/>
                <a:gd name="T4" fmla="*/ 0 w 227"/>
                <a:gd name="T5" fmla="*/ 14 h 28"/>
                <a:gd name="T6" fmla="*/ 14 w 227"/>
                <a:gd name="T7" fmla="*/ 0 h 28"/>
                <a:gd name="T8" fmla="*/ 213 w 227"/>
                <a:gd name="T9" fmla="*/ 0 h 28"/>
                <a:gd name="T10" fmla="*/ 227 w 227"/>
                <a:gd name="T11" fmla="*/ 14 h 28"/>
                <a:gd name="T12" fmla="*/ 213 w 22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27" h="28">
                  <a:moveTo>
                    <a:pt x="213" y="28"/>
                  </a:moveTo>
                  <a:cubicBezTo>
                    <a:pt x="14" y="28"/>
                    <a:pt x="14" y="28"/>
                    <a:pt x="14" y="28"/>
                  </a:cubicBezTo>
                  <a:cubicBezTo>
                    <a:pt x="6" y="28"/>
                    <a:pt x="0" y="22"/>
                    <a:pt x="0" y="14"/>
                  </a:cubicBezTo>
                  <a:cubicBezTo>
                    <a:pt x="0" y="6"/>
                    <a:pt x="6" y="0"/>
                    <a:pt x="14" y="0"/>
                  </a:cubicBezTo>
                  <a:cubicBezTo>
                    <a:pt x="213" y="0"/>
                    <a:pt x="213" y="0"/>
                    <a:pt x="213" y="0"/>
                  </a:cubicBezTo>
                  <a:cubicBezTo>
                    <a:pt x="221" y="0"/>
                    <a:pt x="227" y="6"/>
                    <a:pt x="227" y="14"/>
                  </a:cubicBezTo>
                  <a:cubicBezTo>
                    <a:pt x="227" y="22"/>
                    <a:pt x="221" y="28"/>
                    <a:pt x="2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 name="Freeform 50">
              <a:extLst>
                <a:ext uri="{FF2B5EF4-FFF2-40B4-BE49-F238E27FC236}">
                  <a16:creationId xmlns:a16="http://schemas.microsoft.com/office/drawing/2014/main" id="{41A1A21B-0666-D87B-8AD3-684A5A0AA4C1}"/>
                </a:ext>
              </a:extLst>
            </p:cNvPr>
            <p:cNvSpPr>
              <a:spLocks/>
            </p:cNvSpPr>
            <p:nvPr/>
          </p:nvSpPr>
          <p:spPr bwMode="auto">
            <a:xfrm>
              <a:off x="7016750" y="2562225"/>
              <a:ext cx="211137" cy="376237"/>
            </a:xfrm>
            <a:custGeom>
              <a:avLst/>
              <a:gdLst>
                <a:gd name="T0" fmla="*/ 195 w 195"/>
                <a:gd name="T1" fmla="*/ 17 h 347"/>
                <a:gd name="T2" fmla="*/ 188 w 195"/>
                <a:gd name="T3" fmla="*/ 4 h 347"/>
                <a:gd name="T4" fmla="*/ 169 w 195"/>
                <a:gd name="T5" fmla="*/ 9 h 347"/>
                <a:gd name="T6" fmla="*/ 153 w 195"/>
                <a:gd name="T7" fmla="*/ 39 h 347"/>
                <a:gd name="T8" fmla="*/ 139 w 195"/>
                <a:gd name="T9" fmla="*/ 13 h 347"/>
                <a:gd name="T10" fmla="*/ 132 w 195"/>
                <a:gd name="T11" fmla="*/ 4 h 347"/>
                <a:gd name="T12" fmla="*/ 113 w 195"/>
                <a:gd name="T13" fmla="*/ 9 h 347"/>
                <a:gd name="T14" fmla="*/ 97 w 195"/>
                <a:gd name="T15" fmla="*/ 39 h 347"/>
                <a:gd name="T16" fmla="*/ 84 w 195"/>
                <a:gd name="T17" fmla="*/ 13 h 347"/>
                <a:gd name="T18" fmla="*/ 77 w 195"/>
                <a:gd name="T19" fmla="*/ 4 h 347"/>
                <a:gd name="T20" fmla="*/ 58 w 195"/>
                <a:gd name="T21" fmla="*/ 9 h 347"/>
                <a:gd name="T22" fmla="*/ 41 w 195"/>
                <a:gd name="T23" fmla="*/ 39 h 347"/>
                <a:gd name="T24" fmla="*/ 26 w 195"/>
                <a:gd name="T25" fmla="*/ 11 h 347"/>
                <a:gd name="T26" fmla="*/ 8 w 195"/>
                <a:gd name="T27" fmla="*/ 5 h 347"/>
                <a:gd name="T28" fmla="*/ 0 w 195"/>
                <a:gd name="T29" fmla="*/ 17 h 347"/>
                <a:gd name="T30" fmla="*/ 0 w 195"/>
                <a:gd name="T31" fmla="*/ 18 h 347"/>
                <a:gd name="T32" fmla="*/ 0 w 195"/>
                <a:gd name="T33" fmla="*/ 281 h 347"/>
                <a:gd name="T34" fmla="*/ 14 w 195"/>
                <a:gd name="T35" fmla="*/ 295 h 347"/>
                <a:gd name="T36" fmla="*/ 28 w 195"/>
                <a:gd name="T37" fmla="*/ 281 h 347"/>
                <a:gd name="T38" fmla="*/ 28 w 195"/>
                <a:gd name="T39" fmla="*/ 74 h 347"/>
                <a:gd name="T40" fmla="*/ 29 w 195"/>
                <a:gd name="T41" fmla="*/ 75 h 347"/>
                <a:gd name="T42" fmla="*/ 41 w 195"/>
                <a:gd name="T43" fmla="*/ 83 h 347"/>
                <a:gd name="T44" fmla="*/ 41 w 195"/>
                <a:gd name="T45" fmla="*/ 83 h 347"/>
                <a:gd name="T46" fmla="*/ 53 w 195"/>
                <a:gd name="T47" fmla="*/ 76 h 347"/>
                <a:gd name="T48" fmla="*/ 69 w 195"/>
                <a:gd name="T49" fmla="*/ 46 h 347"/>
                <a:gd name="T50" fmla="*/ 85 w 195"/>
                <a:gd name="T51" fmla="*/ 75 h 347"/>
                <a:gd name="T52" fmla="*/ 97 w 195"/>
                <a:gd name="T53" fmla="*/ 83 h 347"/>
                <a:gd name="T54" fmla="*/ 97 w 195"/>
                <a:gd name="T55" fmla="*/ 83 h 347"/>
                <a:gd name="T56" fmla="*/ 109 w 195"/>
                <a:gd name="T57" fmla="*/ 76 h 347"/>
                <a:gd name="T58" fmla="*/ 125 w 195"/>
                <a:gd name="T59" fmla="*/ 46 h 347"/>
                <a:gd name="T60" fmla="*/ 141 w 195"/>
                <a:gd name="T61" fmla="*/ 76 h 347"/>
                <a:gd name="T62" fmla="*/ 153 w 195"/>
                <a:gd name="T63" fmla="*/ 83 h 347"/>
                <a:gd name="T64" fmla="*/ 153 w 195"/>
                <a:gd name="T65" fmla="*/ 83 h 347"/>
                <a:gd name="T66" fmla="*/ 165 w 195"/>
                <a:gd name="T67" fmla="*/ 76 h 347"/>
                <a:gd name="T68" fmla="*/ 167 w 195"/>
                <a:gd name="T69" fmla="*/ 72 h 347"/>
                <a:gd name="T70" fmla="*/ 167 w 195"/>
                <a:gd name="T71" fmla="*/ 333 h 347"/>
                <a:gd name="T72" fmla="*/ 181 w 195"/>
                <a:gd name="T73" fmla="*/ 347 h 347"/>
                <a:gd name="T74" fmla="*/ 195 w 195"/>
                <a:gd name="T75" fmla="*/ 333 h 347"/>
                <a:gd name="T76" fmla="*/ 195 w 195"/>
                <a:gd name="T77" fmla="*/ 18 h 347"/>
                <a:gd name="T78" fmla="*/ 195 w 195"/>
                <a:gd name="T79" fmla="*/ 1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5" h="347">
                  <a:moveTo>
                    <a:pt x="195" y="17"/>
                  </a:moveTo>
                  <a:cubicBezTo>
                    <a:pt x="195" y="12"/>
                    <a:pt x="193" y="6"/>
                    <a:pt x="188" y="4"/>
                  </a:cubicBezTo>
                  <a:cubicBezTo>
                    <a:pt x="181" y="0"/>
                    <a:pt x="172" y="3"/>
                    <a:pt x="169" y="9"/>
                  </a:cubicBezTo>
                  <a:cubicBezTo>
                    <a:pt x="153" y="39"/>
                    <a:pt x="153" y="39"/>
                    <a:pt x="153" y="39"/>
                  </a:cubicBezTo>
                  <a:cubicBezTo>
                    <a:pt x="139" y="13"/>
                    <a:pt x="139" y="13"/>
                    <a:pt x="139" y="13"/>
                  </a:cubicBezTo>
                  <a:cubicBezTo>
                    <a:pt x="138" y="9"/>
                    <a:pt x="135" y="6"/>
                    <a:pt x="132" y="4"/>
                  </a:cubicBezTo>
                  <a:cubicBezTo>
                    <a:pt x="125" y="0"/>
                    <a:pt x="116" y="3"/>
                    <a:pt x="113" y="9"/>
                  </a:cubicBezTo>
                  <a:cubicBezTo>
                    <a:pt x="97" y="39"/>
                    <a:pt x="97" y="39"/>
                    <a:pt x="97" y="39"/>
                  </a:cubicBezTo>
                  <a:cubicBezTo>
                    <a:pt x="84" y="13"/>
                    <a:pt x="84" y="13"/>
                    <a:pt x="84" y="13"/>
                  </a:cubicBezTo>
                  <a:cubicBezTo>
                    <a:pt x="83" y="9"/>
                    <a:pt x="80" y="6"/>
                    <a:pt x="77" y="4"/>
                  </a:cubicBezTo>
                  <a:cubicBezTo>
                    <a:pt x="70" y="0"/>
                    <a:pt x="61" y="2"/>
                    <a:pt x="58" y="9"/>
                  </a:cubicBezTo>
                  <a:cubicBezTo>
                    <a:pt x="41" y="39"/>
                    <a:pt x="41" y="39"/>
                    <a:pt x="41" y="39"/>
                  </a:cubicBezTo>
                  <a:cubicBezTo>
                    <a:pt x="26" y="11"/>
                    <a:pt x="26" y="11"/>
                    <a:pt x="26" y="11"/>
                  </a:cubicBezTo>
                  <a:cubicBezTo>
                    <a:pt x="23" y="4"/>
                    <a:pt x="14" y="1"/>
                    <a:pt x="8" y="5"/>
                  </a:cubicBezTo>
                  <a:cubicBezTo>
                    <a:pt x="3" y="7"/>
                    <a:pt x="0" y="12"/>
                    <a:pt x="0" y="17"/>
                  </a:cubicBezTo>
                  <a:cubicBezTo>
                    <a:pt x="0" y="18"/>
                    <a:pt x="0" y="18"/>
                    <a:pt x="0" y="18"/>
                  </a:cubicBezTo>
                  <a:cubicBezTo>
                    <a:pt x="0" y="281"/>
                    <a:pt x="0" y="281"/>
                    <a:pt x="0" y="281"/>
                  </a:cubicBezTo>
                  <a:cubicBezTo>
                    <a:pt x="0" y="289"/>
                    <a:pt x="6" y="295"/>
                    <a:pt x="14" y="295"/>
                  </a:cubicBezTo>
                  <a:cubicBezTo>
                    <a:pt x="22" y="295"/>
                    <a:pt x="28" y="289"/>
                    <a:pt x="28" y="281"/>
                  </a:cubicBezTo>
                  <a:cubicBezTo>
                    <a:pt x="28" y="74"/>
                    <a:pt x="28" y="74"/>
                    <a:pt x="28" y="74"/>
                  </a:cubicBezTo>
                  <a:cubicBezTo>
                    <a:pt x="29" y="75"/>
                    <a:pt x="29" y="75"/>
                    <a:pt x="29" y="75"/>
                  </a:cubicBezTo>
                  <a:cubicBezTo>
                    <a:pt x="31" y="80"/>
                    <a:pt x="36" y="83"/>
                    <a:pt x="41" y="83"/>
                  </a:cubicBezTo>
                  <a:cubicBezTo>
                    <a:pt x="41" y="83"/>
                    <a:pt x="41" y="83"/>
                    <a:pt x="41" y="83"/>
                  </a:cubicBezTo>
                  <a:cubicBezTo>
                    <a:pt x="46" y="83"/>
                    <a:pt x="51" y="80"/>
                    <a:pt x="53" y="76"/>
                  </a:cubicBezTo>
                  <a:cubicBezTo>
                    <a:pt x="69" y="46"/>
                    <a:pt x="69" y="46"/>
                    <a:pt x="69" y="46"/>
                  </a:cubicBezTo>
                  <a:cubicBezTo>
                    <a:pt x="85" y="75"/>
                    <a:pt x="85" y="75"/>
                    <a:pt x="85" y="75"/>
                  </a:cubicBezTo>
                  <a:cubicBezTo>
                    <a:pt x="87" y="80"/>
                    <a:pt x="92" y="83"/>
                    <a:pt x="97" y="83"/>
                  </a:cubicBezTo>
                  <a:cubicBezTo>
                    <a:pt x="97" y="83"/>
                    <a:pt x="97" y="83"/>
                    <a:pt x="97" y="83"/>
                  </a:cubicBezTo>
                  <a:cubicBezTo>
                    <a:pt x="102" y="83"/>
                    <a:pt x="107" y="80"/>
                    <a:pt x="109" y="76"/>
                  </a:cubicBezTo>
                  <a:cubicBezTo>
                    <a:pt x="125" y="46"/>
                    <a:pt x="125" y="46"/>
                    <a:pt x="125" y="46"/>
                  </a:cubicBezTo>
                  <a:cubicBezTo>
                    <a:pt x="141" y="76"/>
                    <a:pt x="141" y="76"/>
                    <a:pt x="141" y="76"/>
                  </a:cubicBezTo>
                  <a:cubicBezTo>
                    <a:pt x="143" y="80"/>
                    <a:pt x="148" y="83"/>
                    <a:pt x="153" y="83"/>
                  </a:cubicBezTo>
                  <a:cubicBezTo>
                    <a:pt x="153" y="83"/>
                    <a:pt x="153" y="83"/>
                    <a:pt x="153" y="83"/>
                  </a:cubicBezTo>
                  <a:cubicBezTo>
                    <a:pt x="158" y="83"/>
                    <a:pt x="163" y="80"/>
                    <a:pt x="165" y="76"/>
                  </a:cubicBezTo>
                  <a:cubicBezTo>
                    <a:pt x="167" y="72"/>
                    <a:pt x="167" y="72"/>
                    <a:pt x="167" y="72"/>
                  </a:cubicBezTo>
                  <a:cubicBezTo>
                    <a:pt x="167" y="333"/>
                    <a:pt x="167" y="333"/>
                    <a:pt x="167" y="333"/>
                  </a:cubicBezTo>
                  <a:cubicBezTo>
                    <a:pt x="167" y="341"/>
                    <a:pt x="173" y="347"/>
                    <a:pt x="181" y="347"/>
                  </a:cubicBezTo>
                  <a:cubicBezTo>
                    <a:pt x="189" y="347"/>
                    <a:pt x="195" y="341"/>
                    <a:pt x="195" y="333"/>
                  </a:cubicBezTo>
                  <a:cubicBezTo>
                    <a:pt x="195" y="18"/>
                    <a:pt x="195" y="18"/>
                    <a:pt x="195" y="18"/>
                  </a:cubicBezTo>
                  <a:cubicBezTo>
                    <a:pt x="195" y="18"/>
                    <a:pt x="195" y="18"/>
                    <a:pt x="19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23" name="그룹 22">
            <a:extLst>
              <a:ext uri="{FF2B5EF4-FFF2-40B4-BE49-F238E27FC236}">
                <a16:creationId xmlns:a16="http://schemas.microsoft.com/office/drawing/2014/main" id="{1411F2C9-CF9A-5CF5-EAE0-F6A328A9EE47}"/>
              </a:ext>
            </a:extLst>
          </p:cNvPr>
          <p:cNvGrpSpPr/>
          <p:nvPr/>
        </p:nvGrpSpPr>
        <p:grpSpPr>
          <a:xfrm>
            <a:off x="5058144" y="3167656"/>
            <a:ext cx="504087" cy="522688"/>
            <a:chOff x="3367561" y="3794125"/>
            <a:chExt cx="860425" cy="892175"/>
          </a:xfrm>
          <a:solidFill>
            <a:schemeClr val="bg1"/>
          </a:solidFill>
        </p:grpSpPr>
        <p:sp>
          <p:nvSpPr>
            <p:cNvPr id="24" name="Freeform 14">
              <a:extLst>
                <a:ext uri="{FF2B5EF4-FFF2-40B4-BE49-F238E27FC236}">
                  <a16:creationId xmlns:a16="http://schemas.microsoft.com/office/drawing/2014/main" id="{851CF1E1-CE5A-191F-A5C2-1993A4AA3B74}"/>
                </a:ext>
              </a:extLst>
            </p:cNvPr>
            <p:cNvSpPr>
              <a:spLocks/>
            </p:cNvSpPr>
            <p:nvPr/>
          </p:nvSpPr>
          <p:spPr bwMode="auto">
            <a:xfrm>
              <a:off x="3735861" y="4473575"/>
              <a:ext cx="120650" cy="192087"/>
            </a:xfrm>
            <a:custGeom>
              <a:avLst/>
              <a:gdLst>
                <a:gd name="T0" fmla="*/ 56 w 112"/>
                <a:gd name="T1" fmla="*/ 177 h 177"/>
                <a:gd name="T2" fmla="*/ 0 w 112"/>
                <a:gd name="T3" fmla="*/ 121 h 177"/>
                <a:gd name="T4" fmla="*/ 0 w 112"/>
                <a:gd name="T5" fmla="*/ 14 h 177"/>
                <a:gd name="T6" fmla="*/ 14 w 112"/>
                <a:gd name="T7" fmla="*/ 0 h 177"/>
                <a:gd name="T8" fmla="*/ 28 w 112"/>
                <a:gd name="T9" fmla="*/ 14 h 177"/>
                <a:gd name="T10" fmla="*/ 28 w 112"/>
                <a:gd name="T11" fmla="*/ 121 h 177"/>
                <a:gd name="T12" fmla="*/ 56 w 112"/>
                <a:gd name="T13" fmla="*/ 149 h 177"/>
                <a:gd name="T14" fmla="*/ 84 w 112"/>
                <a:gd name="T15" fmla="*/ 121 h 177"/>
                <a:gd name="T16" fmla="*/ 84 w 112"/>
                <a:gd name="T17" fmla="*/ 14 h 177"/>
                <a:gd name="T18" fmla="*/ 98 w 112"/>
                <a:gd name="T19" fmla="*/ 0 h 177"/>
                <a:gd name="T20" fmla="*/ 112 w 112"/>
                <a:gd name="T21" fmla="*/ 14 h 177"/>
                <a:gd name="T22" fmla="*/ 112 w 112"/>
                <a:gd name="T23" fmla="*/ 121 h 177"/>
                <a:gd name="T24" fmla="*/ 56 w 112"/>
                <a:gd name="T25"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77">
                  <a:moveTo>
                    <a:pt x="56" y="177"/>
                  </a:moveTo>
                  <a:cubicBezTo>
                    <a:pt x="25" y="177"/>
                    <a:pt x="0" y="152"/>
                    <a:pt x="0" y="121"/>
                  </a:cubicBezTo>
                  <a:cubicBezTo>
                    <a:pt x="0" y="14"/>
                    <a:pt x="0" y="14"/>
                    <a:pt x="0" y="14"/>
                  </a:cubicBezTo>
                  <a:cubicBezTo>
                    <a:pt x="0" y="6"/>
                    <a:pt x="6" y="0"/>
                    <a:pt x="14" y="0"/>
                  </a:cubicBezTo>
                  <a:cubicBezTo>
                    <a:pt x="22" y="0"/>
                    <a:pt x="28" y="6"/>
                    <a:pt x="28" y="14"/>
                  </a:cubicBezTo>
                  <a:cubicBezTo>
                    <a:pt x="28" y="121"/>
                    <a:pt x="28" y="121"/>
                    <a:pt x="28" y="121"/>
                  </a:cubicBezTo>
                  <a:cubicBezTo>
                    <a:pt x="28" y="136"/>
                    <a:pt x="41" y="149"/>
                    <a:pt x="56" y="149"/>
                  </a:cubicBezTo>
                  <a:cubicBezTo>
                    <a:pt x="72" y="149"/>
                    <a:pt x="84" y="137"/>
                    <a:pt x="84" y="121"/>
                  </a:cubicBezTo>
                  <a:cubicBezTo>
                    <a:pt x="84" y="14"/>
                    <a:pt x="84" y="14"/>
                    <a:pt x="84" y="14"/>
                  </a:cubicBezTo>
                  <a:cubicBezTo>
                    <a:pt x="84" y="6"/>
                    <a:pt x="90" y="0"/>
                    <a:pt x="98" y="0"/>
                  </a:cubicBezTo>
                  <a:cubicBezTo>
                    <a:pt x="106" y="0"/>
                    <a:pt x="112" y="6"/>
                    <a:pt x="112" y="14"/>
                  </a:cubicBezTo>
                  <a:cubicBezTo>
                    <a:pt x="112" y="121"/>
                    <a:pt x="112" y="121"/>
                    <a:pt x="112" y="121"/>
                  </a:cubicBezTo>
                  <a:cubicBezTo>
                    <a:pt x="112" y="152"/>
                    <a:pt x="87" y="177"/>
                    <a:pt x="56" y="1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5" name="Freeform 15">
              <a:extLst>
                <a:ext uri="{FF2B5EF4-FFF2-40B4-BE49-F238E27FC236}">
                  <a16:creationId xmlns:a16="http://schemas.microsoft.com/office/drawing/2014/main" id="{D05491B5-31F6-5414-A6EB-11FA1F51396D}"/>
                </a:ext>
              </a:extLst>
            </p:cNvPr>
            <p:cNvSpPr>
              <a:spLocks/>
            </p:cNvSpPr>
            <p:nvPr/>
          </p:nvSpPr>
          <p:spPr bwMode="auto">
            <a:xfrm>
              <a:off x="3508848" y="4468813"/>
              <a:ext cx="223837" cy="217487"/>
            </a:xfrm>
            <a:custGeom>
              <a:avLst/>
              <a:gdLst>
                <a:gd name="T0" fmla="*/ 60 w 206"/>
                <a:gd name="T1" fmla="*/ 202 h 202"/>
                <a:gd name="T2" fmla="*/ 18 w 206"/>
                <a:gd name="T3" fmla="*/ 184 h 202"/>
                <a:gd name="T4" fmla="*/ 18 w 206"/>
                <a:gd name="T5" fmla="*/ 184 h 202"/>
                <a:gd name="T6" fmla="*/ 0 w 206"/>
                <a:gd name="T7" fmla="*/ 140 h 202"/>
                <a:gd name="T8" fmla="*/ 13 w 206"/>
                <a:gd name="T9" fmla="*/ 110 h 202"/>
                <a:gd name="T10" fmla="*/ 118 w 206"/>
                <a:gd name="T11" fmla="*/ 5 h 202"/>
                <a:gd name="T12" fmla="*/ 138 w 206"/>
                <a:gd name="T13" fmla="*/ 5 h 202"/>
                <a:gd name="T14" fmla="*/ 138 w 206"/>
                <a:gd name="T15" fmla="*/ 25 h 202"/>
                <a:gd name="T16" fmla="*/ 33 w 206"/>
                <a:gd name="T17" fmla="*/ 130 h 202"/>
                <a:gd name="T18" fmla="*/ 33 w 206"/>
                <a:gd name="T19" fmla="*/ 130 h 202"/>
                <a:gd name="T20" fmla="*/ 28 w 206"/>
                <a:gd name="T21" fmla="*/ 141 h 202"/>
                <a:gd name="T22" fmla="*/ 38 w 206"/>
                <a:gd name="T23" fmla="*/ 164 h 202"/>
                <a:gd name="T24" fmla="*/ 61 w 206"/>
                <a:gd name="T25" fmla="*/ 174 h 202"/>
                <a:gd name="T26" fmla="*/ 72 w 206"/>
                <a:gd name="T27" fmla="*/ 169 h 202"/>
                <a:gd name="T28" fmla="*/ 72 w 206"/>
                <a:gd name="T29" fmla="*/ 169 h 202"/>
                <a:gd name="T30" fmla="*/ 181 w 206"/>
                <a:gd name="T31" fmla="*/ 61 h 202"/>
                <a:gd name="T32" fmla="*/ 201 w 206"/>
                <a:gd name="T33" fmla="*/ 61 h 202"/>
                <a:gd name="T34" fmla="*/ 201 w 206"/>
                <a:gd name="T35" fmla="*/ 81 h 202"/>
                <a:gd name="T36" fmla="*/ 92 w 206"/>
                <a:gd name="T37" fmla="*/ 189 h 202"/>
                <a:gd name="T38" fmla="*/ 62 w 206"/>
                <a:gd name="T39" fmla="*/ 202 h 202"/>
                <a:gd name="T40" fmla="*/ 60 w 206"/>
                <a:gd name="T41"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6" h="202">
                  <a:moveTo>
                    <a:pt x="60" y="202"/>
                  </a:moveTo>
                  <a:cubicBezTo>
                    <a:pt x="46" y="202"/>
                    <a:pt x="30" y="196"/>
                    <a:pt x="18" y="184"/>
                  </a:cubicBezTo>
                  <a:cubicBezTo>
                    <a:pt x="18" y="184"/>
                    <a:pt x="18" y="184"/>
                    <a:pt x="18" y="184"/>
                  </a:cubicBezTo>
                  <a:cubicBezTo>
                    <a:pt x="6" y="171"/>
                    <a:pt x="0" y="155"/>
                    <a:pt x="0" y="140"/>
                  </a:cubicBezTo>
                  <a:cubicBezTo>
                    <a:pt x="0" y="128"/>
                    <a:pt x="5" y="118"/>
                    <a:pt x="13" y="110"/>
                  </a:cubicBezTo>
                  <a:cubicBezTo>
                    <a:pt x="118" y="5"/>
                    <a:pt x="118" y="5"/>
                    <a:pt x="118" y="5"/>
                  </a:cubicBezTo>
                  <a:cubicBezTo>
                    <a:pt x="124" y="0"/>
                    <a:pt x="132" y="0"/>
                    <a:pt x="138" y="5"/>
                  </a:cubicBezTo>
                  <a:cubicBezTo>
                    <a:pt x="143" y="11"/>
                    <a:pt x="143" y="19"/>
                    <a:pt x="138" y="25"/>
                  </a:cubicBezTo>
                  <a:cubicBezTo>
                    <a:pt x="33" y="130"/>
                    <a:pt x="33" y="130"/>
                    <a:pt x="33" y="130"/>
                  </a:cubicBezTo>
                  <a:cubicBezTo>
                    <a:pt x="33" y="130"/>
                    <a:pt x="33" y="130"/>
                    <a:pt x="33" y="130"/>
                  </a:cubicBezTo>
                  <a:cubicBezTo>
                    <a:pt x="30" y="133"/>
                    <a:pt x="28" y="136"/>
                    <a:pt x="28" y="141"/>
                  </a:cubicBezTo>
                  <a:cubicBezTo>
                    <a:pt x="28" y="149"/>
                    <a:pt x="31" y="157"/>
                    <a:pt x="38" y="164"/>
                  </a:cubicBezTo>
                  <a:cubicBezTo>
                    <a:pt x="45" y="171"/>
                    <a:pt x="53" y="174"/>
                    <a:pt x="61" y="174"/>
                  </a:cubicBezTo>
                  <a:cubicBezTo>
                    <a:pt x="66" y="174"/>
                    <a:pt x="69" y="172"/>
                    <a:pt x="72" y="169"/>
                  </a:cubicBezTo>
                  <a:cubicBezTo>
                    <a:pt x="72" y="169"/>
                    <a:pt x="72" y="169"/>
                    <a:pt x="72" y="169"/>
                  </a:cubicBezTo>
                  <a:cubicBezTo>
                    <a:pt x="181" y="61"/>
                    <a:pt x="181" y="61"/>
                    <a:pt x="181" y="61"/>
                  </a:cubicBezTo>
                  <a:cubicBezTo>
                    <a:pt x="187" y="56"/>
                    <a:pt x="196" y="56"/>
                    <a:pt x="201" y="61"/>
                  </a:cubicBezTo>
                  <a:cubicBezTo>
                    <a:pt x="206" y="67"/>
                    <a:pt x="206" y="76"/>
                    <a:pt x="201" y="81"/>
                  </a:cubicBezTo>
                  <a:cubicBezTo>
                    <a:pt x="92" y="189"/>
                    <a:pt x="92" y="189"/>
                    <a:pt x="92" y="189"/>
                  </a:cubicBezTo>
                  <a:cubicBezTo>
                    <a:pt x="84" y="197"/>
                    <a:pt x="74" y="202"/>
                    <a:pt x="62" y="202"/>
                  </a:cubicBezTo>
                  <a:cubicBezTo>
                    <a:pt x="61" y="202"/>
                    <a:pt x="61" y="202"/>
                    <a:pt x="60"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6" name="Freeform 16">
              <a:extLst>
                <a:ext uri="{FF2B5EF4-FFF2-40B4-BE49-F238E27FC236}">
                  <a16:creationId xmlns:a16="http://schemas.microsoft.com/office/drawing/2014/main" id="{A59DBBC6-81AE-F5D3-1E2C-FB17E3B3FB3B}"/>
                </a:ext>
              </a:extLst>
            </p:cNvPr>
            <p:cNvSpPr>
              <a:spLocks/>
            </p:cNvSpPr>
            <p:nvPr/>
          </p:nvSpPr>
          <p:spPr bwMode="auto">
            <a:xfrm>
              <a:off x="3869211" y="4468813"/>
              <a:ext cx="220662" cy="217487"/>
            </a:xfrm>
            <a:custGeom>
              <a:avLst/>
              <a:gdLst>
                <a:gd name="T0" fmla="*/ 145 w 205"/>
                <a:gd name="T1" fmla="*/ 202 h 202"/>
                <a:gd name="T2" fmla="*/ 144 w 205"/>
                <a:gd name="T3" fmla="*/ 202 h 202"/>
                <a:gd name="T4" fmla="*/ 113 w 205"/>
                <a:gd name="T5" fmla="*/ 189 h 202"/>
                <a:gd name="T6" fmla="*/ 5 w 205"/>
                <a:gd name="T7" fmla="*/ 81 h 202"/>
                <a:gd name="T8" fmla="*/ 5 w 205"/>
                <a:gd name="T9" fmla="*/ 61 h 202"/>
                <a:gd name="T10" fmla="*/ 25 w 205"/>
                <a:gd name="T11" fmla="*/ 61 h 202"/>
                <a:gd name="T12" fmla="*/ 133 w 205"/>
                <a:gd name="T13" fmla="*/ 169 h 202"/>
                <a:gd name="T14" fmla="*/ 133 w 205"/>
                <a:gd name="T15" fmla="*/ 169 h 202"/>
                <a:gd name="T16" fmla="*/ 145 w 205"/>
                <a:gd name="T17" fmla="*/ 174 h 202"/>
                <a:gd name="T18" fmla="*/ 167 w 205"/>
                <a:gd name="T19" fmla="*/ 164 h 202"/>
                <a:gd name="T20" fmla="*/ 177 w 205"/>
                <a:gd name="T21" fmla="*/ 141 h 202"/>
                <a:gd name="T22" fmla="*/ 172 w 205"/>
                <a:gd name="T23" fmla="*/ 130 h 202"/>
                <a:gd name="T24" fmla="*/ 172 w 205"/>
                <a:gd name="T25" fmla="*/ 130 h 202"/>
                <a:gd name="T26" fmla="*/ 68 w 205"/>
                <a:gd name="T27" fmla="*/ 25 h 202"/>
                <a:gd name="T28" fmla="*/ 68 w 205"/>
                <a:gd name="T29" fmla="*/ 5 h 202"/>
                <a:gd name="T30" fmla="*/ 88 w 205"/>
                <a:gd name="T31" fmla="*/ 5 h 202"/>
                <a:gd name="T32" fmla="*/ 192 w 205"/>
                <a:gd name="T33" fmla="*/ 110 h 202"/>
                <a:gd name="T34" fmla="*/ 205 w 205"/>
                <a:gd name="T35" fmla="*/ 140 h 202"/>
                <a:gd name="T36" fmla="*/ 187 w 205"/>
                <a:gd name="T37" fmla="*/ 184 h 202"/>
                <a:gd name="T38" fmla="*/ 187 w 205"/>
                <a:gd name="T39" fmla="*/ 184 h 202"/>
                <a:gd name="T40" fmla="*/ 145 w 205"/>
                <a:gd name="T41"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5" h="202">
                  <a:moveTo>
                    <a:pt x="145" y="202"/>
                  </a:moveTo>
                  <a:cubicBezTo>
                    <a:pt x="145" y="202"/>
                    <a:pt x="144" y="202"/>
                    <a:pt x="144" y="202"/>
                  </a:cubicBezTo>
                  <a:cubicBezTo>
                    <a:pt x="132" y="202"/>
                    <a:pt x="121" y="197"/>
                    <a:pt x="113" y="189"/>
                  </a:cubicBezTo>
                  <a:cubicBezTo>
                    <a:pt x="5" y="81"/>
                    <a:pt x="5" y="81"/>
                    <a:pt x="5" y="81"/>
                  </a:cubicBezTo>
                  <a:cubicBezTo>
                    <a:pt x="0" y="75"/>
                    <a:pt x="0" y="67"/>
                    <a:pt x="5" y="61"/>
                  </a:cubicBezTo>
                  <a:cubicBezTo>
                    <a:pt x="11" y="56"/>
                    <a:pt x="19" y="56"/>
                    <a:pt x="25" y="61"/>
                  </a:cubicBezTo>
                  <a:cubicBezTo>
                    <a:pt x="133" y="169"/>
                    <a:pt x="133" y="169"/>
                    <a:pt x="133" y="169"/>
                  </a:cubicBezTo>
                  <a:cubicBezTo>
                    <a:pt x="133" y="169"/>
                    <a:pt x="133" y="169"/>
                    <a:pt x="133" y="169"/>
                  </a:cubicBezTo>
                  <a:cubicBezTo>
                    <a:pt x="137" y="173"/>
                    <a:pt x="141" y="174"/>
                    <a:pt x="145" y="174"/>
                  </a:cubicBezTo>
                  <a:cubicBezTo>
                    <a:pt x="152" y="174"/>
                    <a:pt x="161" y="170"/>
                    <a:pt x="167" y="164"/>
                  </a:cubicBezTo>
                  <a:cubicBezTo>
                    <a:pt x="173" y="157"/>
                    <a:pt x="177" y="149"/>
                    <a:pt x="177" y="141"/>
                  </a:cubicBezTo>
                  <a:cubicBezTo>
                    <a:pt x="177" y="136"/>
                    <a:pt x="175" y="133"/>
                    <a:pt x="172" y="130"/>
                  </a:cubicBezTo>
                  <a:cubicBezTo>
                    <a:pt x="172" y="130"/>
                    <a:pt x="172" y="130"/>
                    <a:pt x="172" y="130"/>
                  </a:cubicBezTo>
                  <a:cubicBezTo>
                    <a:pt x="68" y="25"/>
                    <a:pt x="68" y="25"/>
                    <a:pt x="68" y="25"/>
                  </a:cubicBezTo>
                  <a:cubicBezTo>
                    <a:pt x="63" y="19"/>
                    <a:pt x="63" y="10"/>
                    <a:pt x="68" y="5"/>
                  </a:cubicBezTo>
                  <a:cubicBezTo>
                    <a:pt x="74" y="0"/>
                    <a:pt x="83" y="0"/>
                    <a:pt x="88" y="5"/>
                  </a:cubicBezTo>
                  <a:cubicBezTo>
                    <a:pt x="192" y="110"/>
                    <a:pt x="192" y="110"/>
                    <a:pt x="192" y="110"/>
                  </a:cubicBezTo>
                  <a:cubicBezTo>
                    <a:pt x="200" y="118"/>
                    <a:pt x="205" y="128"/>
                    <a:pt x="205" y="140"/>
                  </a:cubicBezTo>
                  <a:cubicBezTo>
                    <a:pt x="205" y="155"/>
                    <a:pt x="199" y="171"/>
                    <a:pt x="187" y="184"/>
                  </a:cubicBezTo>
                  <a:cubicBezTo>
                    <a:pt x="187" y="184"/>
                    <a:pt x="187" y="184"/>
                    <a:pt x="187" y="184"/>
                  </a:cubicBezTo>
                  <a:cubicBezTo>
                    <a:pt x="176" y="195"/>
                    <a:pt x="160" y="202"/>
                    <a:pt x="145"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 name="Freeform 17">
              <a:extLst>
                <a:ext uri="{FF2B5EF4-FFF2-40B4-BE49-F238E27FC236}">
                  <a16:creationId xmlns:a16="http://schemas.microsoft.com/office/drawing/2014/main" id="{D156570E-DD4C-D46C-C15B-C708332B6821}"/>
                </a:ext>
              </a:extLst>
            </p:cNvPr>
            <p:cNvSpPr>
              <a:spLocks/>
            </p:cNvSpPr>
            <p:nvPr/>
          </p:nvSpPr>
          <p:spPr bwMode="auto">
            <a:xfrm>
              <a:off x="3367561" y="3794125"/>
              <a:ext cx="860425" cy="120650"/>
            </a:xfrm>
            <a:custGeom>
              <a:avLst/>
              <a:gdLst>
                <a:gd name="T0" fmla="*/ 741 w 797"/>
                <a:gd name="T1" fmla="*/ 112 h 112"/>
                <a:gd name="T2" fmla="*/ 56 w 797"/>
                <a:gd name="T3" fmla="*/ 112 h 112"/>
                <a:gd name="T4" fmla="*/ 0 w 797"/>
                <a:gd name="T5" fmla="*/ 56 h 112"/>
                <a:gd name="T6" fmla="*/ 56 w 797"/>
                <a:gd name="T7" fmla="*/ 0 h 112"/>
                <a:gd name="T8" fmla="*/ 587 w 797"/>
                <a:gd name="T9" fmla="*/ 0 h 112"/>
                <a:gd name="T10" fmla="*/ 601 w 797"/>
                <a:gd name="T11" fmla="*/ 14 h 112"/>
                <a:gd name="T12" fmla="*/ 587 w 797"/>
                <a:gd name="T13" fmla="*/ 28 h 112"/>
                <a:gd name="T14" fmla="*/ 56 w 797"/>
                <a:gd name="T15" fmla="*/ 28 h 112"/>
                <a:gd name="T16" fmla="*/ 28 w 797"/>
                <a:gd name="T17" fmla="*/ 56 h 112"/>
                <a:gd name="T18" fmla="*/ 56 w 797"/>
                <a:gd name="T19" fmla="*/ 84 h 112"/>
                <a:gd name="T20" fmla="*/ 741 w 797"/>
                <a:gd name="T21" fmla="*/ 84 h 112"/>
                <a:gd name="T22" fmla="*/ 769 w 797"/>
                <a:gd name="T23" fmla="*/ 56 h 112"/>
                <a:gd name="T24" fmla="*/ 741 w 797"/>
                <a:gd name="T25" fmla="*/ 28 h 112"/>
                <a:gd name="T26" fmla="*/ 634 w 797"/>
                <a:gd name="T27" fmla="*/ 28 h 112"/>
                <a:gd name="T28" fmla="*/ 620 w 797"/>
                <a:gd name="T29" fmla="*/ 14 h 112"/>
                <a:gd name="T30" fmla="*/ 634 w 797"/>
                <a:gd name="T31" fmla="*/ 0 h 112"/>
                <a:gd name="T32" fmla="*/ 741 w 797"/>
                <a:gd name="T33" fmla="*/ 0 h 112"/>
                <a:gd name="T34" fmla="*/ 797 w 797"/>
                <a:gd name="T35" fmla="*/ 56 h 112"/>
                <a:gd name="T36" fmla="*/ 741 w 797"/>
                <a:gd name="T3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7" h="112">
                  <a:moveTo>
                    <a:pt x="741" y="112"/>
                  </a:moveTo>
                  <a:cubicBezTo>
                    <a:pt x="56" y="112"/>
                    <a:pt x="56" y="112"/>
                    <a:pt x="56" y="112"/>
                  </a:cubicBezTo>
                  <a:cubicBezTo>
                    <a:pt x="25" y="112"/>
                    <a:pt x="0" y="87"/>
                    <a:pt x="0" y="56"/>
                  </a:cubicBezTo>
                  <a:cubicBezTo>
                    <a:pt x="0" y="24"/>
                    <a:pt x="24" y="0"/>
                    <a:pt x="56" y="0"/>
                  </a:cubicBezTo>
                  <a:cubicBezTo>
                    <a:pt x="587" y="0"/>
                    <a:pt x="587" y="0"/>
                    <a:pt x="587" y="0"/>
                  </a:cubicBezTo>
                  <a:cubicBezTo>
                    <a:pt x="595" y="0"/>
                    <a:pt x="601" y="6"/>
                    <a:pt x="601" y="14"/>
                  </a:cubicBezTo>
                  <a:cubicBezTo>
                    <a:pt x="601" y="22"/>
                    <a:pt x="595" y="28"/>
                    <a:pt x="587" y="28"/>
                  </a:cubicBezTo>
                  <a:cubicBezTo>
                    <a:pt x="56" y="28"/>
                    <a:pt x="56" y="28"/>
                    <a:pt x="56" y="28"/>
                  </a:cubicBezTo>
                  <a:cubicBezTo>
                    <a:pt x="40" y="28"/>
                    <a:pt x="28" y="40"/>
                    <a:pt x="28" y="56"/>
                  </a:cubicBezTo>
                  <a:cubicBezTo>
                    <a:pt x="28" y="72"/>
                    <a:pt x="40" y="84"/>
                    <a:pt x="56" y="84"/>
                  </a:cubicBezTo>
                  <a:cubicBezTo>
                    <a:pt x="741" y="84"/>
                    <a:pt x="741" y="84"/>
                    <a:pt x="741" y="84"/>
                  </a:cubicBezTo>
                  <a:cubicBezTo>
                    <a:pt x="756" y="84"/>
                    <a:pt x="769" y="71"/>
                    <a:pt x="769" y="56"/>
                  </a:cubicBezTo>
                  <a:cubicBezTo>
                    <a:pt x="769" y="40"/>
                    <a:pt x="757" y="28"/>
                    <a:pt x="741" y="28"/>
                  </a:cubicBezTo>
                  <a:cubicBezTo>
                    <a:pt x="634" y="28"/>
                    <a:pt x="634" y="28"/>
                    <a:pt x="634" y="28"/>
                  </a:cubicBezTo>
                  <a:cubicBezTo>
                    <a:pt x="626" y="28"/>
                    <a:pt x="620" y="22"/>
                    <a:pt x="620" y="14"/>
                  </a:cubicBezTo>
                  <a:cubicBezTo>
                    <a:pt x="620" y="6"/>
                    <a:pt x="626" y="0"/>
                    <a:pt x="634" y="0"/>
                  </a:cubicBezTo>
                  <a:cubicBezTo>
                    <a:pt x="741" y="0"/>
                    <a:pt x="741" y="0"/>
                    <a:pt x="741" y="0"/>
                  </a:cubicBezTo>
                  <a:cubicBezTo>
                    <a:pt x="772" y="0"/>
                    <a:pt x="797" y="25"/>
                    <a:pt x="797" y="56"/>
                  </a:cubicBezTo>
                  <a:cubicBezTo>
                    <a:pt x="797" y="87"/>
                    <a:pt x="772" y="112"/>
                    <a:pt x="741"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 name="Freeform 18">
              <a:extLst>
                <a:ext uri="{FF2B5EF4-FFF2-40B4-BE49-F238E27FC236}">
                  <a16:creationId xmlns:a16="http://schemas.microsoft.com/office/drawing/2014/main" id="{9E3C24BB-A385-97F4-0428-9120A61E9250}"/>
                </a:ext>
              </a:extLst>
            </p:cNvPr>
            <p:cNvSpPr>
              <a:spLocks/>
            </p:cNvSpPr>
            <p:nvPr/>
          </p:nvSpPr>
          <p:spPr bwMode="auto">
            <a:xfrm>
              <a:off x="3367561" y="4338638"/>
              <a:ext cx="860425" cy="120650"/>
            </a:xfrm>
            <a:custGeom>
              <a:avLst/>
              <a:gdLst>
                <a:gd name="T0" fmla="*/ 741 w 797"/>
                <a:gd name="T1" fmla="*/ 112 h 112"/>
                <a:gd name="T2" fmla="*/ 56 w 797"/>
                <a:gd name="T3" fmla="*/ 112 h 112"/>
                <a:gd name="T4" fmla="*/ 0 w 797"/>
                <a:gd name="T5" fmla="*/ 56 h 112"/>
                <a:gd name="T6" fmla="*/ 56 w 797"/>
                <a:gd name="T7" fmla="*/ 0 h 112"/>
                <a:gd name="T8" fmla="*/ 111 w 797"/>
                <a:gd name="T9" fmla="*/ 0 h 112"/>
                <a:gd name="T10" fmla="*/ 125 w 797"/>
                <a:gd name="T11" fmla="*/ 14 h 112"/>
                <a:gd name="T12" fmla="*/ 111 w 797"/>
                <a:gd name="T13" fmla="*/ 28 h 112"/>
                <a:gd name="T14" fmla="*/ 56 w 797"/>
                <a:gd name="T15" fmla="*/ 28 h 112"/>
                <a:gd name="T16" fmla="*/ 28 w 797"/>
                <a:gd name="T17" fmla="*/ 56 h 112"/>
                <a:gd name="T18" fmla="*/ 56 w 797"/>
                <a:gd name="T19" fmla="*/ 84 h 112"/>
                <a:gd name="T20" fmla="*/ 741 w 797"/>
                <a:gd name="T21" fmla="*/ 84 h 112"/>
                <a:gd name="T22" fmla="*/ 769 w 797"/>
                <a:gd name="T23" fmla="*/ 56 h 112"/>
                <a:gd name="T24" fmla="*/ 741 w 797"/>
                <a:gd name="T25" fmla="*/ 28 h 112"/>
                <a:gd name="T26" fmla="*/ 163 w 797"/>
                <a:gd name="T27" fmla="*/ 28 h 112"/>
                <a:gd name="T28" fmla="*/ 149 w 797"/>
                <a:gd name="T29" fmla="*/ 14 h 112"/>
                <a:gd name="T30" fmla="*/ 163 w 797"/>
                <a:gd name="T31" fmla="*/ 0 h 112"/>
                <a:gd name="T32" fmla="*/ 741 w 797"/>
                <a:gd name="T33" fmla="*/ 0 h 112"/>
                <a:gd name="T34" fmla="*/ 797 w 797"/>
                <a:gd name="T35" fmla="*/ 56 h 112"/>
                <a:gd name="T36" fmla="*/ 741 w 797"/>
                <a:gd name="T3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7" h="112">
                  <a:moveTo>
                    <a:pt x="741" y="112"/>
                  </a:moveTo>
                  <a:cubicBezTo>
                    <a:pt x="56" y="112"/>
                    <a:pt x="56" y="112"/>
                    <a:pt x="56" y="112"/>
                  </a:cubicBezTo>
                  <a:cubicBezTo>
                    <a:pt x="25" y="112"/>
                    <a:pt x="0" y="87"/>
                    <a:pt x="0" y="56"/>
                  </a:cubicBezTo>
                  <a:cubicBezTo>
                    <a:pt x="0" y="24"/>
                    <a:pt x="24" y="0"/>
                    <a:pt x="56" y="0"/>
                  </a:cubicBezTo>
                  <a:cubicBezTo>
                    <a:pt x="111" y="0"/>
                    <a:pt x="111" y="0"/>
                    <a:pt x="111" y="0"/>
                  </a:cubicBezTo>
                  <a:cubicBezTo>
                    <a:pt x="119" y="0"/>
                    <a:pt x="125" y="6"/>
                    <a:pt x="125" y="14"/>
                  </a:cubicBezTo>
                  <a:cubicBezTo>
                    <a:pt x="125" y="22"/>
                    <a:pt x="119" y="28"/>
                    <a:pt x="111" y="28"/>
                  </a:cubicBezTo>
                  <a:cubicBezTo>
                    <a:pt x="56" y="28"/>
                    <a:pt x="56" y="28"/>
                    <a:pt x="56" y="28"/>
                  </a:cubicBezTo>
                  <a:cubicBezTo>
                    <a:pt x="40" y="28"/>
                    <a:pt x="28" y="40"/>
                    <a:pt x="28" y="56"/>
                  </a:cubicBezTo>
                  <a:cubicBezTo>
                    <a:pt x="28" y="72"/>
                    <a:pt x="40" y="84"/>
                    <a:pt x="56" y="84"/>
                  </a:cubicBezTo>
                  <a:cubicBezTo>
                    <a:pt x="741" y="84"/>
                    <a:pt x="741" y="84"/>
                    <a:pt x="741" y="84"/>
                  </a:cubicBezTo>
                  <a:cubicBezTo>
                    <a:pt x="756" y="84"/>
                    <a:pt x="769" y="71"/>
                    <a:pt x="769" y="56"/>
                  </a:cubicBezTo>
                  <a:cubicBezTo>
                    <a:pt x="769" y="40"/>
                    <a:pt x="757" y="28"/>
                    <a:pt x="741" y="28"/>
                  </a:cubicBezTo>
                  <a:cubicBezTo>
                    <a:pt x="163" y="28"/>
                    <a:pt x="163" y="28"/>
                    <a:pt x="163" y="28"/>
                  </a:cubicBezTo>
                  <a:cubicBezTo>
                    <a:pt x="155" y="28"/>
                    <a:pt x="149" y="22"/>
                    <a:pt x="149" y="14"/>
                  </a:cubicBezTo>
                  <a:cubicBezTo>
                    <a:pt x="149" y="6"/>
                    <a:pt x="155" y="0"/>
                    <a:pt x="163" y="0"/>
                  </a:cubicBezTo>
                  <a:cubicBezTo>
                    <a:pt x="741" y="0"/>
                    <a:pt x="741" y="0"/>
                    <a:pt x="741" y="0"/>
                  </a:cubicBezTo>
                  <a:cubicBezTo>
                    <a:pt x="772" y="0"/>
                    <a:pt x="797" y="25"/>
                    <a:pt x="797" y="56"/>
                  </a:cubicBezTo>
                  <a:cubicBezTo>
                    <a:pt x="797" y="87"/>
                    <a:pt x="772" y="112"/>
                    <a:pt x="741"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 name="Freeform 19">
              <a:extLst>
                <a:ext uri="{FF2B5EF4-FFF2-40B4-BE49-F238E27FC236}">
                  <a16:creationId xmlns:a16="http://schemas.microsoft.com/office/drawing/2014/main" id="{FE355F5C-58C3-8AB1-2B89-9ED4D0C9488A}"/>
                </a:ext>
              </a:extLst>
            </p:cNvPr>
            <p:cNvSpPr>
              <a:spLocks/>
            </p:cNvSpPr>
            <p:nvPr/>
          </p:nvSpPr>
          <p:spPr bwMode="auto">
            <a:xfrm>
              <a:off x="3613623" y="3971925"/>
              <a:ext cx="334962" cy="336550"/>
            </a:xfrm>
            <a:custGeom>
              <a:avLst/>
              <a:gdLst>
                <a:gd name="T0" fmla="*/ 155 w 311"/>
                <a:gd name="T1" fmla="*/ 311 h 311"/>
                <a:gd name="T2" fmla="*/ 0 w 311"/>
                <a:gd name="T3" fmla="*/ 156 h 311"/>
                <a:gd name="T4" fmla="*/ 64 w 311"/>
                <a:gd name="T5" fmla="*/ 31 h 311"/>
                <a:gd name="T6" fmla="*/ 83 w 311"/>
                <a:gd name="T7" fmla="*/ 34 h 311"/>
                <a:gd name="T8" fmla="*/ 80 w 311"/>
                <a:gd name="T9" fmla="*/ 53 h 311"/>
                <a:gd name="T10" fmla="*/ 28 w 311"/>
                <a:gd name="T11" fmla="*/ 156 h 311"/>
                <a:gd name="T12" fmla="*/ 155 w 311"/>
                <a:gd name="T13" fmla="*/ 283 h 311"/>
                <a:gd name="T14" fmla="*/ 281 w 311"/>
                <a:gd name="T15" fmla="*/ 177 h 311"/>
                <a:gd name="T16" fmla="*/ 158 w 311"/>
                <a:gd name="T17" fmla="*/ 177 h 311"/>
                <a:gd name="T18" fmla="*/ 144 w 311"/>
                <a:gd name="T19" fmla="*/ 163 h 311"/>
                <a:gd name="T20" fmla="*/ 144 w 311"/>
                <a:gd name="T21" fmla="*/ 29 h 311"/>
                <a:gd name="T22" fmla="*/ 116 w 311"/>
                <a:gd name="T23" fmla="*/ 35 h 311"/>
                <a:gd name="T24" fmla="*/ 98 w 311"/>
                <a:gd name="T25" fmla="*/ 27 h 311"/>
                <a:gd name="T26" fmla="*/ 106 w 311"/>
                <a:gd name="T27" fmla="*/ 9 h 311"/>
                <a:gd name="T28" fmla="*/ 155 w 311"/>
                <a:gd name="T29" fmla="*/ 0 h 311"/>
                <a:gd name="T30" fmla="*/ 158 w 311"/>
                <a:gd name="T31" fmla="*/ 0 h 311"/>
                <a:gd name="T32" fmla="*/ 172 w 311"/>
                <a:gd name="T33" fmla="*/ 14 h 311"/>
                <a:gd name="T34" fmla="*/ 172 w 311"/>
                <a:gd name="T35" fmla="*/ 149 h 311"/>
                <a:gd name="T36" fmla="*/ 297 w 311"/>
                <a:gd name="T37" fmla="*/ 149 h 311"/>
                <a:gd name="T38" fmla="*/ 307 w 311"/>
                <a:gd name="T39" fmla="*/ 153 h 311"/>
                <a:gd name="T40" fmla="*/ 311 w 311"/>
                <a:gd name="T41" fmla="*/ 164 h 311"/>
                <a:gd name="T42" fmla="*/ 155 w 311"/>
                <a:gd name="T43" fmla="*/ 31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311">
                  <a:moveTo>
                    <a:pt x="155" y="311"/>
                  </a:moveTo>
                  <a:cubicBezTo>
                    <a:pt x="70" y="311"/>
                    <a:pt x="0" y="241"/>
                    <a:pt x="0" y="156"/>
                  </a:cubicBezTo>
                  <a:cubicBezTo>
                    <a:pt x="0" y="106"/>
                    <a:pt x="24" y="59"/>
                    <a:pt x="64" y="31"/>
                  </a:cubicBezTo>
                  <a:cubicBezTo>
                    <a:pt x="70" y="26"/>
                    <a:pt x="79" y="28"/>
                    <a:pt x="83" y="34"/>
                  </a:cubicBezTo>
                  <a:cubicBezTo>
                    <a:pt x="88" y="40"/>
                    <a:pt x="86" y="49"/>
                    <a:pt x="80" y="53"/>
                  </a:cubicBezTo>
                  <a:cubicBezTo>
                    <a:pt x="47" y="77"/>
                    <a:pt x="28" y="115"/>
                    <a:pt x="28" y="156"/>
                  </a:cubicBezTo>
                  <a:cubicBezTo>
                    <a:pt x="28" y="226"/>
                    <a:pt x="85" y="283"/>
                    <a:pt x="155" y="283"/>
                  </a:cubicBezTo>
                  <a:cubicBezTo>
                    <a:pt x="218" y="283"/>
                    <a:pt x="271" y="238"/>
                    <a:pt x="281" y="177"/>
                  </a:cubicBezTo>
                  <a:cubicBezTo>
                    <a:pt x="158" y="177"/>
                    <a:pt x="158" y="177"/>
                    <a:pt x="158" y="177"/>
                  </a:cubicBezTo>
                  <a:cubicBezTo>
                    <a:pt x="151" y="177"/>
                    <a:pt x="144" y="171"/>
                    <a:pt x="144" y="163"/>
                  </a:cubicBezTo>
                  <a:cubicBezTo>
                    <a:pt x="144" y="29"/>
                    <a:pt x="144" y="29"/>
                    <a:pt x="144" y="29"/>
                  </a:cubicBezTo>
                  <a:cubicBezTo>
                    <a:pt x="135" y="30"/>
                    <a:pt x="125" y="32"/>
                    <a:pt x="116" y="35"/>
                  </a:cubicBezTo>
                  <a:cubicBezTo>
                    <a:pt x="108" y="38"/>
                    <a:pt x="100" y="34"/>
                    <a:pt x="98" y="27"/>
                  </a:cubicBezTo>
                  <a:cubicBezTo>
                    <a:pt x="95" y="19"/>
                    <a:pt x="99" y="11"/>
                    <a:pt x="106" y="9"/>
                  </a:cubicBezTo>
                  <a:cubicBezTo>
                    <a:pt x="123" y="3"/>
                    <a:pt x="139" y="0"/>
                    <a:pt x="155" y="0"/>
                  </a:cubicBezTo>
                  <a:cubicBezTo>
                    <a:pt x="158" y="0"/>
                    <a:pt x="158" y="0"/>
                    <a:pt x="158" y="0"/>
                  </a:cubicBezTo>
                  <a:cubicBezTo>
                    <a:pt x="166" y="0"/>
                    <a:pt x="172" y="6"/>
                    <a:pt x="172" y="14"/>
                  </a:cubicBezTo>
                  <a:cubicBezTo>
                    <a:pt x="172" y="149"/>
                    <a:pt x="172" y="149"/>
                    <a:pt x="172" y="149"/>
                  </a:cubicBezTo>
                  <a:cubicBezTo>
                    <a:pt x="297" y="149"/>
                    <a:pt x="297" y="149"/>
                    <a:pt x="297" y="149"/>
                  </a:cubicBezTo>
                  <a:cubicBezTo>
                    <a:pt x="301" y="149"/>
                    <a:pt x="305" y="151"/>
                    <a:pt x="307" y="153"/>
                  </a:cubicBezTo>
                  <a:cubicBezTo>
                    <a:pt x="310" y="156"/>
                    <a:pt x="311" y="160"/>
                    <a:pt x="311" y="164"/>
                  </a:cubicBezTo>
                  <a:cubicBezTo>
                    <a:pt x="307" y="246"/>
                    <a:pt x="238" y="311"/>
                    <a:pt x="155" y="3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 name="Freeform 20">
              <a:extLst>
                <a:ext uri="{FF2B5EF4-FFF2-40B4-BE49-F238E27FC236}">
                  <a16:creationId xmlns:a16="http://schemas.microsoft.com/office/drawing/2014/main" id="{9D162CC3-2CB6-AAFE-FBAF-90AA49DFF2DC}"/>
                </a:ext>
              </a:extLst>
            </p:cNvPr>
            <p:cNvSpPr>
              <a:spLocks noEditPoints="1"/>
            </p:cNvSpPr>
            <p:nvPr/>
          </p:nvSpPr>
          <p:spPr bwMode="auto">
            <a:xfrm>
              <a:off x="3823173" y="3944938"/>
              <a:ext cx="150812" cy="158750"/>
            </a:xfrm>
            <a:custGeom>
              <a:avLst/>
              <a:gdLst>
                <a:gd name="T0" fmla="*/ 124 w 139"/>
                <a:gd name="T1" fmla="*/ 146 h 146"/>
                <a:gd name="T2" fmla="*/ 14 w 139"/>
                <a:gd name="T3" fmla="*/ 146 h 146"/>
                <a:gd name="T4" fmla="*/ 0 w 139"/>
                <a:gd name="T5" fmla="*/ 132 h 146"/>
                <a:gd name="T6" fmla="*/ 0 w 139"/>
                <a:gd name="T7" fmla="*/ 14 h 146"/>
                <a:gd name="T8" fmla="*/ 4 w 139"/>
                <a:gd name="T9" fmla="*/ 4 h 146"/>
                <a:gd name="T10" fmla="*/ 14 w 139"/>
                <a:gd name="T11" fmla="*/ 0 h 146"/>
                <a:gd name="T12" fmla="*/ 139 w 139"/>
                <a:gd name="T13" fmla="*/ 126 h 146"/>
                <a:gd name="T14" fmla="*/ 137 w 139"/>
                <a:gd name="T15" fmla="*/ 138 h 146"/>
                <a:gd name="T16" fmla="*/ 124 w 139"/>
                <a:gd name="T17" fmla="*/ 146 h 146"/>
                <a:gd name="T18" fmla="*/ 28 w 139"/>
                <a:gd name="T19" fmla="*/ 118 h 146"/>
                <a:gd name="T20" fmla="*/ 111 w 139"/>
                <a:gd name="T21" fmla="*/ 118 h 146"/>
                <a:gd name="T22" fmla="*/ 28 w 139"/>
                <a:gd name="T23" fmla="*/ 29 h 146"/>
                <a:gd name="T24" fmla="*/ 28 w 139"/>
                <a:gd name="T25"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46">
                  <a:moveTo>
                    <a:pt x="124" y="146"/>
                  </a:moveTo>
                  <a:cubicBezTo>
                    <a:pt x="14" y="146"/>
                    <a:pt x="14" y="146"/>
                    <a:pt x="14" y="146"/>
                  </a:cubicBezTo>
                  <a:cubicBezTo>
                    <a:pt x="6" y="146"/>
                    <a:pt x="0" y="140"/>
                    <a:pt x="0" y="132"/>
                  </a:cubicBezTo>
                  <a:cubicBezTo>
                    <a:pt x="0" y="14"/>
                    <a:pt x="0" y="14"/>
                    <a:pt x="0" y="14"/>
                  </a:cubicBezTo>
                  <a:cubicBezTo>
                    <a:pt x="0" y="10"/>
                    <a:pt x="2" y="7"/>
                    <a:pt x="4" y="4"/>
                  </a:cubicBezTo>
                  <a:cubicBezTo>
                    <a:pt x="7" y="1"/>
                    <a:pt x="10" y="0"/>
                    <a:pt x="14" y="0"/>
                  </a:cubicBezTo>
                  <a:cubicBezTo>
                    <a:pt x="83" y="1"/>
                    <a:pt x="139" y="58"/>
                    <a:pt x="139" y="126"/>
                  </a:cubicBezTo>
                  <a:cubicBezTo>
                    <a:pt x="139" y="129"/>
                    <a:pt x="139" y="133"/>
                    <a:pt x="137" y="138"/>
                  </a:cubicBezTo>
                  <a:cubicBezTo>
                    <a:pt x="134" y="143"/>
                    <a:pt x="129" y="146"/>
                    <a:pt x="124" y="146"/>
                  </a:cubicBezTo>
                  <a:close/>
                  <a:moveTo>
                    <a:pt x="28" y="118"/>
                  </a:moveTo>
                  <a:cubicBezTo>
                    <a:pt x="111" y="118"/>
                    <a:pt x="111" y="118"/>
                    <a:pt x="111" y="118"/>
                  </a:cubicBezTo>
                  <a:cubicBezTo>
                    <a:pt x="107" y="73"/>
                    <a:pt x="72" y="36"/>
                    <a:pt x="28" y="29"/>
                  </a:cubicBezTo>
                  <a:lnTo>
                    <a:pt x="28"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 name="Freeform 94">
              <a:extLst>
                <a:ext uri="{FF2B5EF4-FFF2-40B4-BE49-F238E27FC236}">
                  <a16:creationId xmlns:a16="http://schemas.microsoft.com/office/drawing/2014/main" id="{6F80ED8D-D429-9497-FECA-C41A8814D45D}"/>
                </a:ext>
              </a:extLst>
            </p:cNvPr>
            <p:cNvSpPr>
              <a:spLocks/>
            </p:cNvSpPr>
            <p:nvPr/>
          </p:nvSpPr>
          <p:spPr bwMode="auto">
            <a:xfrm>
              <a:off x="3432648" y="3954463"/>
              <a:ext cx="30162" cy="363537"/>
            </a:xfrm>
            <a:custGeom>
              <a:avLst/>
              <a:gdLst>
                <a:gd name="T0" fmla="*/ 14 w 28"/>
                <a:gd name="T1" fmla="*/ 336 h 336"/>
                <a:gd name="T2" fmla="*/ 0 w 28"/>
                <a:gd name="T3" fmla="*/ 322 h 336"/>
                <a:gd name="T4" fmla="*/ 0 w 28"/>
                <a:gd name="T5" fmla="*/ 14 h 336"/>
                <a:gd name="T6" fmla="*/ 14 w 28"/>
                <a:gd name="T7" fmla="*/ 0 h 336"/>
                <a:gd name="T8" fmla="*/ 28 w 28"/>
                <a:gd name="T9" fmla="*/ 14 h 336"/>
                <a:gd name="T10" fmla="*/ 28 w 28"/>
                <a:gd name="T11" fmla="*/ 322 h 336"/>
                <a:gd name="T12" fmla="*/ 14 w 2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28" h="336">
                  <a:moveTo>
                    <a:pt x="14" y="336"/>
                  </a:moveTo>
                  <a:cubicBezTo>
                    <a:pt x="6" y="336"/>
                    <a:pt x="0" y="330"/>
                    <a:pt x="0" y="322"/>
                  </a:cubicBezTo>
                  <a:cubicBezTo>
                    <a:pt x="0" y="14"/>
                    <a:pt x="0" y="14"/>
                    <a:pt x="0" y="14"/>
                  </a:cubicBezTo>
                  <a:cubicBezTo>
                    <a:pt x="0" y="6"/>
                    <a:pt x="6" y="0"/>
                    <a:pt x="14" y="0"/>
                  </a:cubicBezTo>
                  <a:cubicBezTo>
                    <a:pt x="22" y="0"/>
                    <a:pt x="28" y="6"/>
                    <a:pt x="28" y="14"/>
                  </a:cubicBezTo>
                  <a:cubicBezTo>
                    <a:pt x="28" y="322"/>
                    <a:pt x="28" y="322"/>
                    <a:pt x="28" y="322"/>
                  </a:cubicBezTo>
                  <a:cubicBezTo>
                    <a:pt x="28" y="330"/>
                    <a:pt x="22" y="336"/>
                    <a:pt x="14"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 name="Freeform 95">
              <a:extLst>
                <a:ext uri="{FF2B5EF4-FFF2-40B4-BE49-F238E27FC236}">
                  <a16:creationId xmlns:a16="http://schemas.microsoft.com/office/drawing/2014/main" id="{1E2A0CAB-94CE-8C34-E745-C4FC53941259}"/>
                </a:ext>
              </a:extLst>
            </p:cNvPr>
            <p:cNvSpPr>
              <a:spLocks/>
            </p:cNvSpPr>
            <p:nvPr/>
          </p:nvSpPr>
          <p:spPr bwMode="auto">
            <a:xfrm>
              <a:off x="4137498" y="3954463"/>
              <a:ext cx="30162" cy="363537"/>
            </a:xfrm>
            <a:custGeom>
              <a:avLst/>
              <a:gdLst>
                <a:gd name="T0" fmla="*/ 14 w 28"/>
                <a:gd name="T1" fmla="*/ 336 h 336"/>
                <a:gd name="T2" fmla="*/ 0 w 28"/>
                <a:gd name="T3" fmla="*/ 322 h 336"/>
                <a:gd name="T4" fmla="*/ 0 w 28"/>
                <a:gd name="T5" fmla="*/ 14 h 336"/>
                <a:gd name="T6" fmla="*/ 14 w 28"/>
                <a:gd name="T7" fmla="*/ 0 h 336"/>
                <a:gd name="T8" fmla="*/ 28 w 28"/>
                <a:gd name="T9" fmla="*/ 14 h 336"/>
                <a:gd name="T10" fmla="*/ 28 w 28"/>
                <a:gd name="T11" fmla="*/ 322 h 336"/>
                <a:gd name="T12" fmla="*/ 14 w 2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28" h="336">
                  <a:moveTo>
                    <a:pt x="14" y="336"/>
                  </a:moveTo>
                  <a:cubicBezTo>
                    <a:pt x="6" y="336"/>
                    <a:pt x="0" y="330"/>
                    <a:pt x="0" y="322"/>
                  </a:cubicBezTo>
                  <a:cubicBezTo>
                    <a:pt x="0" y="14"/>
                    <a:pt x="0" y="14"/>
                    <a:pt x="0" y="14"/>
                  </a:cubicBezTo>
                  <a:cubicBezTo>
                    <a:pt x="0" y="6"/>
                    <a:pt x="6" y="0"/>
                    <a:pt x="14" y="0"/>
                  </a:cubicBezTo>
                  <a:cubicBezTo>
                    <a:pt x="22" y="0"/>
                    <a:pt x="28" y="6"/>
                    <a:pt x="28" y="14"/>
                  </a:cubicBezTo>
                  <a:cubicBezTo>
                    <a:pt x="28" y="322"/>
                    <a:pt x="28" y="322"/>
                    <a:pt x="28" y="322"/>
                  </a:cubicBezTo>
                  <a:cubicBezTo>
                    <a:pt x="28" y="330"/>
                    <a:pt x="22" y="336"/>
                    <a:pt x="14"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54" name="직사각형 53">
            <a:extLst>
              <a:ext uri="{FF2B5EF4-FFF2-40B4-BE49-F238E27FC236}">
                <a16:creationId xmlns:a16="http://schemas.microsoft.com/office/drawing/2014/main" id="{9878A5AD-6E7D-39E6-BC5D-A5C92D957BC1}"/>
              </a:ext>
            </a:extLst>
          </p:cNvPr>
          <p:cNvSpPr/>
          <p:nvPr/>
        </p:nvSpPr>
        <p:spPr>
          <a:xfrm>
            <a:off x="5882887" y="0"/>
            <a:ext cx="3960000" cy="88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108000" rtlCol="0" anchor="ctr"/>
          <a:lstStyle/>
          <a:p>
            <a:pPr algn="ctr"/>
            <a:endParaRPr lang="ko-KR" altLang="en-US" sz="6000">
              <a:ln>
                <a:solidFill>
                  <a:schemeClr val="accent1">
                    <a:alpha val="0"/>
                  </a:schemeClr>
                </a:solidFill>
              </a:ln>
              <a:solidFill>
                <a:schemeClr val="bg1"/>
              </a:solidFill>
              <a:latin typeface="+mj-lt"/>
            </a:endParaRPr>
          </a:p>
        </p:txBody>
      </p:sp>
      <p:pic>
        <p:nvPicPr>
          <p:cNvPr id="58" name="Picture Placeholder 57" descr="Diagram&#10;&#10;Description automatically generated">
            <a:extLst>
              <a:ext uri="{FF2B5EF4-FFF2-40B4-BE49-F238E27FC236}">
                <a16:creationId xmlns:a16="http://schemas.microsoft.com/office/drawing/2014/main" id="{EAC4AA0B-B2D8-53A4-4F43-60155315E868}"/>
              </a:ext>
            </a:extLst>
          </p:cNvPr>
          <p:cNvPicPr>
            <a:picLocks noGrp="1" noChangeAspect="1"/>
          </p:cNvPicPr>
          <p:nvPr>
            <p:ph type="pic" sz="quarter" idx="13"/>
          </p:nvPr>
        </p:nvPicPr>
        <p:blipFill rotWithShape="1">
          <a:blip r:embed="rId3"/>
          <a:srcRect l="7290" t="-149" r="1310" b="149"/>
          <a:stretch/>
        </p:blipFill>
        <p:spPr>
          <a:xfrm>
            <a:off x="3533775" y="0"/>
            <a:ext cx="8658225" cy="6858000"/>
          </a:xfrm>
        </p:spPr>
      </p:pic>
    </p:spTree>
    <p:extLst>
      <p:ext uri="{BB962C8B-B14F-4D97-AF65-F5344CB8AC3E}">
        <p14:creationId xmlns:p14="http://schemas.microsoft.com/office/powerpoint/2010/main" val="26180301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제목 2"/>
          <p:cNvSpPr>
            <a:spLocks noGrp="1"/>
          </p:cNvSpPr>
          <p:nvPr>
            <p:ph type="title"/>
          </p:nvPr>
        </p:nvSpPr>
        <p:spPr>
          <a:xfrm>
            <a:off x="242513" y="251750"/>
            <a:ext cx="9392421" cy="1330841"/>
          </a:xfrm>
        </p:spPr>
        <p:txBody>
          <a:bodyPr vert="horz" lIns="91440" tIns="45720" rIns="91440" bIns="45720" rtlCol="0" anchor="ctr">
            <a:normAutofit/>
          </a:bodyPr>
          <a:lstStyle/>
          <a:p>
            <a:pPr algn="l" latinLnBrk="0"/>
            <a:r>
              <a:rPr lang="en-US" altLang="ko-KR" sz="4400" b="1" kern="1200" dirty="0">
                <a:latin typeface="Arial" panose="020B0604020202020204" pitchFamily="34" charset="0"/>
                <a:ea typeface="+mj-ea"/>
                <a:cs typeface="Arial" panose="020B0604020202020204" pitchFamily="34" charset="0"/>
              </a:rPr>
              <a:t>III. MÔ HÌNH HỆ THỐNG HIPS</a:t>
            </a:r>
          </a:p>
        </p:txBody>
      </p:sp>
      <p:sp>
        <p:nvSpPr>
          <p:cNvPr id="10" name="텍스트 개체 틀 9"/>
          <p:cNvSpPr>
            <a:spLocks noGrp="1"/>
          </p:cNvSpPr>
          <p:nvPr>
            <p:ph type="body" sz="quarter" idx="16"/>
          </p:nvPr>
        </p:nvSpPr>
        <p:spPr>
          <a:xfrm>
            <a:off x="318052" y="2184914"/>
            <a:ext cx="6490252" cy="4136373"/>
          </a:xfrm>
        </p:spPr>
        <p:txBody>
          <a:bodyPr vert="horz" lIns="91440" tIns="45720" rIns="91440" bIns="45720" rtlCol="0">
            <a:normAutofit/>
          </a:bodyPr>
          <a:lstStyle/>
          <a:p>
            <a:pPr latinLnBrk="0">
              <a:lnSpc>
                <a:spcPct val="90000"/>
              </a:lnSpc>
            </a:pPr>
            <a:r>
              <a:rPr lang="en-US" altLang="ko-KR" sz="2600" dirty="0">
                <a:ea typeface="+mn-ea"/>
                <a:cs typeface="+mn-cs"/>
              </a:rPr>
              <a:t>1. Giao </a:t>
            </a:r>
            <a:r>
              <a:rPr lang="en-US" altLang="ko-KR" sz="2600" dirty="0" err="1">
                <a:ea typeface="+mn-ea"/>
                <a:cs typeface="+mn-cs"/>
              </a:rPr>
              <a:t>thức</a:t>
            </a:r>
            <a:r>
              <a:rPr lang="en-US" altLang="ko-KR" sz="2600" dirty="0">
                <a:ea typeface="+mn-ea"/>
                <a:cs typeface="+mn-cs"/>
              </a:rPr>
              <a:t> </a:t>
            </a:r>
            <a:r>
              <a:rPr lang="en-US" altLang="ko-KR" sz="2600" dirty="0" err="1">
                <a:ea typeface="+mn-ea"/>
                <a:cs typeface="+mn-cs"/>
              </a:rPr>
              <a:t>nhận</a:t>
            </a:r>
            <a:r>
              <a:rPr lang="en-US" altLang="ko-KR" sz="2600" dirty="0">
                <a:ea typeface="+mn-ea"/>
                <a:cs typeface="+mn-cs"/>
              </a:rPr>
              <a:t> </a:t>
            </a:r>
            <a:r>
              <a:rPr lang="en-US" altLang="ko-KR" sz="2600" dirty="0" err="1">
                <a:ea typeface="+mn-ea"/>
                <a:cs typeface="+mn-cs"/>
              </a:rPr>
              <a:t>dạng</a:t>
            </a:r>
            <a:r>
              <a:rPr lang="en-US" altLang="ko-KR" sz="2600" dirty="0">
                <a:ea typeface="+mn-ea"/>
                <a:cs typeface="+mn-cs"/>
              </a:rPr>
              <a:t> </a:t>
            </a:r>
            <a:r>
              <a:rPr lang="en-US" altLang="ko-KR" sz="2600" dirty="0" err="1">
                <a:ea typeface="+mn-ea"/>
                <a:cs typeface="+mn-cs"/>
              </a:rPr>
              <a:t>máy</a:t>
            </a:r>
            <a:r>
              <a:rPr lang="en-US" altLang="ko-KR" sz="2600" dirty="0">
                <a:ea typeface="+mn-ea"/>
                <a:cs typeface="+mn-cs"/>
              </a:rPr>
              <a:t> </a:t>
            </a:r>
            <a:r>
              <a:rPr lang="en-US" altLang="ko-KR" sz="2600" dirty="0" err="1">
                <a:ea typeface="+mn-ea"/>
                <a:cs typeface="+mn-cs"/>
              </a:rPr>
              <a:t>chủ</a:t>
            </a:r>
            <a:r>
              <a:rPr lang="en-US" altLang="ko-KR" sz="2600" dirty="0">
                <a:ea typeface="+mn-ea"/>
                <a:cs typeface="+mn-cs"/>
              </a:rPr>
              <a:t> (HIP)</a:t>
            </a:r>
          </a:p>
          <a:p>
            <a:pPr algn="just" latinLnBrk="0">
              <a:lnSpc>
                <a:spcPct val="90000"/>
              </a:lnSpc>
            </a:pPr>
            <a:r>
              <a:rPr lang="en-US" altLang="ko-KR" sz="2600" dirty="0" err="1">
                <a:ea typeface="+mn-ea"/>
                <a:cs typeface="+mn-cs"/>
              </a:rPr>
              <a:t>Như</a:t>
            </a:r>
            <a:r>
              <a:rPr lang="en-US" altLang="ko-KR" sz="2600" dirty="0">
                <a:ea typeface="+mn-ea"/>
                <a:cs typeface="+mn-cs"/>
              </a:rPr>
              <a:t> </a:t>
            </a:r>
            <a:r>
              <a:rPr lang="en-US" altLang="ko-KR" sz="2600" dirty="0" err="1">
                <a:ea typeface="+mn-ea"/>
                <a:cs typeface="+mn-cs"/>
              </a:rPr>
              <a:t>được</a:t>
            </a:r>
            <a:r>
              <a:rPr lang="en-US" altLang="ko-KR" sz="2600" dirty="0">
                <a:ea typeface="+mn-ea"/>
                <a:cs typeface="+mn-cs"/>
              </a:rPr>
              <a:t> </a:t>
            </a:r>
            <a:r>
              <a:rPr lang="en-US" altLang="ko-KR" sz="2600" dirty="0" err="1">
                <a:ea typeface="+mn-ea"/>
                <a:cs typeface="+mn-cs"/>
              </a:rPr>
              <a:t>minh</a:t>
            </a:r>
            <a:r>
              <a:rPr lang="en-US" altLang="ko-KR" sz="2600" dirty="0">
                <a:ea typeface="+mn-ea"/>
                <a:cs typeface="+mn-cs"/>
              </a:rPr>
              <a:t> </a:t>
            </a:r>
            <a:r>
              <a:rPr lang="en-US" altLang="ko-KR" sz="2600" dirty="0" err="1">
                <a:ea typeface="+mn-ea"/>
                <a:cs typeface="+mn-cs"/>
              </a:rPr>
              <a:t>họa</a:t>
            </a:r>
            <a:r>
              <a:rPr lang="en-US" altLang="ko-KR" sz="2600" dirty="0">
                <a:ea typeface="+mn-ea"/>
                <a:cs typeface="+mn-cs"/>
              </a:rPr>
              <a:t> </a:t>
            </a:r>
            <a:r>
              <a:rPr lang="en-US" altLang="ko-KR" sz="2600" dirty="0" err="1">
                <a:ea typeface="+mn-ea"/>
                <a:cs typeface="+mn-cs"/>
              </a:rPr>
              <a:t>trong</a:t>
            </a:r>
            <a:r>
              <a:rPr lang="en-US" altLang="ko-KR" sz="2600" dirty="0">
                <a:ea typeface="+mn-ea"/>
                <a:cs typeface="+mn-cs"/>
              </a:rPr>
              <a:t> </a:t>
            </a:r>
            <a:r>
              <a:rPr lang="en-US" altLang="ko-KR" sz="2600" dirty="0" err="1">
                <a:ea typeface="+mn-ea"/>
                <a:cs typeface="+mn-cs"/>
              </a:rPr>
              <a:t>hình</a:t>
            </a:r>
            <a:r>
              <a:rPr lang="en-US" altLang="ko-KR" sz="2600" dirty="0">
                <a:ea typeface="+mn-ea"/>
                <a:cs typeface="+mn-cs"/>
              </a:rPr>
              <a:t> </a:t>
            </a:r>
            <a:r>
              <a:rPr lang="en-US" altLang="ko-KR" sz="2600" dirty="0" err="1">
                <a:ea typeface="+mn-ea"/>
                <a:cs typeface="+mn-cs"/>
              </a:rPr>
              <a:t>trên</a:t>
            </a:r>
            <a:r>
              <a:rPr lang="en-US" altLang="ko-KR" sz="2600" dirty="0">
                <a:ea typeface="+mn-ea"/>
                <a:cs typeface="+mn-cs"/>
              </a:rPr>
              <a:t>, HIP Responder </a:t>
            </a:r>
            <a:r>
              <a:rPr lang="en-US" altLang="ko-KR" sz="2600" dirty="0" err="1">
                <a:ea typeface="+mn-ea"/>
                <a:cs typeface="+mn-cs"/>
              </a:rPr>
              <a:t>nằm</a:t>
            </a:r>
            <a:r>
              <a:rPr lang="en-US" altLang="ko-KR" sz="2600" dirty="0">
                <a:ea typeface="+mn-ea"/>
                <a:cs typeface="+mn-cs"/>
              </a:rPr>
              <a:t> </a:t>
            </a:r>
            <a:r>
              <a:rPr lang="en-US" altLang="ko-KR" sz="2600" dirty="0" err="1">
                <a:ea typeface="+mn-ea"/>
                <a:cs typeface="+mn-cs"/>
              </a:rPr>
              <a:t>trong</a:t>
            </a:r>
            <a:r>
              <a:rPr lang="en-US" altLang="ko-KR" sz="2600" dirty="0">
                <a:ea typeface="+mn-ea"/>
                <a:cs typeface="+mn-cs"/>
              </a:rPr>
              <a:t> Web Server </a:t>
            </a:r>
            <a:r>
              <a:rPr lang="en-US" altLang="ko-KR" sz="2600" dirty="0" err="1">
                <a:ea typeface="+mn-ea"/>
                <a:cs typeface="+mn-cs"/>
              </a:rPr>
              <a:t>trong</a:t>
            </a:r>
            <a:r>
              <a:rPr lang="en-US" altLang="ko-KR" sz="2600" dirty="0">
                <a:ea typeface="+mn-ea"/>
                <a:cs typeface="+mn-cs"/>
              </a:rPr>
              <a:t> </a:t>
            </a:r>
            <a:r>
              <a:rPr lang="en-US" altLang="ko-KR" sz="2600" dirty="0" err="1">
                <a:ea typeface="+mn-ea"/>
                <a:cs typeface="+mn-cs"/>
              </a:rPr>
              <a:t>khi</a:t>
            </a:r>
            <a:r>
              <a:rPr lang="en-US" altLang="ko-KR" sz="2600" dirty="0">
                <a:ea typeface="+mn-ea"/>
                <a:cs typeface="+mn-cs"/>
              </a:rPr>
              <a:t> </a:t>
            </a:r>
            <a:r>
              <a:rPr lang="en-US" altLang="ko-KR" sz="2600" dirty="0" err="1">
                <a:ea typeface="+mn-ea"/>
                <a:cs typeface="+mn-cs"/>
              </a:rPr>
              <a:t>các</a:t>
            </a:r>
            <a:r>
              <a:rPr lang="en-US" altLang="ko-KR" sz="2600" dirty="0">
                <a:ea typeface="+mn-ea"/>
                <a:cs typeface="+mn-cs"/>
              </a:rPr>
              <a:t> </a:t>
            </a:r>
            <a:r>
              <a:rPr lang="en-US" altLang="ko-KR" sz="2600" dirty="0" err="1">
                <a:ea typeface="+mn-ea"/>
                <a:cs typeface="+mn-cs"/>
              </a:rPr>
              <a:t>máy</a:t>
            </a:r>
            <a:r>
              <a:rPr lang="en-US" altLang="ko-KR" sz="2600" dirty="0">
                <a:ea typeface="+mn-ea"/>
                <a:cs typeface="+mn-cs"/>
              </a:rPr>
              <a:t> </a:t>
            </a:r>
            <a:r>
              <a:rPr lang="en-US" altLang="ko-KR" sz="2600" dirty="0" err="1">
                <a:ea typeface="+mn-ea"/>
                <a:cs typeface="+mn-cs"/>
              </a:rPr>
              <a:t>khách</a:t>
            </a:r>
            <a:r>
              <a:rPr lang="en-US" altLang="ko-KR" sz="2600" dirty="0">
                <a:ea typeface="+mn-ea"/>
                <a:cs typeface="+mn-cs"/>
              </a:rPr>
              <a:t> (</a:t>
            </a:r>
            <a:r>
              <a:rPr lang="en-US" altLang="ko-KR" sz="2600" dirty="0" err="1">
                <a:ea typeface="+mn-ea"/>
                <a:cs typeface="+mn-cs"/>
              </a:rPr>
              <a:t>máy</a:t>
            </a:r>
            <a:r>
              <a:rPr lang="en-US" altLang="ko-KR" sz="2600" dirty="0">
                <a:ea typeface="+mn-ea"/>
                <a:cs typeface="+mn-cs"/>
              </a:rPr>
              <a:t> </a:t>
            </a:r>
            <a:r>
              <a:rPr lang="en-US" altLang="ko-KR" sz="2600" dirty="0" err="1">
                <a:ea typeface="+mn-ea"/>
                <a:cs typeface="+mn-cs"/>
              </a:rPr>
              <a:t>chủ</a:t>
            </a:r>
            <a:r>
              <a:rPr lang="en-US" altLang="ko-KR" sz="2600" dirty="0">
                <a:ea typeface="+mn-ea"/>
                <a:cs typeface="+mn-cs"/>
              </a:rPr>
              <a:t> </a:t>
            </a:r>
            <a:r>
              <a:rPr lang="en-US" altLang="ko-KR" sz="2600" dirty="0" err="1">
                <a:ea typeface="+mn-ea"/>
                <a:cs typeface="+mn-cs"/>
              </a:rPr>
              <a:t>và</a:t>
            </a:r>
            <a:r>
              <a:rPr lang="en-US" altLang="ko-KR" sz="2600" dirty="0">
                <a:ea typeface="+mn-ea"/>
                <a:cs typeface="+mn-cs"/>
              </a:rPr>
              <a:t> </a:t>
            </a:r>
            <a:r>
              <a:rPr lang="en-US" altLang="ko-KR" sz="2600" dirty="0" err="1">
                <a:ea typeface="+mn-ea"/>
                <a:cs typeface="+mn-cs"/>
              </a:rPr>
              <a:t>người</a:t>
            </a:r>
            <a:r>
              <a:rPr lang="en-US" altLang="ko-KR" sz="2600" dirty="0">
                <a:ea typeface="+mn-ea"/>
                <a:cs typeface="+mn-cs"/>
              </a:rPr>
              <a:t> </a:t>
            </a:r>
            <a:r>
              <a:rPr lang="en-US" altLang="ko-KR" sz="2600" dirty="0" err="1">
                <a:ea typeface="+mn-ea"/>
                <a:cs typeface="+mn-cs"/>
              </a:rPr>
              <a:t>dùng</a:t>
            </a:r>
            <a:r>
              <a:rPr lang="en-US" altLang="ko-KR" sz="2600" dirty="0">
                <a:ea typeface="+mn-ea"/>
                <a:cs typeface="+mn-cs"/>
              </a:rPr>
              <a:t>) </a:t>
            </a:r>
            <a:r>
              <a:rPr lang="en-US" altLang="ko-KR" sz="2600" dirty="0" err="1">
                <a:ea typeface="+mn-ea"/>
                <a:cs typeface="+mn-cs"/>
              </a:rPr>
              <a:t>truy</a:t>
            </a:r>
            <a:r>
              <a:rPr lang="en-US" altLang="ko-KR" sz="2600" dirty="0">
                <a:ea typeface="+mn-ea"/>
                <a:cs typeface="+mn-cs"/>
              </a:rPr>
              <a:t> </a:t>
            </a:r>
            <a:r>
              <a:rPr lang="en-US" altLang="ko-KR" sz="2600" dirty="0" err="1">
                <a:ea typeface="+mn-ea"/>
                <a:cs typeface="+mn-cs"/>
              </a:rPr>
              <a:t>cập</a:t>
            </a:r>
            <a:r>
              <a:rPr lang="en-US" altLang="ko-KR" sz="2600" dirty="0">
                <a:ea typeface="+mn-ea"/>
                <a:cs typeface="+mn-cs"/>
              </a:rPr>
              <a:t> </a:t>
            </a:r>
            <a:r>
              <a:rPr lang="en-US" altLang="ko-KR" sz="2600" dirty="0" err="1">
                <a:ea typeface="+mn-ea"/>
                <a:cs typeface="+mn-cs"/>
              </a:rPr>
              <a:t>cơ</a:t>
            </a:r>
            <a:r>
              <a:rPr lang="en-US" altLang="ko-KR" sz="2600" dirty="0">
                <a:ea typeface="+mn-ea"/>
                <a:cs typeface="+mn-cs"/>
              </a:rPr>
              <a:t> </a:t>
            </a:r>
            <a:r>
              <a:rPr lang="en-US" altLang="ko-KR" sz="2600" dirty="0" err="1">
                <a:ea typeface="+mn-ea"/>
                <a:cs typeface="+mn-cs"/>
              </a:rPr>
              <a:t>sở</a:t>
            </a:r>
            <a:r>
              <a:rPr lang="en-US" altLang="ko-KR" sz="2600" dirty="0">
                <a:ea typeface="+mn-ea"/>
                <a:cs typeface="+mn-cs"/>
              </a:rPr>
              <a:t> </a:t>
            </a:r>
            <a:r>
              <a:rPr lang="en-US" altLang="ko-KR" sz="2600" dirty="0" err="1">
                <a:ea typeface="+mn-ea"/>
                <a:cs typeface="+mn-cs"/>
              </a:rPr>
              <a:t>dữ</a:t>
            </a:r>
            <a:r>
              <a:rPr lang="en-US" altLang="ko-KR" sz="2600" dirty="0">
                <a:ea typeface="+mn-ea"/>
                <a:cs typeface="+mn-cs"/>
              </a:rPr>
              <a:t> </a:t>
            </a:r>
            <a:r>
              <a:rPr lang="en-US" altLang="ko-KR" sz="2600" dirty="0" err="1">
                <a:ea typeface="+mn-ea"/>
                <a:cs typeface="+mn-cs"/>
              </a:rPr>
              <a:t>liệu</a:t>
            </a:r>
            <a:r>
              <a:rPr lang="en-US" altLang="ko-KR" sz="2600" dirty="0">
                <a:ea typeface="+mn-ea"/>
                <a:cs typeface="+mn-cs"/>
              </a:rPr>
              <a:t> web </a:t>
            </a:r>
            <a:r>
              <a:rPr lang="en-US" altLang="ko-KR" sz="2600" dirty="0" err="1">
                <a:ea typeface="+mn-ea"/>
                <a:cs typeface="+mn-cs"/>
              </a:rPr>
              <a:t>đại</a:t>
            </a:r>
            <a:r>
              <a:rPr lang="en-US" altLang="ko-KR" sz="2600" dirty="0">
                <a:ea typeface="+mn-ea"/>
                <a:cs typeface="+mn-cs"/>
              </a:rPr>
              <a:t> </a:t>
            </a:r>
            <a:r>
              <a:rPr lang="en-US" altLang="ko-KR" sz="2600" dirty="0" err="1">
                <a:ea typeface="+mn-ea"/>
                <a:cs typeface="+mn-cs"/>
              </a:rPr>
              <a:t>diện</a:t>
            </a:r>
            <a:r>
              <a:rPr lang="en-US" altLang="ko-KR" sz="2600" dirty="0">
                <a:ea typeface="+mn-ea"/>
                <a:cs typeface="+mn-cs"/>
              </a:rPr>
              <a:t> </a:t>
            </a:r>
            <a:r>
              <a:rPr lang="en-US" altLang="ko-KR" sz="2600" dirty="0" err="1">
                <a:ea typeface="+mn-ea"/>
                <a:cs typeface="+mn-cs"/>
              </a:rPr>
              <a:t>cho</a:t>
            </a:r>
            <a:r>
              <a:rPr lang="en-US" altLang="ko-KR" sz="2600" dirty="0">
                <a:ea typeface="+mn-ea"/>
                <a:cs typeface="+mn-cs"/>
              </a:rPr>
              <a:t> </a:t>
            </a:r>
            <a:r>
              <a:rPr lang="en-US" altLang="ko-KR" sz="2600" dirty="0" err="1">
                <a:ea typeface="+mn-ea"/>
                <a:cs typeface="+mn-cs"/>
              </a:rPr>
              <a:t>bộ</a:t>
            </a:r>
            <a:r>
              <a:rPr lang="en-US" altLang="ko-KR" sz="2600" dirty="0">
                <a:ea typeface="+mn-ea"/>
                <a:cs typeface="+mn-cs"/>
              </a:rPr>
              <a:t> </a:t>
            </a:r>
            <a:r>
              <a:rPr lang="en-US" altLang="ko-KR" sz="2600" dirty="0" err="1">
                <a:ea typeface="+mn-ea"/>
                <a:cs typeface="+mn-cs"/>
              </a:rPr>
              <a:t>khởi</a:t>
            </a:r>
            <a:r>
              <a:rPr lang="en-US" altLang="ko-KR" sz="2600" dirty="0">
                <a:ea typeface="+mn-ea"/>
                <a:cs typeface="+mn-cs"/>
              </a:rPr>
              <a:t> </a:t>
            </a:r>
            <a:r>
              <a:rPr lang="en-US" altLang="ko-KR" sz="2600" dirty="0" err="1">
                <a:ea typeface="+mn-ea"/>
                <a:cs typeface="+mn-cs"/>
              </a:rPr>
              <a:t>tạo</a:t>
            </a:r>
            <a:r>
              <a:rPr lang="en-US" altLang="ko-KR" sz="2600" dirty="0">
                <a:ea typeface="+mn-ea"/>
                <a:cs typeface="+mn-cs"/>
              </a:rPr>
              <a:t> HIP (HIP Initiator). </a:t>
            </a:r>
            <a:r>
              <a:rPr lang="en-US" altLang="ko-KR" sz="2600" dirty="0" err="1">
                <a:ea typeface="+mn-ea"/>
                <a:cs typeface="+mn-cs"/>
              </a:rPr>
              <a:t>Phương</a:t>
            </a:r>
            <a:r>
              <a:rPr lang="en-US" altLang="ko-KR" sz="2600" dirty="0">
                <a:ea typeface="+mn-ea"/>
                <a:cs typeface="+mn-cs"/>
              </a:rPr>
              <a:t> </a:t>
            </a:r>
            <a:r>
              <a:rPr lang="en-US" altLang="ko-KR" sz="2600" dirty="0" err="1">
                <a:ea typeface="+mn-ea"/>
                <a:cs typeface="+mn-cs"/>
              </a:rPr>
              <a:t>thức</a:t>
            </a:r>
            <a:r>
              <a:rPr lang="en-US" altLang="ko-KR" sz="2600" dirty="0">
                <a:ea typeface="+mn-ea"/>
                <a:cs typeface="+mn-cs"/>
              </a:rPr>
              <a:t> </a:t>
            </a:r>
            <a:r>
              <a:rPr lang="en-US" altLang="ko-KR" sz="2600" dirty="0" err="1">
                <a:ea typeface="+mn-ea"/>
                <a:cs typeface="+mn-cs"/>
              </a:rPr>
              <a:t>xác</a:t>
            </a:r>
            <a:r>
              <a:rPr lang="en-US" altLang="ko-KR" sz="2600" dirty="0">
                <a:ea typeface="+mn-ea"/>
                <a:cs typeface="+mn-cs"/>
              </a:rPr>
              <a:t> </a:t>
            </a:r>
            <a:r>
              <a:rPr lang="en-US" altLang="ko-KR" sz="2600" dirty="0" err="1">
                <a:ea typeface="+mn-ea"/>
                <a:cs typeface="+mn-cs"/>
              </a:rPr>
              <a:t>thực</a:t>
            </a:r>
            <a:r>
              <a:rPr lang="en-US" altLang="ko-KR" sz="2600" dirty="0">
                <a:ea typeface="+mn-ea"/>
                <a:cs typeface="+mn-cs"/>
              </a:rPr>
              <a:t> HIP </a:t>
            </a:r>
            <a:r>
              <a:rPr lang="en-US" altLang="ko-KR" sz="2600" dirty="0" err="1">
                <a:ea typeface="+mn-ea"/>
                <a:cs typeface="+mn-cs"/>
              </a:rPr>
              <a:t>nằm</a:t>
            </a:r>
            <a:r>
              <a:rPr lang="en-US" altLang="ko-KR" sz="2600" dirty="0">
                <a:ea typeface="+mn-ea"/>
                <a:cs typeface="+mn-cs"/>
              </a:rPr>
              <a:t> </a:t>
            </a:r>
            <a:r>
              <a:rPr lang="en-US" altLang="ko-KR" sz="2600" dirty="0" err="1">
                <a:ea typeface="+mn-ea"/>
                <a:cs typeface="+mn-cs"/>
              </a:rPr>
              <a:t>trong</a:t>
            </a:r>
            <a:r>
              <a:rPr lang="en-US" altLang="ko-KR" sz="2600" dirty="0">
                <a:ea typeface="+mn-ea"/>
                <a:cs typeface="+mn-cs"/>
              </a:rPr>
              <a:t> Web Server </a:t>
            </a:r>
            <a:r>
              <a:rPr lang="en-US" altLang="ko-KR" sz="2600" dirty="0" err="1">
                <a:ea typeface="+mn-ea"/>
                <a:cs typeface="+mn-cs"/>
              </a:rPr>
              <a:t>của</a:t>
            </a:r>
            <a:r>
              <a:rPr lang="en-US" altLang="ko-KR" sz="2600" dirty="0">
                <a:ea typeface="+mn-ea"/>
                <a:cs typeface="+mn-cs"/>
              </a:rPr>
              <a:t> </a:t>
            </a:r>
            <a:r>
              <a:rPr lang="en-US" altLang="ko-KR" sz="2600" dirty="0" err="1">
                <a:ea typeface="+mn-ea"/>
                <a:cs typeface="+mn-cs"/>
              </a:rPr>
              <a:t>hệ</a:t>
            </a:r>
            <a:r>
              <a:rPr lang="en-US" altLang="ko-KR" sz="2600" dirty="0">
                <a:ea typeface="+mn-ea"/>
                <a:cs typeface="+mn-cs"/>
              </a:rPr>
              <a:t> </a:t>
            </a:r>
            <a:r>
              <a:rPr lang="en-US" altLang="ko-KR" sz="2600" dirty="0" err="1">
                <a:ea typeface="+mn-ea"/>
                <a:cs typeface="+mn-cs"/>
              </a:rPr>
              <a:t>thống</a:t>
            </a:r>
            <a:r>
              <a:rPr lang="en-US" altLang="ko-KR" sz="2600" dirty="0">
                <a:ea typeface="+mn-ea"/>
                <a:cs typeface="+mn-cs"/>
              </a:rPr>
              <a:t> </a:t>
            </a:r>
            <a:r>
              <a:rPr lang="en-US" altLang="ko-KR" sz="2600" dirty="0" err="1">
                <a:ea typeface="+mn-ea"/>
                <a:cs typeface="+mn-cs"/>
              </a:rPr>
              <a:t>cơ</a:t>
            </a:r>
            <a:r>
              <a:rPr lang="en-US" altLang="ko-KR" sz="2600" dirty="0">
                <a:ea typeface="+mn-ea"/>
                <a:cs typeface="+mn-cs"/>
              </a:rPr>
              <a:t> </a:t>
            </a:r>
            <a:r>
              <a:rPr lang="en-US" altLang="ko-KR" sz="2600" dirty="0" err="1">
                <a:ea typeface="+mn-ea"/>
                <a:cs typeface="+mn-cs"/>
              </a:rPr>
              <a:t>sở</a:t>
            </a:r>
            <a:r>
              <a:rPr lang="en-US" altLang="ko-KR" sz="2600" dirty="0">
                <a:ea typeface="+mn-ea"/>
                <a:cs typeface="+mn-cs"/>
              </a:rPr>
              <a:t> </a:t>
            </a:r>
            <a:r>
              <a:rPr lang="en-US" altLang="ko-KR" sz="2600" dirty="0" err="1">
                <a:ea typeface="+mn-ea"/>
                <a:cs typeface="+mn-cs"/>
              </a:rPr>
              <a:t>dữ</a:t>
            </a:r>
            <a:r>
              <a:rPr lang="en-US" altLang="ko-KR" sz="2600" dirty="0">
                <a:ea typeface="+mn-ea"/>
                <a:cs typeface="+mn-cs"/>
              </a:rPr>
              <a:t> </a:t>
            </a:r>
            <a:r>
              <a:rPr lang="en-US" altLang="ko-KR" sz="2600" dirty="0" err="1">
                <a:ea typeface="+mn-ea"/>
                <a:cs typeface="+mn-cs"/>
              </a:rPr>
              <a:t>liệu</a:t>
            </a:r>
            <a:r>
              <a:rPr lang="en-US" altLang="ko-KR" sz="2600" dirty="0">
                <a:ea typeface="+mn-ea"/>
                <a:cs typeface="+mn-cs"/>
              </a:rPr>
              <a:t>. </a:t>
            </a:r>
            <a:r>
              <a:rPr lang="en-US" altLang="ko-KR" sz="2600" dirty="0" err="1">
                <a:ea typeface="+mn-ea"/>
                <a:cs typeface="+mn-cs"/>
              </a:rPr>
              <a:t>Ngoài</a:t>
            </a:r>
            <a:r>
              <a:rPr lang="en-US" altLang="ko-KR" sz="2600" dirty="0">
                <a:ea typeface="+mn-ea"/>
                <a:cs typeface="+mn-cs"/>
              </a:rPr>
              <a:t> </a:t>
            </a:r>
            <a:r>
              <a:rPr lang="en-US" altLang="ko-KR" sz="2600" dirty="0" err="1">
                <a:ea typeface="+mn-ea"/>
                <a:cs typeface="+mn-cs"/>
              </a:rPr>
              <a:t>ra</a:t>
            </a:r>
            <a:r>
              <a:rPr lang="en-US" altLang="ko-KR" sz="2600" dirty="0">
                <a:ea typeface="+mn-ea"/>
                <a:cs typeface="+mn-cs"/>
              </a:rPr>
              <a:t>, Blacklist Server(</a:t>
            </a:r>
            <a:r>
              <a:rPr lang="en-US" altLang="ko-KR" sz="2600" dirty="0" err="1">
                <a:ea typeface="+mn-ea"/>
                <a:cs typeface="+mn-cs"/>
              </a:rPr>
              <a:t>máy</a:t>
            </a:r>
            <a:r>
              <a:rPr lang="en-US" altLang="ko-KR" sz="2600" dirty="0">
                <a:ea typeface="+mn-ea"/>
                <a:cs typeface="+mn-cs"/>
              </a:rPr>
              <a:t> </a:t>
            </a:r>
            <a:r>
              <a:rPr lang="en-US" altLang="ko-KR" sz="2600" dirty="0" err="1">
                <a:ea typeface="+mn-ea"/>
                <a:cs typeface="+mn-cs"/>
              </a:rPr>
              <a:t>chủ</a:t>
            </a:r>
            <a:r>
              <a:rPr lang="en-US" altLang="ko-KR" sz="2600" dirty="0">
                <a:ea typeface="+mn-ea"/>
                <a:cs typeface="+mn-cs"/>
              </a:rPr>
              <a:t> </a:t>
            </a:r>
            <a:r>
              <a:rPr lang="en-US" altLang="ko-KR" sz="2600" dirty="0" err="1">
                <a:ea typeface="+mn-ea"/>
                <a:cs typeface="+mn-cs"/>
              </a:rPr>
              <a:t>danh</a:t>
            </a:r>
            <a:r>
              <a:rPr lang="en-US" altLang="ko-KR" sz="2600" dirty="0">
                <a:ea typeface="+mn-ea"/>
                <a:cs typeface="+mn-cs"/>
              </a:rPr>
              <a:t> </a:t>
            </a:r>
            <a:r>
              <a:rPr lang="en-US" altLang="ko-KR" sz="2600" dirty="0" err="1">
                <a:ea typeface="+mn-ea"/>
                <a:cs typeface="+mn-cs"/>
              </a:rPr>
              <a:t>sách</a:t>
            </a:r>
            <a:r>
              <a:rPr lang="en-US" altLang="ko-KR" sz="2600" dirty="0">
                <a:ea typeface="+mn-ea"/>
                <a:cs typeface="+mn-cs"/>
              </a:rPr>
              <a:t> </a:t>
            </a:r>
            <a:r>
              <a:rPr lang="en-US" altLang="ko-KR" sz="2600" dirty="0" err="1">
                <a:ea typeface="+mn-ea"/>
                <a:cs typeface="+mn-cs"/>
              </a:rPr>
              <a:t>đen</a:t>
            </a:r>
            <a:r>
              <a:rPr lang="en-US" altLang="ko-KR" sz="2600" dirty="0">
                <a:ea typeface="+mn-ea"/>
                <a:cs typeface="+mn-cs"/>
              </a:rPr>
              <a:t>) </a:t>
            </a:r>
            <a:r>
              <a:rPr lang="en-US" altLang="ko-KR" sz="2600" dirty="0" err="1">
                <a:ea typeface="+mn-ea"/>
                <a:cs typeface="+mn-cs"/>
              </a:rPr>
              <a:t>hợp</a:t>
            </a:r>
            <a:r>
              <a:rPr lang="en-US" altLang="ko-KR" sz="2600" dirty="0">
                <a:ea typeface="+mn-ea"/>
                <a:cs typeface="+mn-cs"/>
              </a:rPr>
              <a:t> </a:t>
            </a:r>
            <a:r>
              <a:rPr lang="en-US" altLang="ko-KR" sz="2600" dirty="0" err="1">
                <a:ea typeface="+mn-ea"/>
                <a:cs typeface="+mn-cs"/>
              </a:rPr>
              <a:t>tác</a:t>
            </a:r>
            <a:r>
              <a:rPr lang="en-US" altLang="ko-KR" sz="2600" dirty="0">
                <a:ea typeface="+mn-ea"/>
                <a:cs typeface="+mn-cs"/>
              </a:rPr>
              <a:t> </a:t>
            </a:r>
            <a:r>
              <a:rPr lang="en-US" altLang="ko-KR" sz="2600" dirty="0" err="1">
                <a:ea typeface="+mn-ea"/>
                <a:cs typeface="+mn-cs"/>
              </a:rPr>
              <a:t>với</a:t>
            </a:r>
            <a:r>
              <a:rPr lang="en-US" altLang="ko-KR" sz="2600" dirty="0">
                <a:ea typeface="+mn-ea"/>
                <a:cs typeface="+mn-cs"/>
              </a:rPr>
              <a:t> Web Server </a:t>
            </a:r>
            <a:r>
              <a:rPr lang="en-US" altLang="ko-KR" sz="2600" dirty="0" err="1">
                <a:ea typeface="+mn-ea"/>
                <a:cs typeface="+mn-cs"/>
              </a:rPr>
              <a:t>để</a:t>
            </a:r>
            <a:r>
              <a:rPr lang="en-US" altLang="ko-KR" sz="2600" dirty="0">
                <a:ea typeface="+mn-ea"/>
                <a:cs typeface="+mn-cs"/>
              </a:rPr>
              <a:t> </a:t>
            </a:r>
            <a:r>
              <a:rPr lang="en-US" altLang="ko-KR" sz="2600" dirty="0" err="1">
                <a:ea typeface="+mn-ea"/>
                <a:cs typeface="+mn-cs"/>
              </a:rPr>
              <a:t>xác</a:t>
            </a:r>
            <a:r>
              <a:rPr lang="en-US" altLang="ko-KR" sz="2600" dirty="0">
                <a:ea typeface="+mn-ea"/>
                <a:cs typeface="+mn-cs"/>
              </a:rPr>
              <a:t> </a:t>
            </a:r>
            <a:r>
              <a:rPr lang="en-US" altLang="ko-KR" sz="2600" dirty="0" err="1">
                <a:ea typeface="+mn-ea"/>
                <a:cs typeface="+mn-cs"/>
              </a:rPr>
              <a:t>thực</a:t>
            </a:r>
            <a:r>
              <a:rPr lang="en-US" altLang="ko-KR" sz="2600" dirty="0">
                <a:ea typeface="+mn-ea"/>
                <a:cs typeface="+mn-cs"/>
              </a:rPr>
              <a:t> </a:t>
            </a:r>
            <a:r>
              <a:rPr lang="en-US" altLang="ko-KR" sz="2600" dirty="0" err="1">
                <a:ea typeface="+mn-ea"/>
                <a:cs typeface="+mn-cs"/>
              </a:rPr>
              <a:t>cả</a:t>
            </a:r>
            <a:r>
              <a:rPr lang="en-US" altLang="ko-KR" sz="2600" dirty="0">
                <a:ea typeface="+mn-ea"/>
                <a:cs typeface="+mn-cs"/>
              </a:rPr>
              <a:t> </a:t>
            </a:r>
            <a:r>
              <a:rPr lang="en-US" altLang="ko-KR" sz="2600" dirty="0" err="1">
                <a:ea typeface="+mn-ea"/>
                <a:cs typeface="+mn-cs"/>
              </a:rPr>
              <a:t>danh</a:t>
            </a:r>
            <a:r>
              <a:rPr lang="en-US" altLang="ko-KR" sz="2600" dirty="0">
                <a:ea typeface="+mn-ea"/>
                <a:cs typeface="+mn-cs"/>
              </a:rPr>
              <a:t> </a:t>
            </a:r>
            <a:r>
              <a:rPr lang="en-US" altLang="ko-KR" sz="2600" dirty="0" err="1">
                <a:ea typeface="+mn-ea"/>
                <a:cs typeface="+mn-cs"/>
              </a:rPr>
              <a:t>tính</a:t>
            </a:r>
            <a:r>
              <a:rPr lang="en-US" altLang="ko-KR" sz="2600" dirty="0">
                <a:ea typeface="+mn-ea"/>
                <a:cs typeface="+mn-cs"/>
              </a:rPr>
              <a:t> </a:t>
            </a:r>
            <a:r>
              <a:rPr lang="en-US" altLang="ko-KR" sz="2600" dirty="0" err="1">
                <a:ea typeface="+mn-ea"/>
                <a:cs typeface="+mn-cs"/>
              </a:rPr>
              <a:t>người</a:t>
            </a:r>
            <a:r>
              <a:rPr lang="en-US" altLang="ko-KR" sz="2600" dirty="0">
                <a:ea typeface="+mn-ea"/>
                <a:cs typeface="+mn-cs"/>
              </a:rPr>
              <a:t> </a:t>
            </a:r>
            <a:r>
              <a:rPr lang="en-US" altLang="ko-KR" sz="2600" dirty="0" err="1">
                <a:ea typeface="+mn-ea"/>
                <a:cs typeface="+mn-cs"/>
              </a:rPr>
              <a:t>dùng</a:t>
            </a:r>
            <a:r>
              <a:rPr lang="en-US" altLang="ko-KR" sz="2600" dirty="0">
                <a:ea typeface="+mn-ea"/>
                <a:cs typeface="+mn-cs"/>
              </a:rPr>
              <a:t> </a:t>
            </a:r>
            <a:r>
              <a:rPr lang="en-US" altLang="ko-KR" sz="2600" dirty="0" err="1">
                <a:ea typeface="+mn-ea"/>
                <a:cs typeface="+mn-cs"/>
              </a:rPr>
              <a:t>và</a:t>
            </a:r>
            <a:r>
              <a:rPr lang="en-US" altLang="ko-KR" sz="2600" dirty="0">
                <a:ea typeface="+mn-ea"/>
                <a:cs typeface="+mn-cs"/>
              </a:rPr>
              <a:t> </a:t>
            </a:r>
            <a:r>
              <a:rPr lang="en-US" altLang="ko-KR" sz="2600" dirty="0" err="1">
                <a:ea typeface="+mn-ea"/>
                <a:cs typeface="+mn-cs"/>
              </a:rPr>
              <a:t>danh</a:t>
            </a:r>
            <a:r>
              <a:rPr lang="en-US" altLang="ko-KR" sz="2600" dirty="0">
                <a:ea typeface="+mn-ea"/>
                <a:cs typeface="+mn-cs"/>
              </a:rPr>
              <a:t> </a:t>
            </a:r>
            <a:r>
              <a:rPr lang="en-US" altLang="ko-KR" sz="2600" dirty="0" err="1">
                <a:ea typeface="+mn-ea"/>
                <a:cs typeface="+mn-cs"/>
              </a:rPr>
              <a:t>tính</a:t>
            </a:r>
            <a:r>
              <a:rPr lang="en-US" altLang="ko-KR" sz="2600" dirty="0">
                <a:ea typeface="+mn-ea"/>
                <a:cs typeface="+mn-cs"/>
              </a:rPr>
              <a:t> </a:t>
            </a:r>
            <a:r>
              <a:rPr lang="en-US" altLang="ko-KR" sz="2600" dirty="0" err="1">
                <a:ea typeface="+mn-ea"/>
                <a:cs typeface="+mn-cs"/>
              </a:rPr>
              <a:t>máy</a:t>
            </a:r>
            <a:r>
              <a:rPr lang="en-US" altLang="ko-KR" sz="2600" dirty="0">
                <a:ea typeface="+mn-ea"/>
                <a:cs typeface="+mn-cs"/>
              </a:rPr>
              <a:t> </a:t>
            </a:r>
            <a:r>
              <a:rPr lang="en-US" altLang="ko-KR" sz="2600" dirty="0" err="1">
                <a:ea typeface="+mn-ea"/>
                <a:cs typeface="+mn-cs"/>
              </a:rPr>
              <a:t>chủ</a:t>
            </a:r>
            <a:r>
              <a:rPr lang="en-US" altLang="ko-KR" sz="2600" dirty="0">
                <a:ea typeface="+mn-ea"/>
                <a:cs typeface="+mn-cs"/>
              </a:rPr>
              <a:t>.</a:t>
            </a:r>
          </a:p>
        </p:txBody>
      </p:sp>
      <p:pic>
        <p:nvPicPr>
          <p:cNvPr id="4" name="Picture 3" descr="Icon&#10;&#10;Description automatically generated">
            <a:extLst>
              <a:ext uri="{FF2B5EF4-FFF2-40B4-BE49-F238E27FC236}">
                <a16:creationId xmlns:a16="http://schemas.microsoft.com/office/drawing/2014/main" id="{060837BA-4629-860A-9017-E52DAD4AC042}"/>
              </a:ext>
            </a:extLst>
          </p:cNvPr>
          <p:cNvPicPr>
            <a:picLocks noChangeAspect="1"/>
          </p:cNvPicPr>
          <p:nvPr/>
        </p:nvPicPr>
        <p:blipFill>
          <a:blip r:embed="rId2"/>
          <a:stretch>
            <a:fillRect/>
          </a:stretch>
        </p:blipFill>
        <p:spPr>
          <a:xfrm>
            <a:off x="7235662" y="2184914"/>
            <a:ext cx="3755915" cy="3755915"/>
          </a:xfrm>
          <a:prstGeom prst="rect">
            <a:avLst/>
          </a:prstGeom>
        </p:spPr>
      </p:pic>
      <p:sp>
        <p:nvSpPr>
          <p:cNvPr id="19" name="Freeform: Shape 1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0744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p:cNvSpPr>
            <a:spLocks noGrp="1"/>
          </p:cNvSpPr>
          <p:nvPr>
            <p:ph type="body" sz="quarter" idx="16"/>
          </p:nvPr>
        </p:nvSpPr>
        <p:spPr/>
        <p:txBody>
          <a:bodyPr>
            <a:normAutofit/>
          </a:bodyPr>
          <a:lstStyle/>
          <a:p>
            <a:pPr algn="just"/>
            <a:r>
              <a:rPr lang="en-US" altLang="ko-KR" sz="2600" dirty="0"/>
              <a:t>1. Giao </a:t>
            </a:r>
            <a:r>
              <a:rPr lang="en-US" altLang="ko-KR" sz="2600" dirty="0" err="1"/>
              <a:t>thức</a:t>
            </a:r>
            <a:r>
              <a:rPr lang="en-US" altLang="ko-KR" sz="2600" dirty="0"/>
              <a:t> </a:t>
            </a:r>
            <a:r>
              <a:rPr lang="en-US" altLang="ko-KR" sz="2600" dirty="0" err="1"/>
              <a:t>nhận</a:t>
            </a:r>
            <a:r>
              <a:rPr lang="en-US" altLang="ko-KR" sz="2600" dirty="0"/>
              <a:t> </a:t>
            </a:r>
            <a:r>
              <a:rPr lang="en-US" altLang="ko-KR" sz="2600" dirty="0" err="1"/>
              <a:t>dạng</a:t>
            </a:r>
            <a:r>
              <a:rPr lang="en-US" altLang="ko-KR" sz="2600" dirty="0"/>
              <a:t> </a:t>
            </a:r>
            <a:r>
              <a:rPr lang="en-US" altLang="ko-KR" sz="2600" dirty="0" err="1"/>
              <a:t>máy</a:t>
            </a:r>
            <a:r>
              <a:rPr lang="en-US" altLang="ko-KR" sz="2600" dirty="0"/>
              <a:t> </a:t>
            </a:r>
            <a:r>
              <a:rPr lang="en-US" altLang="ko-KR" sz="2600" dirty="0" err="1"/>
              <a:t>chủ</a:t>
            </a:r>
            <a:r>
              <a:rPr lang="en-US" altLang="ko-KR" sz="2600" dirty="0"/>
              <a:t> (HIP)</a:t>
            </a:r>
          </a:p>
          <a:p>
            <a:pPr algn="just"/>
            <a:r>
              <a:rPr lang="en-US" altLang="ko-KR" sz="2600" dirty="0"/>
              <a:t>D</a:t>
            </a:r>
            <a:r>
              <a:rPr lang="vi-VN" altLang="ko-KR" sz="2600" dirty="0"/>
              <a:t>anh tính máy chủ trong DSUC (</a:t>
            </a:r>
            <a:r>
              <a:rPr lang="en-US" altLang="ko-KR" sz="2600" dirty="0"/>
              <a:t>m</a:t>
            </a:r>
            <a:r>
              <a:rPr lang="vi-VN" altLang="ko-KR" sz="2600" dirty="0"/>
              <a:t>ã duy nhất bảo mật dữ liệu) là thành phần phần cứng như bộ nhớ flash chứa mã cụ thể cho từng người dùng mà người dùng phải gắn mã đó vào máy chủ của mình để vượt qua kiểm tra bảo mật </a:t>
            </a:r>
            <a:r>
              <a:rPr lang="en-US" altLang="ko-KR" sz="2600" dirty="0" err="1"/>
              <a:t>và</a:t>
            </a:r>
            <a:r>
              <a:rPr lang="vi-VN" altLang="ko-KR" sz="2600" dirty="0"/>
              <a:t> có thể truy cập cơ sở dữ liệu.</a:t>
            </a:r>
            <a:endParaRPr lang="en-US" altLang="ko-KR" sz="2600" dirty="0"/>
          </a:p>
          <a:p>
            <a:pPr algn="just"/>
            <a:r>
              <a:rPr lang="en-US" altLang="ko-KR" sz="2600" dirty="0" err="1"/>
              <a:t>Ví</a:t>
            </a:r>
            <a:r>
              <a:rPr lang="en-US" altLang="ko-KR" sz="2600" dirty="0"/>
              <a:t> </a:t>
            </a:r>
            <a:r>
              <a:rPr lang="en-US" altLang="ko-KR" sz="2600" dirty="0" err="1"/>
              <a:t>dụ</a:t>
            </a:r>
            <a:r>
              <a:rPr lang="en-US" altLang="ko-KR" sz="2600" dirty="0"/>
              <a:t>: n</a:t>
            </a:r>
            <a:r>
              <a:rPr lang="vi-VN" altLang="ko-KR" sz="2600" dirty="0"/>
              <a:t>ếu có một người dùng ở Ai Cập muốn truy cập cơ sở dữ liệu của công ty ở Syria, anh ta phải có DSUC của riêng mình được đính kèm trong máy tính mà anh ta muốn sử dụng nó để truy cập cơ sở dữ liệu ở Pháp và cung cấp tên người dùng thật và mật khẩu thật cùng với DSUC thực sự</a:t>
            </a:r>
            <a:r>
              <a:rPr lang="en-US" altLang="ko-KR" sz="2600" dirty="0"/>
              <a:t>.</a:t>
            </a:r>
          </a:p>
        </p:txBody>
      </p:sp>
      <p:sp>
        <p:nvSpPr>
          <p:cNvPr id="3" name="제목 2"/>
          <p:cNvSpPr>
            <a:spLocks noGrp="1"/>
          </p:cNvSpPr>
          <p:nvPr>
            <p:ph type="title"/>
          </p:nvPr>
        </p:nvSpPr>
        <p:spPr>
          <a:xfrm>
            <a:off x="681823" y="127000"/>
            <a:ext cx="10828353" cy="1225550"/>
          </a:xfrm>
        </p:spPr>
        <p:txBody>
          <a:bodyPr/>
          <a:lstStyle/>
          <a:p>
            <a:r>
              <a:rPr lang="en-US" altLang="ko-KR" sz="4000" b="1" dirty="0">
                <a:latin typeface="Arial" panose="020B0604020202020204" pitchFamily="34" charset="0"/>
                <a:cs typeface="Arial" panose="020B0604020202020204" pitchFamily="34" charset="0"/>
              </a:rPr>
              <a:t>III. MÔ HÌNH HỆ THỐNG HIPS</a:t>
            </a:r>
          </a:p>
        </p:txBody>
      </p:sp>
      <p:pic>
        <p:nvPicPr>
          <p:cNvPr id="4" name="Picture 3" descr="Icon&#10;&#10;Description automatically generated">
            <a:extLst>
              <a:ext uri="{FF2B5EF4-FFF2-40B4-BE49-F238E27FC236}">
                <a16:creationId xmlns:a16="http://schemas.microsoft.com/office/drawing/2014/main" id="{3F0D3E40-348C-69AB-801A-3903C2B80708}"/>
              </a:ext>
            </a:extLst>
          </p:cNvPr>
          <p:cNvPicPr>
            <a:picLocks noChangeAspect="1"/>
          </p:cNvPicPr>
          <p:nvPr/>
        </p:nvPicPr>
        <p:blipFill>
          <a:blip r:embed="rId2"/>
          <a:stretch>
            <a:fillRect/>
          </a:stretch>
        </p:blipFill>
        <p:spPr>
          <a:xfrm>
            <a:off x="219596" y="5531893"/>
            <a:ext cx="1199107" cy="1199107"/>
          </a:xfrm>
          <a:prstGeom prst="rect">
            <a:avLst/>
          </a:prstGeom>
        </p:spPr>
      </p:pic>
    </p:spTree>
    <p:extLst>
      <p:ext uri="{BB962C8B-B14F-4D97-AF65-F5344CB8AC3E}">
        <p14:creationId xmlns:p14="http://schemas.microsoft.com/office/powerpoint/2010/main" val="101780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제목 2"/>
          <p:cNvSpPr>
            <a:spLocks noGrp="1"/>
          </p:cNvSpPr>
          <p:nvPr>
            <p:ph type="title"/>
          </p:nvPr>
        </p:nvSpPr>
        <p:spPr>
          <a:xfrm>
            <a:off x="9131786" y="2041442"/>
            <a:ext cx="2814600" cy="2846070"/>
          </a:xfrm>
        </p:spPr>
        <p:txBody>
          <a:bodyPr vert="horz" lIns="91440" tIns="45720" rIns="91440" bIns="45720" rtlCol="0" anchor="ctr">
            <a:normAutofit/>
          </a:bodyPr>
          <a:lstStyle/>
          <a:p>
            <a:pPr algn="l" latinLnBrk="0"/>
            <a:r>
              <a:rPr lang="en-US" altLang="ko-KR" sz="3600" b="1" dirty="0">
                <a:latin typeface="Arial" panose="020B0604020202020204" pitchFamily="34" charset="0"/>
                <a:cs typeface="Arial" panose="020B0604020202020204" pitchFamily="34" charset="0"/>
              </a:rPr>
              <a:t>III. MÔ HÌNH HỆ THỐNG HIPS</a:t>
            </a:r>
            <a:endParaRPr lang="en-US" altLang="ko-KR" sz="3700" b="1" dirty="0">
              <a:solidFill>
                <a:schemeClr val="tx1"/>
              </a:solidFill>
              <a:ea typeface="+mj-ea"/>
              <a:cs typeface="+mj-cs"/>
            </a:endParaRPr>
          </a:p>
        </p:txBody>
      </p:sp>
      <p:sp>
        <p:nvSpPr>
          <p:cNvPr id="10" name="텍스트 개체 틀 9"/>
          <p:cNvSpPr>
            <a:spLocks noGrp="1"/>
          </p:cNvSpPr>
          <p:nvPr>
            <p:ph type="body" sz="quarter" idx="16"/>
          </p:nvPr>
        </p:nvSpPr>
        <p:spPr>
          <a:xfrm>
            <a:off x="2947221" y="6339806"/>
            <a:ext cx="2792360" cy="1178298"/>
          </a:xfrm>
        </p:spPr>
        <p:txBody>
          <a:bodyPr vert="horz" lIns="91440" tIns="45720" rIns="91440" bIns="45720" rtlCol="0">
            <a:normAutofit/>
          </a:bodyPr>
          <a:lstStyle/>
          <a:p>
            <a:pPr latinLnBrk="0">
              <a:lnSpc>
                <a:spcPct val="90000"/>
              </a:lnSpc>
            </a:pPr>
            <a:r>
              <a:rPr lang="en-US" altLang="ko-KR" dirty="0">
                <a:ea typeface="+mn-ea"/>
                <a:cs typeface="+mn-cs"/>
              </a:rPr>
              <a:t>*S</a:t>
            </a:r>
            <a:r>
              <a:rPr lang="vi-VN" altLang="ko-KR" dirty="0">
                <a:ea typeface="+mn-ea"/>
                <a:cs typeface="+mn-cs"/>
              </a:rPr>
              <a:t>ơ</a:t>
            </a:r>
            <a:r>
              <a:rPr lang="en-US" altLang="ko-KR" dirty="0">
                <a:ea typeface="+mn-ea"/>
                <a:cs typeface="+mn-cs"/>
              </a:rPr>
              <a:t> l</a:t>
            </a:r>
            <a:r>
              <a:rPr lang="vi-VN" altLang="ko-KR" dirty="0">
                <a:ea typeface="+mn-ea"/>
                <a:cs typeface="+mn-cs"/>
              </a:rPr>
              <a:t>ược </a:t>
            </a:r>
            <a:r>
              <a:rPr lang="en-US" altLang="ko-KR" dirty="0" err="1">
                <a:ea typeface="+mn-ea"/>
                <a:cs typeface="+mn-cs"/>
              </a:rPr>
              <a:t>cấu</a:t>
            </a:r>
            <a:r>
              <a:rPr lang="en-US" altLang="ko-KR" dirty="0">
                <a:ea typeface="+mn-ea"/>
                <a:cs typeface="+mn-cs"/>
              </a:rPr>
              <a:t> </a:t>
            </a:r>
            <a:r>
              <a:rPr lang="en-US" altLang="ko-KR" dirty="0" err="1">
                <a:ea typeface="+mn-ea"/>
                <a:cs typeface="+mn-cs"/>
              </a:rPr>
              <a:t>trúc</a:t>
            </a:r>
            <a:r>
              <a:rPr lang="en-US" altLang="ko-KR" dirty="0">
                <a:ea typeface="+mn-ea"/>
                <a:cs typeface="+mn-cs"/>
              </a:rPr>
              <a:t> </a:t>
            </a:r>
            <a:r>
              <a:rPr lang="en-US" altLang="ko-KR" dirty="0" err="1">
                <a:ea typeface="+mn-ea"/>
                <a:cs typeface="+mn-cs"/>
              </a:rPr>
              <a:t>của</a:t>
            </a:r>
            <a:r>
              <a:rPr lang="en-US" altLang="ko-KR" dirty="0">
                <a:ea typeface="+mn-ea"/>
                <a:cs typeface="+mn-cs"/>
              </a:rPr>
              <a:t> </a:t>
            </a:r>
            <a:r>
              <a:rPr lang="en-US" altLang="ko-KR" dirty="0" err="1">
                <a:ea typeface="+mn-ea"/>
                <a:cs typeface="+mn-cs"/>
              </a:rPr>
              <a:t>gói</a:t>
            </a:r>
            <a:r>
              <a:rPr lang="en-US" altLang="ko-KR" dirty="0">
                <a:ea typeface="+mn-ea"/>
                <a:cs typeface="+mn-cs"/>
              </a:rPr>
              <a:t> DUSC</a:t>
            </a:r>
          </a:p>
        </p:txBody>
      </p:sp>
      <p:sp>
        <p:nvSpPr>
          <p:cNvPr id="17" name="Rectangle 1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28483CC3-DD2B-AB4C-520C-1C19A0D83C67}"/>
              </a:ext>
            </a:extLst>
          </p:cNvPr>
          <p:cNvPicPr>
            <a:picLocks noChangeAspect="1"/>
          </p:cNvPicPr>
          <p:nvPr/>
        </p:nvPicPr>
        <p:blipFill rotWithShape="1">
          <a:blip r:embed="rId2"/>
          <a:srcRect t="95" r="1" b="4763"/>
          <a:stretch/>
        </p:blipFill>
        <p:spPr>
          <a:xfrm>
            <a:off x="545238" y="858525"/>
            <a:ext cx="7608304" cy="5211906"/>
          </a:xfrm>
          <a:prstGeom prst="rect">
            <a:avLst/>
          </a:prstGeom>
        </p:spPr>
      </p:pic>
      <p:sp>
        <p:nvSpPr>
          <p:cNvPr id="21" name="Rectangle 2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80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p:cNvSpPr>
            <a:spLocks noGrp="1"/>
          </p:cNvSpPr>
          <p:nvPr>
            <p:ph type="body" sz="quarter" idx="16"/>
          </p:nvPr>
        </p:nvSpPr>
        <p:spPr/>
        <p:txBody>
          <a:bodyPr>
            <a:normAutofit/>
          </a:bodyPr>
          <a:lstStyle/>
          <a:p>
            <a:pPr algn="just"/>
            <a:r>
              <a:rPr lang="en-US" altLang="ko-KR" sz="2600" dirty="0"/>
              <a:t>2. Filtering System (</a:t>
            </a:r>
            <a:r>
              <a:rPr lang="en-US" altLang="ko-KR" sz="2600" dirty="0" err="1"/>
              <a:t>Hệ</a:t>
            </a:r>
            <a:r>
              <a:rPr lang="en-US" altLang="ko-KR" sz="2600" dirty="0"/>
              <a:t> </a:t>
            </a:r>
            <a:r>
              <a:rPr lang="en-US" altLang="ko-KR" sz="2600" dirty="0" err="1"/>
              <a:t>thống</a:t>
            </a:r>
            <a:r>
              <a:rPr lang="en-US" altLang="ko-KR" sz="2600" dirty="0"/>
              <a:t> </a:t>
            </a:r>
            <a:r>
              <a:rPr lang="en-US" altLang="ko-KR" sz="2600" dirty="0" err="1"/>
              <a:t>lọc</a:t>
            </a:r>
            <a:r>
              <a:rPr lang="en-US" altLang="ko-KR" sz="2600" dirty="0"/>
              <a:t> Blacklist Database)</a:t>
            </a:r>
          </a:p>
          <a:p>
            <a:pPr algn="just"/>
            <a:r>
              <a:rPr lang="vi-VN" altLang="ko-KR" sz="2600" dirty="0"/>
              <a:t>Đó là một máy chủ chứa (</a:t>
            </a:r>
            <a:r>
              <a:rPr lang="en-US" altLang="ko-KR" sz="2600" dirty="0"/>
              <a:t>black list</a:t>
            </a:r>
            <a:r>
              <a:rPr lang="vi-VN" altLang="ko-KR" sz="2600" dirty="0"/>
              <a:t>) danh tính người dùng và địa chỉ MAC bị cấm, nếu người dùng đã nhập đúng ID người dùng và mật khẩu mà không có hoặc sai DSUC, anh ta sẽ bị cấm trong 24 giờ, nếu người dùng nhập sai ID hoặc mật khẩu người dùng với DSUC thực sự, chúng tôi sẽ cho anh ta sai 5 lần sau đó anh ta sẽ bị cấm trong 24 giờ.</a:t>
            </a:r>
            <a:endParaRPr lang="en-US" altLang="ko-KR" sz="2600" dirty="0"/>
          </a:p>
        </p:txBody>
      </p:sp>
      <p:sp>
        <p:nvSpPr>
          <p:cNvPr id="3" name="제목 2"/>
          <p:cNvSpPr>
            <a:spLocks noGrp="1"/>
          </p:cNvSpPr>
          <p:nvPr>
            <p:ph type="title"/>
          </p:nvPr>
        </p:nvSpPr>
        <p:spPr>
          <a:xfrm>
            <a:off x="681823" y="127000"/>
            <a:ext cx="10828353" cy="1225550"/>
          </a:xfrm>
        </p:spPr>
        <p:txBody>
          <a:bodyPr/>
          <a:lstStyle/>
          <a:p>
            <a:r>
              <a:rPr lang="en-US" altLang="ko-KR" sz="4000" b="1" dirty="0">
                <a:latin typeface="Arial" panose="020B0604020202020204" pitchFamily="34" charset="0"/>
                <a:cs typeface="Arial" panose="020B0604020202020204" pitchFamily="34" charset="0"/>
              </a:rPr>
              <a:t>III. MÔ HÌNH HỆ THỐNG HIPS</a:t>
            </a:r>
          </a:p>
        </p:txBody>
      </p:sp>
      <p:pic>
        <p:nvPicPr>
          <p:cNvPr id="5" name="Picture 4">
            <a:extLst>
              <a:ext uri="{FF2B5EF4-FFF2-40B4-BE49-F238E27FC236}">
                <a16:creationId xmlns:a16="http://schemas.microsoft.com/office/drawing/2014/main" id="{1D3221CE-88B7-CBC6-0CFE-A9C9EF7074FB}"/>
              </a:ext>
            </a:extLst>
          </p:cNvPr>
          <p:cNvPicPr>
            <a:picLocks noChangeAspect="1"/>
          </p:cNvPicPr>
          <p:nvPr/>
        </p:nvPicPr>
        <p:blipFill>
          <a:blip r:embed="rId2"/>
          <a:stretch>
            <a:fillRect/>
          </a:stretch>
        </p:blipFill>
        <p:spPr>
          <a:xfrm>
            <a:off x="4384750" y="4859586"/>
            <a:ext cx="3251051" cy="758328"/>
          </a:xfrm>
          <a:prstGeom prst="rect">
            <a:avLst/>
          </a:prstGeom>
        </p:spPr>
      </p:pic>
    </p:spTree>
    <p:extLst>
      <p:ext uri="{BB962C8B-B14F-4D97-AF65-F5344CB8AC3E}">
        <p14:creationId xmlns:p14="http://schemas.microsoft.com/office/powerpoint/2010/main" val="36912830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arn(inVertic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테마">
  <a:themeElements>
    <a:clrScheme name="사용자 지정 12">
      <a:dk1>
        <a:sysClr val="windowText" lastClr="000000"/>
      </a:dk1>
      <a:lt1>
        <a:sysClr val="window" lastClr="FFFFFF"/>
      </a:lt1>
      <a:dk2>
        <a:srgbClr val="242852"/>
      </a:dk2>
      <a:lt2>
        <a:srgbClr val="8BD6F6"/>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ebas Neue, Calibri">
      <a:majorFont>
        <a:latin typeface="Bebas Neue"/>
        <a:ea typeface="맑은 고딕"/>
        <a:cs typeface=""/>
      </a:majorFont>
      <a:minorFont>
        <a:latin typeface="Calibri"/>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17477</TotalTime>
  <Words>1890</Words>
  <Application>Microsoft Office PowerPoint</Application>
  <PresentationFormat>Widescreen</PresentationFormat>
  <Paragraphs>102</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 Light</vt:lpstr>
      <vt:lpstr>맑은 고딕</vt:lpstr>
      <vt:lpstr>Arial</vt:lpstr>
      <vt:lpstr>Calibri</vt:lpstr>
      <vt:lpstr>Segoe UI Black</vt:lpstr>
      <vt:lpstr>Bebas Neue</vt:lpstr>
      <vt:lpstr>Office 테마</vt:lpstr>
      <vt:lpstr>HỆ THỐNG DỰ ĐOÁN XÂM NHẬP HỖN HỢP (HIPS)</vt:lpstr>
      <vt:lpstr>PowerPoint Presentation</vt:lpstr>
      <vt:lpstr>I. GIỚI THIỆU VỀ BẢO MẬT CƠ SỞ DỮ LIỆU</vt:lpstr>
      <vt:lpstr>PowerPoint Presentation</vt:lpstr>
      <vt:lpstr>PowerPoint Presentation</vt:lpstr>
      <vt:lpstr>III. MÔ HÌNH HỆ THỐNG HIPS</vt:lpstr>
      <vt:lpstr>III. MÔ HÌNH HỆ THỐNG HIPS</vt:lpstr>
      <vt:lpstr>III. MÔ HÌNH HỆ THỐNG HIPS</vt:lpstr>
      <vt:lpstr>III. MÔ HÌNH HỆ THỐNG HIPS</vt:lpstr>
      <vt:lpstr>III. MÔ HÌNH HỆ THỐNG HIPS</vt:lpstr>
      <vt:lpstr>III. MÔ HÌNH HỆ THỐNG HIPS</vt:lpstr>
      <vt:lpstr>III. MÔ HÌNH HỆ THỐNG HIPS</vt:lpstr>
      <vt:lpstr>III. MÔ HÌNH HỆ THỐNG HIPS</vt:lpstr>
      <vt:lpstr>III. MÔ HÌNH HỆ THỐNG HIPS</vt:lpstr>
      <vt:lpstr>III. MÔ HÌNH HỆ THỐNG HIPS</vt:lpstr>
      <vt:lpstr>III. MÔ HÌNH HỆ THỐNG HIPS</vt:lpstr>
      <vt:lpstr>III. MÔ HÌNH HỆ THỐNG HIPS</vt:lpstr>
      <vt:lpstr>III. MÔ HÌNH HỆ THỐNG HIPS</vt:lpstr>
      <vt:lpstr>IV. SỰ RA ĐỜI CỦA HIPS</vt:lpstr>
      <vt:lpstr>PowerPoint Presentation</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Diagram, Chart, Google slides, Keynote</dc:subject>
  <dc:creator>Slide Members by MJ.KIM</dc:creator>
  <cp:keywords>SlideMembers, ppt, PPT Templates, Presentation, Diagram, Chart, Yesform, Google slides, Keynote, Free Slides</cp:keywords>
  <dc:description>The copyright of this document is at Slide Members. Unauthorized copying may result in legal sanctions.</dc:description>
  <cp:lastModifiedBy>Huỳnh Quốc Tiến</cp:lastModifiedBy>
  <cp:revision>7</cp:revision>
  <dcterms:created xsi:type="dcterms:W3CDTF">2019-02-04T04:34:17Z</dcterms:created>
  <dcterms:modified xsi:type="dcterms:W3CDTF">2023-03-28T02:55:11Z</dcterms:modified>
  <cp:category>www.slidemembers.com</cp:category>
</cp:coreProperties>
</file>