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media/image9.png" ContentType="image/png"/>
  <Override PartName="/ppt/media/image1.png" ContentType="image/png"/>
  <Override PartName="/ppt/media/image2.png" ContentType="image/png"/>
  <Override PartName="/ppt/media/image17.jpeg" ContentType="image/jpe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jpeg" ContentType="image/jpeg"/>
  <Override PartName="/ppt/media/image15.jpeg" ContentType="image/jpeg"/>
  <Override PartName="/ppt/media/image16.jpeg" ContentType="image/jpe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92" name="PlaceHolder 2"/>
          <p:cNvSpPr>
            <a:spLocks noGrp="1"/>
          </p:cNvSpPr>
          <p:nvPr>
            <p:ph type="body"/>
          </p:nvPr>
        </p:nvSpPr>
        <p:spPr>
          <a:xfrm>
            <a:off x="457200" y="1203480"/>
            <a:ext cx="8229240" cy="1422720"/>
          </a:xfrm>
          <a:prstGeom prst="rect">
            <a:avLst/>
          </a:prstGeom>
        </p:spPr>
        <p:txBody>
          <a:bodyPr lIns="0" rIns="0" tIns="0" bIns="0">
            <a:normAutofit/>
          </a:bodyPr>
          <a:p>
            <a:endParaRPr b="0" lang="ru-RU" sz="3200" spc="-1" strike="noStrike">
              <a:latin typeface="Arial"/>
            </a:endParaRPr>
          </a:p>
        </p:txBody>
      </p:sp>
      <p:sp>
        <p:nvSpPr>
          <p:cNvPr id="93" name="PlaceHolder 3"/>
          <p:cNvSpPr>
            <a:spLocks noGrp="1"/>
          </p:cNvSpPr>
          <p:nvPr>
            <p:ph type="body"/>
          </p:nvPr>
        </p:nvSpPr>
        <p:spPr>
          <a:xfrm>
            <a:off x="457200" y="2761920"/>
            <a:ext cx="822924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95"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96"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97" name="PlaceHolder 4"/>
          <p:cNvSpPr>
            <a:spLocks noGrp="1"/>
          </p:cNvSpPr>
          <p:nvPr>
            <p:ph type="body"/>
          </p:nvPr>
        </p:nvSpPr>
        <p:spPr>
          <a:xfrm>
            <a:off x="457200" y="2761920"/>
            <a:ext cx="4015800" cy="1422720"/>
          </a:xfrm>
          <a:prstGeom prst="rect">
            <a:avLst/>
          </a:prstGeom>
        </p:spPr>
        <p:txBody>
          <a:bodyPr lIns="0" rIns="0" tIns="0" bIns="0">
            <a:normAutofit/>
          </a:bodyPr>
          <a:p>
            <a:endParaRPr b="0" lang="ru-RU" sz="3200" spc="-1" strike="noStrike">
              <a:latin typeface="Arial"/>
            </a:endParaRPr>
          </a:p>
        </p:txBody>
      </p:sp>
      <p:sp>
        <p:nvSpPr>
          <p:cNvPr id="98" name="PlaceHolder 5"/>
          <p:cNvSpPr>
            <a:spLocks noGrp="1"/>
          </p:cNvSpPr>
          <p:nvPr>
            <p:ph type="body"/>
          </p:nvPr>
        </p:nvSpPr>
        <p:spPr>
          <a:xfrm>
            <a:off x="467424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100" name="PlaceHolder 2"/>
          <p:cNvSpPr>
            <a:spLocks noGrp="1"/>
          </p:cNvSpPr>
          <p:nvPr>
            <p:ph type="body"/>
          </p:nvPr>
        </p:nvSpPr>
        <p:spPr>
          <a:xfrm>
            <a:off x="457200" y="1203480"/>
            <a:ext cx="2649600" cy="1422720"/>
          </a:xfrm>
          <a:prstGeom prst="rect">
            <a:avLst/>
          </a:prstGeom>
        </p:spPr>
        <p:txBody>
          <a:bodyPr lIns="0" rIns="0" tIns="0" bIns="0">
            <a:normAutofit/>
          </a:bodyPr>
          <a:p>
            <a:endParaRPr b="0" lang="ru-RU" sz="3200" spc="-1" strike="noStrike">
              <a:latin typeface="Arial"/>
            </a:endParaRPr>
          </a:p>
        </p:txBody>
      </p:sp>
      <p:sp>
        <p:nvSpPr>
          <p:cNvPr id="101" name="PlaceHolder 3"/>
          <p:cNvSpPr>
            <a:spLocks noGrp="1"/>
          </p:cNvSpPr>
          <p:nvPr>
            <p:ph type="body"/>
          </p:nvPr>
        </p:nvSpPr>
        <p:spPr>
          <a:xfrm>
            <a:off x="3239640" y="1203480"/>
            <a:ext cx="2649600" cy="1422720"/>
          </a:xfrm>
          <a:prstGeom prst="rect">
            <a:avLst/>
          </a:prstGeom>
        </p:spPr>
        <p:txBody>
          <a:bodyPr lIns="0" rIns="0" tIns="0" bIns="0">
            <a:normAutofit/>
          </a:bodyPr>
          <a:p>
            <a:endParaRPr b="0" lang="ru-RU" sz="3200" spc="-1" strike="noStrike">
              <a:latin typeface="Arial"/>
            </a:endParaRPr>
          </a:p>
        </p:txBody>
      </p:sp>
      <p:sp>
        <p:nvSpPr>
          <p:cNvPr id="102" name="PlaceHolder 4"/>
          <p:cNvSpPr>
            <a:spLocks noGrp="1"/>
          </p:cNvSpPr>
          <p:nvPr>
            <p:ph type="body"/>
          </p:nvPr>
        </p:nvSpPr>
        <p:spPr>
          <a:xfrm>
            <a:off x="6022080" y="1203480"/>
            <a:ext cx="2649600" cy="1422720"/>
          </a:xfrm>
          <a:prstGeom prst="rect">
            <a:avLst/>
          </a:prstGeom>
        </p:spPr>
        <p:txBody>
          <a:bodyPr lIns="0" rIns="0" tIns="0" bIns="0">
            <a:normAutofit/>
          </a:bodyPr>
          <a:p>
            <a:endParaRPr b="0" lang="ru-RU" sz="3200" spc="-1" strike="noStrike">
              <a:latin typeface="Arial"/>
            </a:endParaRPr>
          </a:p>
        </p:txBody>
      </p:sp>
      <p:sp>
        <p:nvSpPr>
          <p:cNvPr id="103" name="PlaceHolder 5"/>
          <p:cNvSpPr>
            <a:spLocks noGrp="1"/>
          </p:cNvSpPr>
          <p:nvPr>
            <p:ph type="body"/>
          </p:nvPr>
        </p:nvSpPr>
        <p:spPr>
          <a:xfrm>
            <a:off x="457200" y="2761920"/>
            <a:ext cx="2649600" cy="1422720"/>
          </a:xfrm>
          <a:prstGeom prst="rect">
            <a:avLst/>
          </a:prstGeom>
        </p:spPr>
        <p:txBody>
          <a:bodyPr lIns="0" rIns="0" tIns="0" bIns="0">
            <a:normAutofit/>
          </a:bodyPr>
          <a:p>
            <a:endParaRPr b="0" lang="ru-RU" sz="3200" spc="-1" strike="noStrike">
              <a:latin typeface="Arial"/>
            </a:endParaRPr>
          </a:p>
        </p:txBody>
      </p:sp>
      <p:sp>
        <p:nvSpPr>
          <p:cNvPr id="104" name="PlaceHolder 6"/>
          <p:cNvSpPr>
            <a:spLocks noGrp="1"/>
          </p:cNvSpPr>
          <p:nvPr>
            <p:ph type="body"/>
          </p:nvPr>
        </p:nvSpPr>
        <p:spPr>
          <a:xfrm>
            <a:off x="3239640" y="2761920"/>
            <a:ext cx="2649600" cy="1422720"/>
          </a:xfrm>
          <a:prstGeom prst="rect">
            <a:avLst/>
          </a:prstGeom>
        </p:spPr>
        <p:txBody>
          <a:bodyPr lIns="0" rIns="0" tIns="0" bIns="0">
            <a:normAutofit/>
          </a:bodyPr>
          <a:p>
            <a:endParaRPr b="0" lang="ru-RU" sz="3200" spc="-1" strike="noStrike">
              <a:latin typeface="Arial"/>
            </a:endParaRPr>
          </a:p>
        </p:txBody>
      </p:sp>
      <p:sp>
        <p:nvSpPr>
          <p:cNvPr id="105" name="PlaceHolder 7"/>
          <p:cNvSpPr>
            <a:spLocks noGrp="1"/>
          </p:cNvSpPr>
          <p:nvPr>
            <p:ph type="body"/>
          </p:nvPr>
        </p:nvSpPr>
        <p:spPr>
          <a:xfrm>
            <a:off x="6022080" y="2761920"/>
            <a:ext cx="26496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124"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ru-R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126" name="PlaceHolder 2"/>
          <p:cNvSpPr>
            <a:spLocks noGrp="1"/>
          </p:cNvSpPr>
          <p:nvPr>
            <p:ph type="body"/>
          </p:nvPr>
        </p:nvSpPr>
        <p:spPr>
          <a:xfrm>
            <a:off x="457200" y="1203480"/>
            <a:ext cx="8229240" cy="2982960"/>
          </a:xfrm>
          <a:prstGeom prst="rect">
            <a:avLst/>
          </a:prstGeom>
        </p:spPr>
        <p:txBody>
          <a:bodyPr lIns="0" rIns="0" tIns="0" bIns="0">
            <a:normAutofit/>
          </a:bodyPr>
          <a:p>
            <a:endParaRPr b="0" lang="ru-R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128" name="PlaceHolder 2"/>
          <p:cNvSpPr>
            <a:spLocks noGrp="1"/>
          </p:cNvSpPr>
          <p:nvPr>
            <p:ph type="body"/>
          </p:nvPr>
        </p:nvSpPr>
        <p:spPr>
          <a:xfrm>
            <a:off x="457200" y="1203480"/>
            <a:ext cx="4015800" cy="2982960"/>
          </a:xfrm>
          <a:prstGeom prst="rect">
            <a:avLst/>
          </a:prstGeom>
        </p:spPr>
        <p:txBody>
          <a:bodyPr lIns="0" rIns="0" tIns="0" bIns="0">
            <a:normAutofit/>
          </a:bodyPr>
          <a:p>
            <a:endParaRPr b="0" lang="ru-RU" sz="3200" spc="-1" strike="noStrike">
              <a:latin typeface="Arial"/>
            </a:endParaRPr>
          </a:p>
        </p:txBody>
      </p:sp>
      <p:sp>
        <p:nvSpPr>
          <p:cNvPr id="129" name="PlaceHolder 3"/>
          <p:cNvSpPr>
            <a:spLocks noGrp="1"/>
          </p:cNvSpPr>
          <p:nvPr>
            <p:ph type="body"/>
          </p:nvPr>
        </p:nvSpPr>
        <p:spPr>
          <a:xfrm>
            <a:off x="4674240" y="1203480"/>
            <a:ext cx="4015800" cy="2982960"/>
          </a:xfrm>
          <a:prstGeom prst="rect">
            <a:avLst/>
          </a:prstGeom>
        </p:spPr>
        <p:txBody>
          <a:bodyPr lIns="0" rIns="0" tIns="0" bIns="0">
            <a:normAutofit/>
          </a:bodyPr>
          <a:p>
            <a:endParaRPr b="0" lang="ru-R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ru-R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133"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134" name="PlaceHolder 3"/>
          <p:cNvSpPr>
            <a:spLocks noGrp="1"/>
          </p:cNvSpPr>
          <p:nvPr>
            <p:ph type="body"/>
          </p:nvPr>
        </p:nvSpPr>
        <p:spPr>
          <a:xfrm>
            <a:off x="4674240" y="1203480"/>
            <a:ext cx="4015800" cy="2982960"/>
          </a:xfrm>
          <a:prstGeom prst="rect">
            <a:avLst/>
          </a:prstGeom>
        </p:spPr>
        <p:txBody>
          <a:bodyPr lIns="0" rIns="0" tIns="0" bIns="0">
            <a:normAutofit/>
          </a:bodyPr>
          <a:p>
            <a:endParaRPr b="0" lang="ru-RU" sz="3200" spc="-1" strike="noStrike">
              <a:latin typeface="Arial"/>
            </a:endParaRPr>
          </a:p>
        </p:txBody>
      </p:sp>
      <p:sp>
        <p:nvSpPr>
          <p:cNvPr id="135" name="PlaceHolder 4"/>
          <p:cNvSpPr>
            <a:spLocks noGrp="1"/>
          </p:cNvSpPr>
          <p:nvPr>
            <p:ph type="body"/>
          </p:nvPr>
        </p:nvSpPr>
        <p:spPr>
          <a:xfrm>
            <a:off x="45720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71"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ru-R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137" name="PlaceHolder 2"/>
          <p:cNvSpPr>
            <a:spLocks noGrp="1"/>
          </p:cNvSpPr>
          <p:nvPr>
            <p:ph type="body"/>
          </p:nvPr>
        </p:nvSpPr>
        <p:spPr>
          <a:xfrm>
            <a:off x="457200" y="1203480"/>
            <a:ext cx="4015800" cy="2982960"/>
          </a:xfrm>
          <a:prstGeom prst="rect">
            <a:avLst/>
          </a:prstGeom>
        </p:spPr>
        <p:txBody>
          <a:bodyPr lIns="0" rIns="0" tIns="0" bIns="0">
            <a:normAutofit/>
          </a:bodyPr>
          <a:p>
            <a:endParaRPr b="0" lang="ru-RU" sz="3200" spc="-1" strike="noStrike">
              <a:latin typeface="Arial"/>
            </a:endParaRPr>
          </a:p>
        </p:txBody>
      </p:sp>
      <p:sp>
        <p:nvSpPr>
          <p:cNvPr id="138"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139" name="PlaceHolder 4"/>
          <p:cNvSpPr>
            <a:spLocks noGrp="1"/>
          </p:cNvSpPr>
          <p:nvPr>
            <p:ph type="body"/>
          </p:nvPr>
        </p:nvSpPr>
        <p:spPr>
          <a:xfrm>
            <a:off x="467424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143" name="PlaceHolder 4"/>
          <p:cNvSpPr>
            <a:spLocks noGrp="1"/>
          </p:cNvSpPr>
          <p:nvPr>
            <p:ph type="body"/>
          </p:nvPr>
        </p:nvSpPr>
        <p:spPr>
          <a:xfrm>
            <a:off x="457200" y="2761920"/>
            <a:ext cx="822924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145" name="PlaceHolder 2"/>
          <p:cNvSpPr>
            <a:spLocks noGrp="1"/>
          </p:cNvSpPr>
          <p:nvPr>
            <p:ph type="body"/>
          </p:nvPr>
        </p:nvSpPr>
        <p:spPr>
          <a:xfrm>
            <a:off x="457200" y="1203480"/>
            <a:ext cx="8229240" cy="1422720"/>
          </a:xfrm>
          <a:prstGeom prst="rect">
            <a:avLst/>
          </a:prstGeom>
        </p:spPr>
        <p:txBody>
          <a:bodyPr lIns="0" rIns="0" tIns="0" bIns="0">
            <a:normAutofit/>
          </a:bodyPr>
          <a:p>
            <a:endParaRPr b="0" lang="ru-RU" sz="3200" spc="-1" strike="noStrike">
              <a:latin typeface="Arial"/>
            </a:endParaRPr>
          </a:p>
        </p:txBody>
      </p:sp>
      <p:sp>
        <p:nvSpPr>
          <p:cNvPr id="146" name="PlaceHolder 3"/>
          <p:cNvSpPr>
            <a:spLocks noGrp="1"/>
          </p:cNvSpPr>
          <p:nvPr>
            <p:ph type="body"/>
          </p:nvPr>
        </p:nvSpPr>
        <p:spPr>
          <a:xfrm>
            <a:off x="457200" y="2761920"/>
            <a:ext cx="822924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148"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149"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150" name="PlaceHolder 4"/>
          <p:cNvSpPr>
            <a:spLocks noGrp="1"/>
          </p:cNvSpPr>
          <p:nvPr>
            <p:ph type="body"/>
          </p:nvPr>
        </p:nvSpPr>
        <p:spPr>
          <a:xfrm>
            <a:off x="457200" y="2761920"/>
            <a:ext cx="4015800" cy="1422720"/>
          </a:xfrm>
          <a:prstGeom prst="rect">
            <a:avLst/>
          </a:prstGeom>
        </p:spPr>
        <p:txBody>
          <a:bodyPr lIns="0" rIns="0" tIns="0" bIns="0">
            <a:normAutofit/>
          </a:bodyPr>
          <a:p>
            <a:endParaRPr b="0" lang="ru-RU" sz="3200" spc="-1" strike="noStrike">
              <a:latin typeface="Arial"/>
            </a:endParaRPr>
          </a:p>
        </p:txBody>
      </p:sp>
      <p:sp>
        <p:nvSpPr>
          <p:cNvPr id="151" name="PlaceHolder 5"/>
          <p:cNvSpPr>
            <a:spLocks noGrp="1"/>
          </p:cNvSpPr>
          <p:nvPr>
            <p:ph type="body"/>
          </p:nvPr>
        </p:nvSpPr>
        <p:spPr>
          <a:xfrm>
            <a:off x="467424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153" name="PlaceHolder 2"/>
          <p:cNvSpPr>
            <a:spLocks noGrp="1"/>
          </p:cNvSpPr>
          <p:nvPr>
            <p:ph type="body"/>
          </p:nvPr>
        </p:nvSpPr>
        <p:spPr>
          <a:xfrm>
            <a:off x="457200" y="1203480"/>
            <a:ext cx="2649600" cy="1422720"/>
          </a:xfrm>
          <a:prstGeom prst="rect">
            <a:avLst/>
          </a:prstGeom>
        </p:spPr>
        <p:txBody>
          <a:bodyPr lIns="0" rIns="0" tIns="0" bIns="0">
            <a:normAutofit/>
          </a:bodyPr>
          <a:p>
            <a:endParaRPr b="0" lang="ru-RU" sz="3200" spc="-1" strike="noStrike">
              <a:latin typeface="Arial"/>
            </a:endParaRPr>
          </a:p>
        </p:txBody>
      </p:sp>
      <p:sp>
        <p:nvSpPr>
          <p:cNvPr id="154" name="PlaceHolder 3"/>
          <p:cNvSpPr>
            <a:spLocks noGrp="1"/>
          </p:cNvSpPr>
          <p:nvPr>
            <p:ph type="body"/>
          </p:nvPr>
        </p:nvSpPr>
        <p:spPr>
          <a:xfrm>
            <a:off x="3239640" y="1203480"/>
            <a:ext cx="2649600" cy="1422720"/>
          </a:xfrm>
          <a:prstGeom prst="rect">
            <a:avLst/>
          </a:prstGeom>
        </p:spPr>
        <p:txBody>
          <a:bodyPr lIns="0" rIns="0" tIns="0" bIns="0">
            <a:normAutofit/>
          </a:bodyPr>
          <a:p>
            <a:endParaRPr b="0" lang="ru-RU" sz="3200" spc="-1" strike="noStrike">
              <a:latin typeface="Arial"/>
            </a:endParaRPr>
          </a:p>
        </p:txBody>
      </p:sp>
      <p:sp>
        <p:nvSpPr>
          <p:cNvPr id="155" name="PlaceHolder 4"/>
          <p:cNvSpPr>
            <a:spLocks noGrp="1"/>
          </p:cNvSpPr>
          <p:nvPr>
            <p:ph type="body"/>
          </p:nvPr>
        </p:nvSpPr>
        <p:spPr>
          <a:xfrm>
            <a:off x="6022080" y="1203480"/>
            <a:ext cx="2649600" cy="1422720"/>
          </a:xfrm>
          <a:prstGeom prst="rect">
            <a:avLst/>
          </a:prstGeom>
        </p:spPr>
        <p:txBody>
          <a:bodyPr lIns="0" rIns="0" tIns="0" bIns="0">
            <a:normAutofit/>
          </a:bodyPr>
          <a:p>
            <a:endParaRPr b="0" lang="ru-RU" sz="3200" spc="-1" strike="noStrike">
              <a:latin typeface="Arial"/>
            </a:endParaRPr>
          </a:p>
        </p:txBody>
      </p:sp>
      <p:sp>
        <p:nvSpPr>
          <p:cNvPr id="156" name="PlaceHolder 5"/>
          <p:cNvSpPr>
            <a:spLocks noGrp="1"/>
          </p:cNvSpPr>
          <p:nvPr>
            <p:ph type="body"/>
          </p:nvPr>
        </p:nvSpPr>
        <p:spPr>
          <a:xfrm>
            <a:off x="457200" y="2761920"/>
            <a:ext cx="2649600" cy="1422720"/>
          </a:xfrm>
          <a:prstGeom prst="rect">
            <a:avLst/>
          </a:prstGeom>
        </p:spPr>
        <p:txBody>
          <a:bodyPr lIns="0" rIns="0" tIns="0" bIns="0">
            <a:normAutofit/>
          </a:bodyPr>
          <a:p>
            <a:endParaRPr b="0" lang="ru-RU" sz="3200" spc="-1" strike="noStrike">
              <a:latin typeface="Arial"/>
            </a:endParaRPr>
          </a:p>
        </p:txBody>
      </p:sp>
      <p:sp>
        <p:nvSpPr>
          <p:cNvPr id="157" name="PlaceHolder 6"/>
          <p:cNvSpPr>
            <a:spLocks noGrp="1"/>
          </p:cNvSpPr>
          <p:nvPr>
            <p:ph type="body"/>
          </p:nvPr>
        </p:nvSpPr>
        <p:spPr>
          <a:xfrm>
            <a:off x="3239640" y="2761920"/>
            <a:ext cx="2649600" cy="1422720"/>
          </a:xfrm>
          <a:prstGeom prst="rect">
            <a:avLst/>
          </a:prstGeom>
        </p:spPr>
        <p:txBody>
          <a:bodyPr lIns="0" rIns="0" tIns="0" bIns="0">
            <a:normAutofit/>
          </a:bodyPr>
          <a:p>
            <a:endParaRPr b="0" lang="ru-RU" sz="3200" spc="-1" strike="noStrike">
              <a:latin typeface="Arial"/>
            </a:endParaRPr>
          </a:p>
        </p:txBody>
      </p:sp>
      <p:sp>
        <p:nvSpPr>
          <p:cNvPr id="158" name="PlaceHolder 7"/>
          <p:cNvSpPr>
            <a:spLocks noGrp="1"/>
          </p:cNvSpPr>
          <p:nvPr>
            <p:ph type="body"/>
          </p:nvPr>
        </p:nvSpPr>
        <p:spPr>
          <a:xfrm>
            <a:off x="6022080" y="2761920"/>
            <a:ext cx="26496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189"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ru-RU"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191" name="PlaceHolder 2"/>
          <p:cNvSpPr>
            <a:spLocks noGrp="1"/>
          </p:cNvSpPr>
          <p:nvPr>
            <p:ph type="body"/>
          </p:nvPr>
        </p:nvSpPr>
        <p:spPr>
          <a:xfrm>
            <a:off x="457200" y="1203480"/>
            <a:ext cx="8229240" cy="2982960"/>
          </a:xfrm>
          <a:prstGeom prst="rect">
            <a:avLst/>
          </a:prstGeom>
        </p:spPr>
        <p:txBody>
          <a:bodyPr lIns="0" rIns="0" tIns="0" bIns="0">
            <a:normAutofit/>
          </a:bodyPr>
          <a:p>
            <a:endParaRPr b="0" lang="ru-RU"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193" name="PlaceHolder 2"/>
          <p:cNvSpPr>
            <a:spLocks noGrp="1"/>
          </p:cNvSpPr>
          <p:nvPr>
            <p:ph type="body"/>
          </p:nvPr>
        </p:nvSpPr>
        <p:spPr>
          <a:xfrm>
            <a:off x="457200" y="1203480"/>
            <a:ext cx="4015800" cy="2982960"/>
          </a:xfrm>
          <a:prstGeom prst="rect">
            <a:avLst/>
          </a:prstGeom>
        </p:spPr>
        <p:txBody>
          <a:bodyPr lIns="0" rIns="0" tIns="0" bIns="0">
            <a:normAutofit/>
          </a:bodyPr>
          <a:p>
            <a:endParaRPr b="0" lang="ru-RU" sz="3200" spc="-1" strike="noStrike">
              <a:latin typeface="Arial"/>
            </a:endParaRPr>
          </a:p>
        </p:txBody>
      </p:sp>
      <p:sp>
        <p:nvSpPr>
          <p:cNvPr id="194" name="PlaceHolder 3"/>
          <p:cNvSpPr>
            <a:spLocks noGrp="1"/>
          </p:cNvSpPr>
          <p:nvPr>
            <p:ph type="body"/>
          </p:nvPr>
        </p:nvSpPr>
        <p:spPr>
          <a:xfrm>
            <a:off x="4674240" y="1203480"/>
            <a:ext cx="4015800" cy="2982960"/>
          </a:xfrm>
          <a:prstGeom prst="rect">
            <a:avLst/>
          </a:prstGeom>
        </p:spPr>
        <p:txBody>
          <a:bodyPr lIns="0" rIns="0" tIns="0" bIns="0">
            <a:normAutofit/>
          </a:bodyPr>
          <a:p>
            <a:endParaRPr b="0" lang="ru-RU"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73" name="PlaceHolder 2"/>
          <p:cNvSpPr>
            <a:spLocks noGrp="1"/>
          </p:cNvSpPr>
          <p:nvPr>
            <p:ph type="body"/>
          </p:nvPr>
        </p:nvSpPr>
        <p:spPr>
          <a:xfrm>
            <a:off x="457200" y="1203480"/>
            <a:ext cx="8229240" cy="2982960"/>
          </a:xfrm>
          <a:prstGeom prst="rect">
            <a:avLst/>
          </a:prstGeom>
        </p:spPr>
        <p:txBody>
          <a:bodyPr lIns="0" rIns="0" tIns="0" bIns="0">
            <a:normAutofit/>
          </a:bodyPr>
          <a:p>
            <a:endParaRPr b="0" lang="ru-RU"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6"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ru-RU"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198"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199" name="PlaceHolder 3"/>
          <p:cNvSpPr>
            <a:spLocks noGrp="1"/>
          </p:cNvSpPr>
          <p:nvPr>
            <p:ph type="body"/>
          </p:nvPr>
        </p:nvSpPr>
        <p:spPr>
          <a:xfrm>
            <a:off x="4674240" y="1203480"/>
            <a:ext cx="4015800" cy="2982960"/>
          </a:xfrm>
          <a:prstGeom prst="rect">
            <a:avLst/>
          </a:prstGeom>
        </p:spPr>
        <p:txBody>
          <a:bodyPr lIns="0" rIns="0" tIns="0" bIns="0">
            <a:normAutofit/>
          </a:bodyPr>
          <a:p>
            <a:endParaRPr b="0" lang="ru-RU" sz="3200" spc="-1" strike="noStrike">
              <a:latin typeface="Arial"/>
            </a:endParaRPr>
          </a:p>
        </p:txBody>
      </p:sp>
      <p:sp>
        <p:nvSpPr>
          <p:cNvPr id="200" name="PlaceHolder 4"/>
          <p:cNvSpPr>
            <a:spLocks noGrp="1"/>
          </p:cNvSpPr>
          <p:nvPr>
            <p:ph type="body"/>
          </p:nvPr>
        </p:nvSpPr>
        <p:spPr>
          <a:xfrm>
            <a:off x="45720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202" name="PlaceHolder 2"/>
          <p:cNvSpPr>
            <a:spLocks noGrp="1"/>
          </p:cNvSpPr>
          <p:nvPr>
            <p:ph type="body"/>
          </p:nvPr>
        </p:nvSpPr>
        <p:spPr>
          <a:xfrm>
            <a:off x="457200" y="1203480"/>
            <a:ext cx="4015800" cy="2982960"/>
          </a:xfrm>
          <a:prstGeom prst="rect">
            <a:avLst/>
          </a:prstGeom>
        </p:spPr>
        <p:txBody>
          <a:bodyPr lIns="0" rIns="0" tIns="0" bIns="0">
            <a:normAutofit/>
          </a:bodyPr>
          <a:p>
            <a:endParaRPr b="0" lang="ru-RU" sz="3200" spc="-1" strike="noStrike">
              <a:latin typeface="Arial"/>
            </a:endParaRPr>
          </a:p>
        </p:txBody>
      </p:sp>
      <p:sp>
        <p:nvSpPr>
          <p:cNvPr id="203"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204" name="PlaceHolder 4"/>
          <p:cNvSpPr>
            <a:spLocks noGrp="1"/>
          </p:cNvSpPr>
          <p:nvPr>
            <p:ph type="body"/>
          </p:nvPr>
        </p:nvSpPr>
        <p:spPr>
          <a:xfrm>
            <a:off x="467424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206"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207"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208" name="PlaceHolder 4"/>
          <p:cNvSpPr>
            <a:spLocks noGrp="1"/>
          </p:cNvSpPr>
          <p:nvPr>
            <p:ph type="body"/>
          </p:nvPr>
        </p:nvSpPr>
        <p:spPr>
          <a:xfrm>
            <a:off x="457200" y="2761920"/>
            <a:ext cx="822924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210" name="PlaceHolder 2"/>
          <p:cNvSpPr>
            <a:spLocks noGrp="1"/>
          </p:cNvSpPr>
          <p:nvPr>
            <p:ph type="body"/>
          </p:nvPr>
        </p:nvSpPr>
        <p:spPr>
          <a:xfrm>
            <a:off x="457200" y="1203480"/>
            <a:ext cx="8229240" cy="1422720"/>
          </a:xfrm>
          <a:prstGeom prst="rect">
            <a:avLst/>
          </a:prstGeom>
        </p:spPr>
        <p:txBody>
          <a:bodyPr lIns="0" rIns="0" tIns="0" bIns="0">
            <a:normAutofit/>
          </a:bodyPr>
          <a:p>
            <a:endParaRPr b="0" lang="ru-RU" sz="3200" spc="-1" strike="noStrike">
              <a:latin typeface="Arial"/>
            </a:endParaRPr>
          </a:p>
        </p:txBody>
      </p:sp>
      <p:sp>
        <p:nvSpPr>
          <p:cNvPr id="211" name="PlaceHolder 3"/>
          <p:cNvSpPr>
            <a:spLocks noGrp="1"/>
          </p:cNvSpPr>
          <p:nvPr>
            <p:ph type="body"/>
          </p:nvPr>
        </p:nvSpPr>
        <p:spPr>
          <a:xfrm>
            <a:off x="457200" y="2761920"/>
            <a:ext cx="822924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213"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214"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215" name="PlaceHolder 4"/>
          <p:cNvSpPr>
            <a:spLocks noGrp="1"/>
          </p:cNvSpPr>
          <p:nvPr>
            <p:ph type="body"/>
          </p:nvPr>
        </p:nvSpPr>
        <p:spPr>
          <a:xfrm>
            <a:off x="457200" y="2761920"/>
            <a:ext cx="4015800" cy="1422720"/>
          </a:xfrm>
          <a:prstGeom prst="rect">
            <a:avLst/>
          </a:prstGeom>
        </p:spPr>
        <p:txBody>
          <a:bodyPr lIns="0" rIns="0" tIns="0" bIns="0">
            <a:normAutofit/>
          </a:bodyPr>
          <a:p>
            <a:endParaRPr b="0" lang="ru-RU" sz="3200" spc="-1" strike="noStrike">
              <a:latin typeface="Arial"/>
            </a:endParaRPr>
          </a:p>
        </p:txBody>
      </p:sp>
      <p:sp>
        <p:nvSpPr>
          <p:cNvPr id="216" name="PlaceHolder 5"/>
          <p:cNvSpPr>
            <a:spLocks noGrp="1"/>
          </p:cNvSpPr>
          <p:nvPr>
            <p:ph type="body"/>
          </p:nvPr>
        </p:nvSpPr>
        <p:spPr>
          <a:xfrm>
            <a:off x="467424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218" name="PlaceHolder 2"/>
          <p:cNvSpPr>
            <a:spLocks noGrp="1"/>
          </p:cNvSpPr>
          <p:nvPr>
            <p:ph type="body"/>
          </p:nvPr>
        </p:nvSpPr>
        <p:spPr>
          <a:xfrm>
            <a:off x="457200" y="1203480"/>
            <a:ext cx="2649600" cy="1422720"/>
          </a:xfrm>
          <a:prstGeom prst="rect">
            <a:avLst/>
          </a:prstGeom>
        </p:spPr>
        <p:txBody>
          <a:bodyPr lIns="0" rIns="0" tIns="0" bIns="0">
            <a:normAutofit/>
          </a:bodyPr>
          <a:p>
            <a:endParaRPr b="0" lang="ru-RU" sz="3200" spc="-1" strike="noStrike">
              <a:latin typeface="Arial"/>
            </a:endParaRPr>
          </a:p>
        </p:txBody>
      </p:sp>
      <p:sp>
        <p:nvSpPr>
          <p:cNvPr id="219" name="PlaceHolder 3"/>
          <p:cNvSpPr>
            <a:spLocks noGrp="1"/>
          </p:cNvSpPr>
          <p:nvPr>
            <p:ph type="body"/>
          </p:nvPr>
        </p:nvSpPr>
        <p:spPr>
          <a:xfrm>
            <a:off x="3239640" y="1203480"/>
            <a:ext cx="2649600" cy="1422720"/>
          </a:xfrm>
          <a:prstGeom prst="rect">
            <a:avLst/>
          </a:prstGeom>
        </p:spPr>
        <p:txBody>
          <a:bodyPr lIns="0" rIns="0" tIns="0" bIns="0">
            <a:normAutofit/>
          </a:bodyPr>
          <a:p>
            <a:endParaRPr b="0" lang="ru-RU" sz="3200" spc="-1" strike="noStrike">
              <a:latin typeface="Arial"/>
            </a:endParaRPr>
          </a:p>
        </p:txBody>
      </p:sp>
      <p:sp>
        <p:nvSpPr>
          <p:cNvPr id="220" name="PlaceHolder 4"/>
          <p:cNvSpPr>
            <a:spLocks noGrp="1"/>
          </p:cNvSpPr>
          <p:nvPr>
            <p:ph type="body"/>
          </p:nvPr>
        </p:nvSpPr>
        <p:spPr>
          <a:xfrm>
            <a:off x="6022080" y="1203480"/>
            <a:ext cx="2649600" cy="1422720"/>
          </a:xfrm>
          <a:prstGeom prst="rect">
            <a:avLst/>
          </a:prstGeom>
        </p:spPr>
        <p:txBody>
          <a:bodyPr lIns="0" rIns="0" tIns="0" bIns="0">
            <a:normAutofit/>
          </a:bodyPr>
          <a:p>
            <a:endParaRPr b="0" lang="ru-RU" sz="3200" spc="-1" strike="noStrike">
              <a:latin typeface="Arial"/>
            </a:endParaRPr>
          </a:p>
        </p:txBody>
      </p:sp>
      <p:sp>
        <p:nvSpPr>
          <p:cNvPr id="221" name="PlaceHolder 5"/>
          <p:cNvSpPr>
            <a:spLocks noGrp="1"/>
          </p:cNvSpPr>
          <p:nvPr>
            <p:ph type="body"/>
          </p:nvPr>
        </p:nvSpPr>
        <p:spPr>
          <a:xfrm>
            <a:off x="457200" y="2761920"/>
            <a:ext cx="2649600" cy="1422720"/>
          </a:xfrm>
          <a:prstGeom prst="rect">
            <a:avLst/>
          </a:prstGeom>
        </p:spPr>
        <p:txBody>
          <a:bodyPr lIns="0" rIns="0" tIns="0" bIns="0">
            <a:normAutofit/>
          </a:bodyPr>
          <a:p>
            <a:endParaRPr b="0" lang="ru-RU" sz="3200" spc="-1" strike="noStrike">
              <a:latin typeface="Arial"/>
            </a:endParaRPr>
          </a:p>
        </p:txBody>
      </p:sp>
      <p:sp>
        <p:nvSpPr>
          <p:cNvPr id="222" name="PlaceHolder 6"/>
          <p:cNvSpPr>
            <a:spLocks noGrp="1"/>
          </p:cNvSpPr>
          <p:nvPr>
            <p:ph type="body"/>
          </p:nvPr>
        </p:nvSpPr>
        <p:spPr>
          <a:xfrm>
            <a:off x="3239640" y="2761920"/>
            <a:ext cx="2649600" cy="1422720"/>
          </a:xfrm>
          <a:prstGeom prst="rect">
            <a:avLst/>
          </a:prstGeom>
        </p:spPr>
        <p:txBody>
          <a:bodyPr lIns="0" rIns="0" tIns="0" bIns="0">
            <a:normAutofit/>
          </a:bodyPr>
          <a:p>
            <a:endParaRPr b="0" lang="ru-RU" sz="3200" spc="-1" strike="noStrike">
              <a:latin typeface="Arial"/>
            </a:endParaRPr>
          </a:p>
        </p:txBody>
      </p:sp>
      <p:sp>
        <p:nvSpPr>
          <p:cNvPr id="223" name="PlaceHolder 7"/>
          <p:cNvSpPr>
            <a:spLocks noGrp="1"/>
          </p:cNvSpPr>
          <p:nvPr>
            <p:ph type="body"/>
          </p:nvPr>
        </p:nvSpPr>
        <p:spPr>
          <a:xfrm>
            <a:off x="6022080" y="2761920"/>
            <a:ext cx="26496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261"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ru-RU"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263" name="PlaceHolder 2"/>
          <p:cNvSpPr>
            <a:spLocks noGrp="1"/>
          </p:cNvSpPr>
          <p:nvPr>
            <p:ph type="body"/>
          </p:nvPr>
        </p:nvSpPr>
        <p:spPr>
          <a:xfrm>
            <a:off x="457200" y="1203480"/>
            <a:ext cx="8229240" cy="2982960"/>
          </a:xfrm>
          <a:prstGeom prst="rect">
            <a:avLst/>
          </a:prstGeom>
        </p:spPr>
        <p:txBody>
          <a:bodyPr lIns="0" rIns="0" tIns="0" bIns="0">
            <a:normAutofit/>
          </a:bodyPr>
          <a:p>
            <a:endParaRPr b="0" lang="ru-R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75" name="PlaceHolder 2"/>
          <p:cNvSpPr>
            <a:spLocks noGrp="1"/>
          </p:cNvSpPr>
          <p:nvPr>
            <p:ph type="body"/>
          </p:nvPr>
        </p:nvSpPr>
        <p:spPr>
          <a:xfrm>
            <a:off x="457200" y="1203480"/>
            <a:ext cx="4015800" cy="2982960"/>
          </a:xfrm>
          <a:prstGeom prst="rect">
            <a:avLst/>
          </a:prstGeom>
        </p:spPr>
        <p:txBody>
          <a:bodyPr lIns="0" rIns="0" tIns="0" bIns="0">
            <a:normAutofit/>
          </a:bodyPr>
          <a:p>
            <a:endParaRPr b="0" lang="ru-RU" sz="3200" spc="-1" strike="noStrike">
              <a:latin typeface="Arial"/>
            </a:endParaRPr>
          </a:p>
        </p:txBody>
      </p:sp>
      <p:sp>
        <p:nvSpPr>
          <p:cNvPr id="76" name="PlaceHolder 3"/>
          <p:cNvSpPr>
            <a:spLocks noGrp="1"/>
          </p:cNvSpPr>
          <p:nvPr>
            <p:ph type="body"/>
          </p:nvPr>
        </p:nvSpPr>
        <p:spPr>
          <a:xfrm>
            <a:off x="4674240" y="1203480"/>
            <a:ext cx="4015800" cy="2982960"/>
          </a:xfrm>
          <a:prstGeom prst="rect">
            <a:avLst/>
          </a:prstGeom>
        </p:spPr>
        <p:txBody>
          <a:bodyPr lIns="0" rIns="0" tIns="0" bIns="0">
            <a:normAutofit/>
          </a:bodyPr>
          <a:p>
            <a:endParaRPr b="0" lang="ru-RU"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265" name="PlaceHolder 2"/>
          <p:cNvSpPr>
            <a:spLocks noGrp="1"/>
          </p:cNvSpPr>
          <p:nvPr>
            <p:ph type="body"/>
          </p:nvPr>
        </p:nvSpPr>
        <p:spPr>
          <a:xfrm>
            <a:off x="457200" y="1203480"/>
            <a:ext cx="4015800" cy="2982960"/>
          </a:xfrm>
          <a:prstGeom prst="rect">
            <a:avLst/>
          </a:prstGeom>
        </p:spPr>
        <p:txBody>
          <a:bodyPr lIns="0" rIns="0" tIns="0" bIns="0">
            <a:normAutofit/>
          </a:bodyPr>
          <a:p>
            <a:endParaRPr b="0" lang="ru-RU" sz="3200" spc="-1" strike="noStrike">
              <a:latin typeface="Arial"/>
            </a:endParaRPr>
          </a:p>
        </p:txBody>
      </p:sp>
      <p:sp>
        <p:nvSpPr>
          <p:cNvPr id="266" name="PlaceHolder 3"/>
          <p:cNvSpPr>
            <a:spLocks noGrp="1"/>
          </p:cNvSpPr>
          <p:nvPr>
            <p:ph type="body"/>
          </p:nvPr>
        </p:nvSpPr>
        <p:spPr>
          <a:xfrm>
            <a:off x="4674240" y="1203480"/>
            <a:ext cx="4015800" cy="2982960"/>
          </a:xfrm>
          <a:prstGeom prst="rect">
            <a:avLst/>
          </a:prstGeom>
        </p:spPr>
        <p:txBody>
          <a:bodyPr lIns="0" rIns="0" tIns="0" bIns="0">
            <a:normAutofit/>
          </a:bodyPr>
          <a:p>
            <a:endParaRPr b="0" lang="ru-RU"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8"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ru-RU"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270"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271" name="PlaceHolder 3"/>
          <p:cNvSpPr>
            <a:spLocks noGrp="1"/>
          </p:cNvSpPr>
          <p:nvPr>
            <p:ph type="body"/>
          </p:nvPr>
        </p:nvSpPr>
        <p:spPr>
          <a:xfrm>
            <a:off x="4674240" y="1203480"/>
            <a:ext cx="4015800" cy="2982960"/>
          </a:xfrm>
          <a:prstGeom prst="rect">
            <a:avLst/>
          </a:prstGeom>
        </p:spPr>
        <p:txBody>
          <a:bodyPr lIns="0" rIns="0" tIns="0" bIns="0">
            <a:normAutofit/>
          </a:bodyPr>
          <a:p>
            <a:endParaRPr b="0" lang="ru-RU" sz="3200" spc="-1" strike="noStrike">
              <a:latin typeface="Arial"/>
            </a:endParaRPr>
          </a:p>
        </p:txBody>
      </p:sp>
      <p:sp>
        <p:nvSpPr>
          <p:cNvPr id="272" name="PlaceHolder 4"/>
          <p:cNvSpPr>
            <a:spLocks noGrp="1"/>
          </p:cNvSpPr>
          <p:nvPr>
            <p:ph type="body"/>
          </p:nvPr>
        </p:nvSpPr>
        <p:spPr>
          <a:xfrm>
            <a:off x="45720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274" name="PlaceHolder 2"/>
          <p:cNvSpPr>
            <a:spLocks noGrp="1"/>
          </p:cNvSpPr>
          <p:nvPr>
            <p:ph type="body"/>
          </p:nvPr>
        </p:nvSpPr>
        <p:spPr>
          <a:xfrm>
            <a:off x="457200" y="1203480"/>
            <a:ext cx="4015800" cy="2982960"/>
          </a:xfrm>
          <a:prstGeom prst="rect">
            <a:avLst/>
          </a:prstGeom>
        </p:spPr>
        <p:txBody>
          <a:bodyPr lIns="0" rIns="0" tIns="0" bIns="0">
            <a:normAutofit/>
          </a:bodyPr>
          <a:p>
            <a:endParaRPr b="0" lang="ru-RU" sz="3200" spc="-1" strike="noStrike">
              <a:latin typeface="Arial"/>
            </a:endParaRPr>
          </a:p>
        </p:txBody>
      </p:sp>
      <p:sp>
        <p:nvSpPr>
          <p:cNvPr id="275"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276" name="PlaceHolder 4"/>
          <p:cNvSpPr>
            <a:spLocks noGrp="1"/>
          </p:cNvSpPr>
          <p:nvPr>
            <p:ph type="body"/>
          </p:nvPr>
        </p:nvSpPr>
        <p:spPr>
          <a:xfrm>
            <a:off x="467424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278"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279"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280" name="PlaceHolder 4"/>
          <p:cNvSpPr>
            <a:spLocks noGrp="1"/>
          </p:cNvSpPr>
          <p:nvPr>
            <p:ph type="body"/>
          </p:nvPr>
        </p:nvSpPr>
        <p:spPr>
          <a:xfrm>
            <a:off x="457200" y="2761920"/>
            <a:ext cx="822924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282" name="PlaceHolder 2"/>
          <p:cNvSpPr>
            <a:spLocks noGrp="1"/>
          </p:cNvSpPr>
          <p:nvPr>
            <p:ph type="body"/>
          </p:nvPr>
        </p:nvSpPr>
        <p:spPr>
          <a:xfrm>
            <a:off x="457200" y="1203480"/>
            <a:ext cx="8229240" cy="1422720"/>
          </a:xfrm>
          <a:prstGeom prst="rect">
            <a:avLst/>
          </a:prstGeom>
        </p:spPr>
        <p:txBody>
          <a:bodyPr lIns="0" rIns="0" tIns="0" bIns="0">
            <a:normAutofit/>
          </a:bodyPr>
          <a:p>
            <a:endParaRPr b="0" lang="ru-RU" sz="3200" spc="-1" strike="noStrike">
              <a:latin typeface="Arial"/>
            </a:endParaRPr>
          </a:p>
        </p:txBody>
      </p:sp>
      <p:sp>
        <p:nvSpPr>
          <p:cNvPr id="283" name="PlaceHolder 3"/>
          <p:cNvSpPr>
            <a:spLocks noGrp="1"/>
          </p:cNvSpPr>
          <p:nvPr>
            <p:ph type="body"/>
          </p:nvPr>
        </p:nvSpPr>
        <p:spPr>
          <a:xfrm>
            <a:off x="457200" y="2761920"/>
            <a:ext cx="822924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285"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286"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287" name="PlaceHolder 4"/>
          <p:cNvSpPr>
            <a:spLocks noGrp="1"/>
          </p:cNvSpPr>
          <p:nvPr>
            <p:ph type="body"/>
          </p:nvPr>
        </p:nvSpPr>
        <p:spPr>
          <a:xfrm>
            <a:off x="457200" y="2761920"/>
            <a:ext cx="4015800" cy="1422720"/>
          </a:xfrm>
          <a:prstGeom prst="rect">
            <a:avLst/>
          </a:prstGeom>
        </p:spPr>
        <p:txBody>
          <a:bodyPr lIns="0" rIns="0" tIns="0" bIns="0">
            <a:normAutofit/>
          </a:bodyPr>
          <a:p>
            <a:endParaRPr b="0" lang="ru-RU" sz="3200" spc="-1" strike="noStrike">
              <a:latin typeface="Arial"/>
            </a:endParaRPr>
          </a:p>
        </p:txBody>
      </p:sp>
      <p:sp>
        <p:nvSpPr>
          <p:cNvPr id="288" name="PlaceHolder 5"/>
          <p:cNvSpPr>
            <a:spLocks noGrp="1"/>
          </p:cNvSpPr>
          <p:nvPr>
            <p:ph type="body"/>
          </p:nvPr>
        </p:nvSpPr>
        <p:spPr>
          <a:xfrm>
            <a:off x="467424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290" name="PlaceHolder 2"/>
          <p:cNvSpPr>
            <a:spLocks noGrp="1"/>
          </p:cNvSpPr>
          <p:nvPr>
            <p:ph type="body"/>
          </p:nvPr>
        </p:nvSpPr>
        <p:spPr>
          <a:xfrm>
            <a:off x="457200" y="1203480"/>
            <a:ext cx="2649600" cy="1422720"/>
          </a:xfrm>
          <a:prstGeom prst="rect">
            <a:avLst/>
          </a:prstGeom>
        </p:spPr>
        <p:txBody>
          <a:bodyPr lIns="0" rIns="0" tIns="0" bIns="0">
            <a:normAutofit/>
          </a:bodyPr>
          <a:p>
            <a:endParaRPr b="0" lang="ru-RU" sz="3200" spc="-1" strike="noStrike">
              <a:latin typeface="Arial"/>
            </a:endParaRPr>
          </a:p>
        </p:txBody>
      </p:sp>
      <p:sp>
        <p:nvSpPr>
          <p:cNvPr id="291" name="PlaceHolder 3"/>
          <p:cNvSpPr>
            <a:spLocks noGrp="1"/>
          </p:cNvSpPr>
          <p:nvPr>
            <p:ph type="body"/>
          </p:nvPr>
        </p:nvSpPr>
        <p:spPr>
          <a:xfrm>
            <a:off x="3239640" y="1203480"/>
            <a:ext cx="2649600" cy="1422720"/>
          </a:xfrm>
          <a:prstGeom prst="rect">
            <a:avLst/>
          </a:prstGeom>
        </p:spPr>
        <p:txBody>
          <a:bodyPr lIns="0" rIns="0" tIns="0" bIns="0">
            <a:normAutofit/>
          </a:bodyPr>
          <a:p>
            <a:endParaRPr b="0" lang="ru-RU" sz="3200" spc="-1" strike="noStrike">
              <a:latin typeface="Arial"/>
            </a:endParaRPr>
          </a:p>
        </p:txBody>
      </p:sp>
      <p:sp>
        <p:nvSpPr>
          <p:cNvPr id="292" name="PlaceHolder 4"/>
          <p:cNvSpPr>
            <a:spLocks noGrp="1"/>
          </p:cNvSpPr>
          <p:nvPr>
            <p:ph type="body"/>
          </p:nvPr>
        </p:nvSpPr>
        <p:spPr>
          <a:xfrm>
            <a:off x="6022080" y="1203480"/>
            <a:ext cx="2649600" cy="1422720"/>
          </a:xfrm>
          <a:prstGeom prst="rect">
            <a:avLst/>
          </a:prstGeom>
        </p:spPr>
        <p:txBody>
          <a:bodyPr lIns="0" rIns="0" tIns="0" bIns="0">
            <a:normAutofit/>
          </a:bodyPr>
          <a:p>
            <a:endParaRPr b="0" lang="ru-RU" sz="3200" spc="-1" strike="noStrike">
              <a:latin typeface="Arial"/>
            </a:endParaRPr>
          </a:p>
        </p:txBody>
      </p:sp>
      <p:sp>
        <p:nvSpPr>
          <p:cNvPr id="293" name="PlaceHolder 5"/>
          <p:cNvSpPr>
            <a:spLocks noGrp="1"/>
          </p:cNvSpPr>
          <p:nvPr>
            <p:ph type="body"/>
          </p:nvPr>
        </p:nvSpPr>
        <p:spPr>
          <a:xfrm>
            <a:off x="457200" y="2761920"/>
            <a:ext cx="2649600" cy="1422720"/>
          </a:xfrm>
          <a:prstGeom prst="rect">
            <a:avLst/>
          </a:prstGeom>
        </p:spPr>
        <p:txBody>
          <a:bodyPr lIns="0" rIns="0" tIns="0" bIns="0">
            <a:normAutofit/>
          </a:bodyPr>
          <a:p>
            <a:endParaRPr b="0" lang="ru-RU" sz="3200" spc="-1" strike="noStrike">
              <a:latin typeface="Arial"/>
            </a:endParaRPr>
          </a:p>
        </p:txBody>
      </p:sp>
      <p:sp>
        <p:nvSpPr>
          <p:cNvPr id="294" name="PlaceHolder 6"/>
          <p:cNvSpPr>
            <a:spLocks noGrp="1"/>
          </p:cNvSpPr>
          <p:nvPr>
            <p:ph type="body"/>
          </p:nvPr>
        </p:nvSpPr>
        <p:spPr>
          <a:xfrm>
            <a:off x="3239640" y="2761920"/>
            <a:ext cx="2649600" cy="1422720"/>
          </a:xfrm>
          <a:prstGeom prst="rect">
            <a:avLst/>
          </a:prstGeom>
        </p:spPr>
        <p:txBody>
          <a:bodyPr lIns="0" rIns="0" tIns="0" bIns="0">
            <a:normAutofit/>
          </a:bodyPr>
          <a:p>
            <a:endParaRPr b="0" lang="ru-RU" sz="3200" spc="-1" strike="noStrike">
              <a:latin typeface="Arial"/>
            </a:endParaRPr>
          </a:p>
        </p:txBody>
      </p:sp>
      <p:sp>
        <p:nvSpPr>
          <p:cNvPr id="295" name="PlaceHolder 7"/>
          <p:cNvSpPr>
            <a:spLocks noGrp="1"/>
          </p:cNvSpPr>
          <p:nvPr>
            <p:ph type="body"/>
          </p:nvPr>
        </p:nvSpPr>
        <p:spPr>
          <a:xfrm>
            <a:off x="6022080" y="2761920"/>
            <a:ext cx="26496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346"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ru-RU"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348" name="PlaceHolder 2"/>
          <p:cNvSpPr>
            <a:spLocks noGrp="1"/>
          </p:cNvSpPr>
          <p:nvPr>
            <p:ph type="body"/>
          </p:nvPr>
        </p:nvSpPr>
        <p:spPr>
          <a:xfrm>
            <a:off x="457200" y="1203480"/>
            <a:ext cx="8229240" cy="2982960"/>
          </a:xfrm>
          <a:prstGeom prst="rect">
            <a:avLst/>
          </a:prstGeom>
        </p:spPr>
        <p:txBody>
          <a:bodyPr lIns="0" rIns="0" tIns="0" bIns="0">
            <a:normAutofit/>
          </a:bodyPr>
          <a:p>
            <a:endParaRPr b="0" lang="ru-RU"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350" name="PlaceHolder 2"/>
          <p:cNvSpPr>
            <a:spLocks noGrp="1"/>
          </p:cNvSpPr>
          <p:nvPr>
            <p:ph type="body"/>
          </p:nvPr>
        </p:nvSpPr>
        <p:spPr>
          <a:xfrm>
            <a:off x="457200" y="1203480"/>
            <a:ext cx="4015800" cy="2982960"/>
          </a:xfrm>
          <a:prstGeom prst="rect">
            <a:avLst/>
          </a:prstGeom>
        </p:spPr>
        <p:txBody>
          <a:bodyPr lIns="0" rIns="0" tIns="0" bIns="0">
            <a:normAutofit/>
          </a:bodyPr>
          <a:p>
            <a:endParaRPr b="0" lang="ru-RU" sz="3200" spc="-1" strike="noStrike">
              <a:latin typeface="Arial"/>
            </a:endParaRPr>
          </a:p>
        </p:txBody>
      </p:sp>
      <p:sp>
        <p:nvSpPr>
          <p:cNvPr id="351" name="PlaceHolder 3"/>
          <p:cNvSpPr>
            <a:spLocks noGrp="1"/>
          </p:cNvSpPr>
          <p:nvPr>
            <p:ph type="body"/>
          </p:nvPr>
        </p:nvSpPr>
        <p:spPr>
          <a:xfrm>
            <a:off x="4674240" y="1203480"/>
            <a:ext cx="4015800" cy="2982960"/>
          </a:xfrm>
          <a:prstGeom prst="rect">
            <a:avLst/>
          </a:prstGeom>
        </p:spPr>
        <p:txBody>
          <a:bodyPr lIns="0" rIns="0" tIns="0" bIns="0">
            <a:normAutofit/>
          </a:bodyPr>
          <a:p>
            <a:endParaRPr b="0" lang="ru-RU"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3"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ru-RU"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355"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356" name="PlaceHolder 3"/>
          <p:cNvSpPr>
            <a:spLocks noGrp="1"/>
          </p:cNvSpPr>
          <p:nvPr>
            <p:ph type="body"/>
          </p:nvPr>
        </p:nvSpPr>
        <p:spPr>
          <a:xfrm>
            <a:off x="4674240" y="1203480"/>
            <a:ext cx="4015800" cy="2982960"/>
          </a:xfrm>
          <a:prstGeom prst="rect">
            <a:avLst/>
          </a:prstGeom>
        </p:spPr>
        <p:txBody>
          <a:bodyPr lIns="0" rIns="0" tIns="0" bIns="0">
            <a:normAutofit/>
          </a:bodyPr>
          <a:p>
            <a:endParaRPr b="0" lang="ru-RU" sz="3200" spc="-1" strike="noStrike">
              <a:latin typeface="Arial"/>
            </a:endParaRPr>
          </a:p>
        </p:txBody>
      </p:sp>
      <p:sp>
        <p:nvSpPr>
          <p:cNvPr id="357" name="PlaceHolder 4"/>
          <p:cNvSpPr>
            <a:spLocks noGrp="1"/>
          </p:cNvSpPr>
          <p:nvPr>
            <p:ph type="body"/>
          </p:nvPr>
        </p:nvSpPr>
        <p:spPr>
          <a:xfrm>
            <a:off x="45720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359" name="PlaceHolder 2"/>
          <p:cNvSpPr>
            <a:spLocks noGrp="1"/>
          </p:cNvSpPr>
          <p:nvPr>
            <p:ph type="body"/>
          </p:nvPr>
        </p:nvSpPr>
        <p:spPr>
          <a:xfrm>
            <a:off x="457200" y="1203480"/>
            <a:ext cx="4015800" cy="2982960"/>
          </a:xfrm>
          <a:prstGeom prst="rect">
            <a:avLst/>
          </a:prstGeom>
        </p:spPr>
        <p:txBody>
          <a:bodyPr lIns="0" rIns="0" tIns="0" bIns="0">
            <a:normAutofit/>
          </a:bodyPr>
          <a:p>
            <a:endParaRPr b="0" lang="ru-RU" sz="3200" spc="-1" strike="noStrike">
              <a:latin typeface="Arial"/>
            </a:endParaRPr>
          </a:p>
        </p:txBody>
      </p:sp>
      <p:sp>
        <p:nvSpPr>
          <p:cNvPr id="360"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361" name="PlaceHolder 4"/>
          <p:cNvSpPr>
            <a:spLocks noGrp="1"/>
          </p:cNvSpPr>
          <p:nvPr>
            <p:ph type="body"/>
          </p:nvPr>
        </p:nvSpPr>
        <p:spPr>
          <a:xfrm>
            <a:off x="467424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363"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364"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365" name="PlaceHolder 4"/>
          <p:cNvSpPr>
            <a:spLocks noGrp="1"/>
          </p:cNvSpPr>
          <p:nvPr>
            <p:ph type="body"/>
          </p:nvPr>
        </p:nvSpPr>
        <p:spPr>
          <a:xfrm>
            <a:off x="457200" y="2761920"/>
            <a:ext cx="822924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367" name="PlaceHolder 2"/>
          <p:cNvSpPr>
            <a:spLocks noGrp="1"/>
          </p:cNvSpPr>
          <p:nvPr>
            <p:ph type="body"/>
          </p:nvPr>
        </p:nvSpPr>
        <p:spPr>
          <a:xfrm>
            <a:off x="457200" y="1203480"/>
            <a:ext cx="8229240" cy="1422720"/>
          </a:xfrm>
          <a:prstGeom prst="rect">
            <a:avLst/>
          </a:prstGeom>
        </p:spPr>
        <p:txBody>
          <a:bodyPr lIns="0" rIns="0" tIns="0" bIns="0">
            <a:normAutofit/>
          </a:bodyPr>
          <a:p>
            <a:endParaRPr b="0" lang="ru-RU" sz="3200" spc="-1" strike="noStrike">
              <a:latin typeface="Arial"/>
            </a:endParaRPr>
          </a:p>
        </p:txBody>
      </p:sp>
      <p:sp>
        <p:nvSpPr>
          <p:cNvPr id="368" name="PlaceHolder 3"/>
          <p:cNvSpPr>
            <a:spLocks noGrp="1"/>
          </p:cNvSpPr>
          <p:nvPr>
            <p:ph type="body"/>
          </p:nvPr>
        </p:nvSpPr>
        <p:spPr>
          <a:xfrm>
            <a:off x="457200" y="2761920"/>
            <a:ext cx="822924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370"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371"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372" name="PlaceHolder 4"/>
          <p:cNvSpPr>
            <a:spLocks noGrp="1"/>
          </p:cNvSpPr>
          <p:nvPr>
            <p:ph type="body"/>
          </p:nvPr>
        </p:nvSpPr>
        <p:spPr>
          <a:xfrm>
            <a:off x="457200" y="2761920"/>
            <a:ext cx="4015800" cy="1422720"/>
          </a:xfrm>
          <a:prstGeom prst="rect">
            <a:avLst/>
          </a:prstGeom>
        </p:spPr>
        <p:txBody>
          <a:bodyPr lIns="0" rIns="0" tIns="0" bIns="0">
            <a:normAutofit/>
          </a:bodyPr>
          <a:p>
            <a:endParaRPr b="0" lang="ru-RU" sz="3200" spc="-1" strike="noStrike">
              <a:latin typeface="Arial"/>
            </a:endParaRPr>
          </a:p>
        </p:txBody>
      </p:sp>
      <p:sp>
        <p:nvSpPr>
          <p:cNvPr id="373" name="PlaceHolder 5"/>
          <p:cNvSpPr>
            <a:spLocks noGrp="1"/>
          </p:cNvSpPr>
          <p:nvPr>
            <p:ph type="body"/>
          </p:nvPr>
        </p:nvSpPr>
        <p:spPr>
          <a:xfrm>
            <a:off x="467424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ru-RU"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375" name="PlaceHolder 2"/>
          <p:cNvSpPr>
            <a:spLocks noGrp="1"/>
          </p:cNvSpPr>
          <p:nvPr>
            <p:ph type="body"/>
          </p:nvPr>
        </p:nvSpPr>
        <p:spPr>
          <a:xfrm>
            <a:off x="457200" y="1203480"/>
            <a:ext cx="2649600" cy="1422720"/>
          </a:xfrm>
          <a:prstGeom prst="rect">
            <a:avLst/>
          </a:prstGeom>
        </p:spPr>
        <p:txBody>
          <a:bodyPr lIns="0" rIns="0" tIns="0" bIns="0">
            <a:normAutofit/>
          </a:bodyPr>
          <a:p>
            <a:endParaRPr b="0" lang="ru-RU" sz="3200" spc="-1" strike="noStrike">
              <a:latin typeface="Arial"/>
            </a:endParaRPr>
          </a:p>
        </p:txBody>
      </p:sp>
      <p:sp>
        <p:nvSpPr>
          <p:cNvPr id="376" name="PlaceHolder 3"/>
          <p:cNvSpPr>
            <a:spLocks noGrp="1"/>
          </p:cNvSpPr>
          <p:nvPr>
            <p:ph type="body"/>
          </p:nvPr>
        </p:nvSpPr>
        <p:spPr>
          <a:xfrm>
            <a:off x="3239640" y="1203480"/>
            <a:ext cx="2649600" cy="1422720"/>
          </a:xfrm>
          <a:prstGeom prst="rect">
            <a:avLst/>
          </a:prstGeom>
        </p:spPr>
        <p:txBody>
          <a:bodyPr lIns="0" rIns="0" tIns="0" bIns="0">
            <a:normAutofit/>
          </a:bodyPr>
          <a:p>
            <a:endParaRPr b="0" lang="ru-RU" sz="3200" spc="-1" strike="noStrike">
              <a:latin typeface="Arial"/>
            </a:endParaRPr>
          </a:p>
        </p:txBody>
      </p:sp>
      <p:sp>
        <p:nvSpPr>
          <p:cNvPr id="377" name="PlaceHolder 4"/>
          <p:cNvSpPr>
            <a:spLocks noGrp="1"/>
          </p:cNvSpPr>
          <p:nvPr>
            <p:ph type="body"/>
          </p:nvPr>
        </p:nvSpPr>
        <p:spPr>
          <a:xfrm>
            <a:off x="6022080" y="1203480"/>
            <a:ext cx="2649600" cy="1422720"/>
          </a:xfrm>
          <a:prstGeom prst="rect">
            <a:avLst/>
          </a:prstGeom>
        </p:spPr>
        <p:txBody>
          <a:bodyPr lIns="0" rIns="0" tIns="0" bIns="0">
            <a:normAutofit/>
          </a:bodyPr>
          <a:p>
            <a:endParaRPr b="0" lang="ru-RU" sz="3200" spc="-1" strike="noStrike">
              <a:latin typeface="Arial"/>
            </a:endParaRPr>
          </a:p>
        </p:txBody>
      </p:sp>
      <p:sp>
        <p:nvSpPr>
          <p:cNvPr id="378" name="PlaceHolder 5"/>
          <p:cNvSpPr>
            <a:spLocks noGrp="1"/>
          </p:cNvSpPr>
          <p:nvPr>
            <p:ph type="body"/>
          </p:nvPr>
        </p:nvSpPr>
        <p:spPr>
          <a:xfrm>
            <a:off x="457200" y="2761920"/>
            <a:ext cx="2649600" cy="1422720"/>
          </a:xfrm>
          <a:prstGeom prst="rect">
            <a:avLst/>
          </a:prstGeom>
        </p:spPr>
        <p:txBody>
          <a:bodyPr lIns="0" rIns="0" tIns="0" bIns="0">
            <a:normAutofit/>
          </a:bodyPr>
          <a:p>
            <a:endParaRPr b="0" lang="ru-RU" sz="3200" spc="-1" strike="noStrike">
              <a:latin typeface="Arial"/>
            </a:endParaRPr>
          </a:p>
        </p:txBody>
      </p:sp>
      <p:sp>
        <p:nvSpPr>
          <p:cNvPr id="379" name="PlaceHolder 6"/>
          <p:cNvSpPr>
            <a:spLocks noGrp="1"/>
          </p:cNvSpPr>
          <p:nvPr>
            <p:ph type="body"/>
          </p:nvPr>
        </p:nvSpPr>
        <p:spPr>
          <a:xfrm>
            <a:off x="3239640" y="2761920"/>
            <a:ext cx="2649600" cy="1422720"/>
          </a:xfrm>
          <a:prstGeom prst="rect">
            <a:avLst/>
          </a:prstGeom>
        </p:spPr>
        <p:txBody>
          <a:bodyPr lIns="0" rIns="0" tIns="0" bIns="0">
            <a:normAutofit/>
          </a:bodyPr>
          <a:p>
            <a:endParaRPr b="0" lang="ru-RU" sz="3200" spc="-1" strike="noStrike">
              <a:latin typeface="Arial"/>
            </a:endParaRPr>
          </a:p>
        </p:txBody>
      </p:sp>
      <p:sp>
        <p:nvSpPr>
          <p:cNvPr id="380" name="PlaceHolder 7"/>
          <p:cNvSpPr>
            <a:spLocks noGrp="1"/>
          </p:cNvSpPr>
          <p:nvPr>
            <p:ph type="body"/>
          </p:nvPr>
        </p:nvSpPr>
        <p:spPr>
          <a:xfrm>
            <a:off x="6022080" y="2761920"/>
            <a:ext cx="26496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411"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ru-RU"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413" name="PlaceHolder 2"/>
          <p:cNvSpPr>
            <a:spLocks noGrp="1"/>
          </p:cNvSpPr>
          <p:nvPr>
            <p:ph type="body"/>
          </p:nvPr>
        </p:nvSpPr>
        <p:spPr>
          <a:xfrm>
            <a:off x="457200" y="1203480"/>
            <a:ext cx="8229240" cy="2982960"/>
          </a:xfrm>
          <a:prstGeom prst="rect">
            <a:avLst/>
          </a:prstGeom>
        </p:spPr>
        <p:txBody>
          <a:bodyPr lIns="0" rIns="0" tIns="0" bIns="0">
            <a:normAutofit/>
          </a:bodyPr>
          <a:p>
            <a:endParaRPr b="0" lang="ru-RU"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415" name="PlaceHolder 2"/>
          <p:cNvSpPr>
            <a:spLocks noGrp="1"/>
          </p:cNvSpPr>
          <p:nvPr>
            <p:ph type="body"/>
          </p:nvPr>
        </p:nvSpPr>
        <p:spPr>
          <a:xfrm>
            <a:off x="457200" y="1203480"/>
            <a:ext cx="4015800" cy="2982960"/>
          </a:xfrm>
          <a:prstGeom prst="rect">
            <a:avLst/>
          </a:prstGeom>
        </p:spPr>
        <p:txBody>
          <a:bodyPr lIns="0" rIns="0" tIns="0" bIns="0">
            <a:normAutofit/>
          </a:bodyPr>
          <a:p>
            <a:endParaRPr b="0" lang="ru-RU" sz="3200" spc="-1" strike="noStrike">
              <a:latin typeface="Arial"/>
            </a:endParaRPr>
          </a:p>
        </p:txBody>
      </p:sp>
      <p:sp>
        <p:nvSpPr>
          <p:cNvPr id="416" name="PlaceHolder 3"/>
          <p:cNvSpPr>
            <a:spLocks noGrp="1"/>
          </p:cNvSpPr>
          <p:nvPr>
            <p:ph type="body"/>
          </p:nvPr>
        </p:nvSpPr>
        <p:spPr>
          <a:xfrm>
            <a:off x="4674240" y="1203480"/>
            <a:ext cx="4015800" cy="2982960"/>
          </a:xfrm>
          <a:prstGeom prst="rect">
            <a:avLst/>
          </a:prstGeom>
        </p:spPr>
        <p:txBody>
          <a:bodyPr lIns="0" rIns="0" tIns="0" bIns="0">
            <a:normAutofit/>
          </a:bodyPr>
          <a:p>
            <a:endParaRPr b="0" lang="ru-RU"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8"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ru-RU"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420"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421" name="PlaceHolder 3"/>
          <p:cNvSpPr>
            <a:spLocks noGrp="1"/>
          </p:cNvSpPr>
          <p:nvPr>
            <p:ph type="body"/>
          </p:nvPr>
        </p:nvSpPr>
        <p:spPr>
          <a:xfrm>
            <a:off x="4674240" y="1203480"/>
            <a:ext cx="4015800" cy="2982960"/>
          </a:xfrm>
          <a:prstGeom prst="rect">
            <a:avLst/>
          </a:prstGeom>
        </p:spPr>
        <p:txBody>
          <a:bodyPr lIns="0" rIns="0" tIns="0" bIns="0">
            <a:normAutofit/>
          </a:bodyPr>
          <a:p>
            <a:endParaRPr b="0" lang="ru-RU" sz="3200" spc="-1" strike="noStrike">
              <a:latin typeface="Arial"/>
            </a:endParaRPr>
          </a:p>
        </p:txBody>
      </p:sp>
      <p:sp>
        <p:nvSpPr>
          <p:cNvPr id="422" name="PlaceHolder 4"/>
          <p:cNvSpPr>
            <a:spLocks noGrp="1"/>
          </p:cNvSpPr>
          <p:nvPr>
            <p:ph type="body"/>
          </p:nvPr>
        </p:nvSpPr>
        <p:spPr>
          <a:xfrm>
            <a:off x="45720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424" name="PlaceHolder 2"/>
          <p:cNvSpPr>
            <a:spLocks noGrp="1"/>
          </p:cNvSpPr>
          <p:nvPr>
            <p:ph type="body"/>
          </p:nvPr>
        </p:nvSpPr>
        <p:spPr>
          <a:xfrm>
            <a:off x="457200" y="1203480"/>
            <a:ext cx="4015800" cy="2982960"/>
          </a:xfrm>
          <a:prstGeom prst="rect">
            <a:avLst/>
          </a:prstGeom>
        </p:spPr>
        <p:txBody>
          <a:bodyPr lIns="0" rIns="0" tIns="0" bIns="0">
            <a:normAutofit/>
          </a:bodyPr>
          <a:p>
            <a:endParaRPr b="0" lang="ru-RU" sz="3200" spc="-1" strike="noStrike">
              <a:latin typeface="Arial"/>
            </a:endParaRPr>
          </a:p>
        </p:txBody>
      </p:sp>
      <p:sp>
        <p:nvSpPr>
          <p:cNvPr id="425"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426" name="PlaceHolder 4"/>
          <p:cNvSpPr>
            <a:spLocks noGrp="1"/>
          </p:cNvSpPr>
          <p:nvPr>
            <p:ph type="body"/>
          </p:nvPr>
        </p:nvSpPr>
        <p:spPr>
          <a:xfrm>
            <a:off x="467424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428"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429"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430" name="PlaceHolder 4"/>
          <p:cNvSpPr>
            <a:spLocks noGrp="1"/>
          </p:cNvSpPr>
          <p:nvPr>
            <p:ph type="body"/>
          </p:nvPr>
        </p:nvSpPr>
        <p:spPr>
          <a:xfrm>
            <a:off x="457200" y="2761920"/>
            <a:ext cx="822924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80"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81" name="PlaceHolder 3"/>
          <p:cNvSpPr>
            <a:spLocks noGrp="1"/>
          </p:cNvSpPr>
          <p:nvPr>
            <p:ph type="body"/>
          </p:nvPr>
        </p:nvSpPr>
        <p:spPr>
          <a:xfrm>
            <a:off x="4674240" y="1203480"/>
            <a:ext cx="4015800" cy="2982960"/>
          </a:xfrm>
          <a:prstGeom prst="rect">
            <a:avLst/>
          </a:prstGeom>
        </p:spPr>
        <p:txBody>
          <a:bodyPr lIns="0" rIns="0" tIns="0" bIns="0">
            <a:normAutofit/>
          </a:bodyPr>
          <a:p>
            <a:endParaRPr b="0" lang="ru-RU" sz="3200" spc="-1" strike="noStrike">
              <a:latin typeface="Arial"/>
            </a:endParaRPr>
          </a:p>
        </p:txBody>
      </p:sp>
      <p:sp>
        <p:nvSpPr>
          <p:cNvPr id="82" name="PlaceHolder 4"/>
          <p:cNvSpPr>
            <a:spLocks noGrp="1"/>
          </p:cNvSpPr>
          <p:nvPr>
            <p:ph type="body"/>
          </p:nvPr>
        </p:nvSpPr>
        <p:spPr>
          <a:xfrm>
            <a:off x="45720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432" name="PlaceHolder 2"/>
          <p:cNvSpPr>
            <a:spLocks noGrp="1"/>
          </p:cNvSpPr>
          <p:nvPr>
            <p:ph type="body"/>
          </p:nvPr>
        </p:nvSpPr>
        <p:spPr>
          <a:xfrm>
            <a:off x="457200" y="1203480"/>
            <a:ext cx="8229240" cy="1422720"/>
          </a:xfrm>
          <a:prstGeom prst="rect">
            <a:avLst/>
          </a:prstGeom>
        </p:spPr>
        <p:txBody>
          <a:bodyPr lIns="0" rIns="0" tIns="0" bIns="0">
            <a:normAutofit/>
          </a:bodyPr>
          <a:p>
            <a:endParaRPr b="0" lang="ru-RU" sz="3200" spc="-1" strike="noStrike">
              <a:latin typeface="Arial"/>
            </a:endParaRPr>
          </a:p>
        </p:txBody>
      </p:sp>
      <p:sp>
        <p:nvSpPr>
          <p:cNvPr id="433" name="PlaceHolder 3"/>
          <p:cNvSpPr>
            <a:spLocks noGrp="1"/>
          </p:cNvSpPr>
          <p:nvPr>
            <p:ph type="body"/>
          </p:nvPr>
        </p:nvSpPr>
        <p:spPr>
          <a:xfrm>
            <a:off x="457200" y="2761920"/>
            <a:ext cx="822924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435"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436"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437" name="PlaceHolder 4"/>
          <p:cNvSpPr>
            <a:spLocks noGrp="1"/>
          </p:cNvSpPr>
          <p:nvPr>
            <p:ph type="body"/>
          </p:nvPr>
        </p:nvSpPr>
        <p:spPr>
          <a:xfrm>
            <a:off x="457200" y="2761920"/>
            <a:ext cx="4015800" cy="1422720"/>
          </a:xfrm>
          <a:prstGeom prst="rect">
            <a:avLst/>
          </a:prstGeom>
        </p:spPr>
        <p:txBody>
          <a:bodyPr lIns="0" rIns="0" tIns="0" bIns="0">
            <a:normAutofit/>
          </a:bodyPr>
          <a:p>
            <a:endParaRPr b="0" lang="ru-RU" sz="3200" spc="-1" strike="noStrike">
              <a:latin typeface="Arial"/>
            </a:endParaRPr>
          </a:p>
        </p:txBody>
      </p:sp>
      <p:sp>
        <p:nvSpPr>
          <p:cNvPr id="438" name="PlaceHolder 5"/>
          <p:cNvSpPr>
            <a:spLocks noGrp="1"/>
          </p:cNvSpPr>
          <p:nvPr>
            <p:ph type="body"/>
          </p:nvPr>
        </p:nvSpPr>
        <p:spPr>
          <a:xfrm>
            <a:off x="467424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440" name="PlaceHolder 2"/>
          <p:cNvSpPr>
            <a:spLocks noGrp="1"/>
          </p:cNvSpPr>
          <p:nvPr>
            <p:ph type="body"/>
          </p:nvPr>
        </p:nvSpPr>
        <p:spPr>
          <a:xfrm>
            <a:off x="457200" y="1203480"/>
            <a:ext cx="2649600" cy="1422720"/>
          </a:xfrm>
          <a:prstGeom prst="rect">
            <a:avLst/>
          </a:prstGeom>
        </p:spPr>
        <p:txBody>
          <a:bodyPr lIns="0" rIns="0" tIns="0" bIns="0">
            <a:normAutofit/>
          </a:bodyPr>
          <a:p>
            <a:endParaRPr b="0" lang="ru-RU" sz="3200" spc="-1" strike="noStrike">
              <a:latin typeface="Arial"/>
            </a:endParaRPr>
          </a:p>
        </p:txBody>
      </p:sp>
      <p:sp>
        <p:nvSpPr>
          <p:cNvPr id="441" name="PlaceHolder 3"/>
          <p:cNvSpPr>
            <a:spLocks noGrp="1"/>
          </p:cNvSpPr>
          <p:nvPr>
            <p:ph type="body"/>
          </p:nvPr>
        </p:nvSpPr>
        <p:spPr>
          <a:xfrm>
            <a:off x="3239640" y="1203480"/>
            <a:ext cx="2649600" cy="1422720"/>
          </a:xfrm>
          <a:prstGeom prst="rect">
            <a:avLst/>
          </a:prstGeom>
        </p:spPr>
        <p:txBody>
          <a:bodyPr lIns="0" rIns="0" tIns="0" bIns="0">
            <a:normAutofit/>
          </a:bodyPr>
          <a:p>
            <a:endParaRPr b="0" lang="ru-RU" sz="3200" spc="-1" strike="noStrike">
              <a:latin typeface="Arial"/>
            </a:endParaRPr>
          </a:p>
        </p:txBody>
      </p:sp>
      <p:sp>
        <p:nvSpPr>
          <p:cNvPr id="442" name="PlaceHolder 4"/>
          <p:cNvSpPr>
            <a:spLocks noGrp="1"/>
          </p:cNvSpPr>
          <p:nvPr>
            <p:ph type="body"/>
          </p:nvPr>
        </p:nvSpPr>
        <p:spPr>
          <a:xfrm>
            <a:off x="6022080" y="1203480"/>
            <a:ext cx="2649600" cy="1422720"/>
          </a:xfrm>
          <a:prstGeom prst="rect">
            <a:avLst/>
          </a:prstGeom>
        </p:spPr>
        <p:txBody>
          <a:bodyPr lIns="0" rIns="0" tIns="0" bIns="0">
            <a:normAutofit/>
          </a:bodyPr>
          <a:p>
            <a:endParaRPr b="0" lang="ru-RU" sz="3200" spc="-1" strike="noStrike">
              <a:latin typeface="Arial"/>
            </a:endParaRPr>
          </a:p>
        </p:txBody>
      </p:sp>
      <p:sp>
        <p:nvSpPr>
          <p:cNvPr id="443" name="PlaceHolder 5"/>
          <p:cNvSpPr>
            <a:spLocks noGrp="1"/>
          </p:cNvSpPr>
          <p:nvPr>
            <p:ph type="body"/>
          </p:nvPr>
        </p:nvSpPr>
        <p:spPr>
          <a:xfrm>
            <a:off x="457200" y="2761920"/>
            <a:ext cx="2649600" cy="1422720"/>
          </a:xfrm>
          <a:prstGeom prst="rect">
            <a:avLst/>
          </a:prstGeom>
        </p:spPr>
        <p:txBody>
          <a:bodyPr lIns="0" rIns="0" tIns="0" bIns="0">
            <a:normAutofit/>
          </a:bodyPr>
          <a:p>
            <a:endParaRPr b="0" lang="ru-RU" sz="3200" spc="-1" strike="noStrike">
              <a:latin typeface="Arial"/>
            </a:endParaRPr>
          </a:p>
        </p:txBody>
      </p:sp>
      <p:sp>
        <p:nvSpPr>
          <p:cNvPr id="444" name="PlaceHolder 6"/>
          <p:cNvSpPr>
            <a:spLocks noGrp="1"/>
          </p:cNvSpPr>
          <p:nvPr>
            <p:ph type="body"/>
          </p:nvPr>
        </p:nvSpPr>
        <p:spPr>
          <a:xfrm>
            <a:off x="3239640" y="2761920"/>
            <a:ext cx="2649600" cy="1422720"/>
          </a:xfrm>
          <a:prstGeom prst="rect">
            <a:avLst/>
          </a:prstGeom>
        </p:spPr>
        <p:txBody>
          <a:bodyPr lIns="0" rIns="0" tIns="0" bIns="0">
            <a:normAutofit/>
          </a:bodyPr>
          <a:p>
            <a:endParaRPr b="0" lang="ru-RU" sz="3200" spc="-1" strike="noStrike">
              <a:latin typeface="Arial"/>
            </a:endParaRPr>
          </a:p>
        </p:txBody>
      </p:sp>
      <p:sp>
        <p:nvSpPr>
          <p:cNvPr id="445" name="PlaceHolder 7"/>
          <p:cNvSpPr>
            <a:spLocks noGrp="1"/>
          </p:cNvSpPr>
          <p:nvPr>
            <p:ph type="body"/>
          </p:nvPr>
        </p:nvSpPr>
        <p:spPr>
          <a:xfrm>
            <a:off x="6022080" y="2761920"/>
            <a:ext cx="26496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459"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ru-RU"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461" name="PlaceHolder 2"/>
          <p:cNvSpPr>
            <a:spLocks noGrp="1"/>
          </p:cNvSpPr>
          <p:nvPr>
            <p:ph type="body"/>
          </p:nvPr>
        </p:nvSpPr>
        <p:spPr>
          <a:xfrm>
            <a:off x="457200" y="1203480"/>
            <a:ext cx="8229240" cy="2982960"/>
          </a:xfrm>
          <a:prstGeom prst="rect">
            <a:avLst/>
          </a:prstGeom>
        </p:spPr>
        <p:txBody>
          <a:bodyPr lIns="0" rIns="0" tIns="0" bIns="0">
            <a:normAutofit/>
          </a:bodyPr>
          <a:p>
            <a:endParaRPr b="0" lang="ru-RU"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463" name="PlaceHolder 2"/>
          <p:cNvSpPr>
            <a:spLocks noGrp="1"/>
          </p:cNvSpPr>
          <p:nvPr>
            <p:ph type="body"/>
          </p:nvPr>
        </p:nvSpPr>
        <p:spPr>
          <a:xfrm>
            <a:off x="457200" y="1203480"/>
            <a:ext cx="4015800" cy="2982960"/>
          </a:xfrm>
          <a:prstGeom prst="rect">
            <a:avLst/>
          </a:prstGeom>
        </p:spPr>
        <p:txBody>
          <a:bodyPr lIns="0" rIns="0" tIns="0" bIns="0">
            <a:normAutofit/>
          </a:bodyPr>
          <a:p>
            <a:endParaRPr b="0" lang="ru-RU" sz="3200" spc="-1" strike="noStrike">
              <a:latin typeface="Arial"/>
            </a:endParaRPr>
          </a:p>
        </p:txBody>
      </p:sp>
      <p:sp>
        <p:nvSpPr>
          <p:cNvPr id="464" name="PlaceHolder 3"/>
          <p:cNvSpPr>
            <a:spLocks noGrp="1"/>
          </p:cNvSpPr>
          <p:nvPr>
            <p:ph type="body"/>
          </p:nvPr>
        </p:nvSpPr>
        <p:spPr>
          <a:xfrm>
            <a:off x="4674240" y="1203480"/>
            <a:ext cx="4015800" cy="2982960"/>
          </a:xfrm>
          <a:prstGeom prst="rect">
            <a:avLst/>
          </a:prstGeom>
        </p:spPr>
        <p:txBody>
          <a:bodyPr lIns="0" rIns="0" tIns="0" bIns="0">
            <a:normAutofit/>
          </a:bodyPr>
          <a:p>
            <a:endParaRPr b="0" lang="ru-RU"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6"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ru-RU"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468"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469" name="PlaceHolder 3"/>
          <p:cNvSpPr>
            <a:spLocks noGrp="1"/>
          </p:cNvSpPr>
          <p:nvPr>
            <p:ph type="body"/>
          </p:nvPr>
        </p:nvSpPr>
        <p:spPr>
          <a:xfrm>
            <a:off x="4674240" y="1203480"/>
            <a:ext cx="4015800" cy="2982960"/>
          </a:xfrm>
          <a:prstGeom prst="rect">
            <a:avLst/>
          </a:prstGeom>
        </p:spPr>
        <p:txBody>
          <a:bodyPr lIns="0" rIns="0" tIns="0" bIns="0">
            <a:normAutofit/>
          </a:bodyPr>
          <a:p>
            <a:endParaRPr b="0" lang="ru-RU" sz="3200" spc="-1" strike="noStrike">
              <a:latin typeface="Arial"/>
            </a:endParaRPr>
          </a:p>
        </p:txBody>
      </p:sp>
      <p:sp>
        <p:nvSpPr>
          <p:cNvPr id="470" name="PlaceHolder 4"/>
          <p:cNvSpPr>
            <a:spLocks noGrp="1"/>
          </p:cNvSpPr>
          <p:nvPr>
            <p:ph type="body"/>
          </p:nvPr>
        </p:nvSpPr>
        <p:spPr>
          <a:xfrm>
            <a:off x="45720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84" name="PlaceHolder 2"/>
          <p:cNvSpPr>
            <a:spLocks noGrp="1"/>
          </p:cNvSpPr>
          <p:nvPr>
            <p:ph type="body"/>
          </p:nvPr>
        </p:nvSpPr>
        <p:spPr>
          <a:xfrm>
            <a:off x="457200" y="1203480"/>
            <a:ext cx="4015800" cy="2982960"/>
          </a:xfrm>
          <a:prstGeom prst="rect">
            <a:avLst/>
          </a:prstGeom>
        </p:spPr>
        <p:txBody>
          <a:bodyPr lIns="0" rIns="0" tIns="0" bIns="0">
            <a:normAutofit/>
          </a:bodyPr>
          <a:p>
            <a:endParaRPr b="0" lang="ru-RU" sz="3200" spc="-1" strike="noStrike">
              <a:latin typeface="Arial"/>
            </a:endParaRPr>
          </a:p>
        </p:txBody>
      </p:sp>
      <p:sp>
        <p:nvSpPr>
          <p:cNvPr id="85"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86" name="PlaceHolder 4"/>
          <p:cNvSpPr>
            <a:spLocks noGrp="1"/>
          </p:cNvSpPr>
          <p:nvPr>
            <p:ph type="body"/>
          </p:nvPr>
        </p:nvSpPr>
        <p:spPr>
          <a:xfrm>
            <a:off x="467424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472" name="PlaceHolder 2"/>
          <p:cNvSpPr>
            <a:spLocks noGrp="1"/>
          </p:cNvSpPr>
          <p:nvPr>
            <p:ph type="body"/>
          </p:nvPr>
        </p:nvSpPr>
        <p:spPr>
          <a:xfrm>
            <a:off x="457200" y="1203480"/>
            <a:ext cx="4015800" cy="2982960"/>
          </a:xfrm>
          <a:prstGeom prst="rect">
            <a:avLst/>
          </a:prstGeom>
        </p:spPr>
        <p:txBody>
          <a:bodyPr lIns="0" rIns="0" tIns="0" bIns="0">
            <a:normAutofit/>
          </a:bodyPr>
          <a:p>
            <a:endParaRPr b="0" lang="ru-RU" sz="3200" spc="-1" strike="noStrike">
              <a:latin typeface="Arial"/>
            </a:endParaRPr>
          </a:p>
        </p:txBody>
      </p:sp>
      <p:sp>
        <p:nvSpPr>
          <p:cNvPr id="473"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474" name="PlaceHolder 4"/>
          <p:cNvSpPr>
            <a:spLocks noGrp="1"/>
          </p:cNvSpPr>
          <p:nvPr>
            <p:ph type="body"/>
          </p:nvPr>
        </p:nvSpPr>
        <p:spPr>
          <a:xfrm>
            <a:off x="467424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476"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477"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478" name="PlaceHolder 4"/>
          <p:cNvSpPr>
            <a:spLocks noGrp="1"/>
          </p:cNvSpPr>
          <p:nvPr>
            <p:ph type="body"/>
          </p:nvPr>
        </p:nvSpPr>
        <p:spPr>
          <a:xfrm>
            <a:off x="457200" y="2761920"/>
            <a:ext cx="822924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480" name="PlaceHolder 2"/>
          <p:cNvSpPr>
            <a:spLocks noGrp="1"/>
          </p:cNvSpPr>
          <p:nvPr>
            <p:ph type="body"/>
          </p:nvPr>
        </p:nvSpPr>
        <p:spPr>
          <a:xfrm>
            <a:off x="457200" y="1203480"/>
            <a:ext cx="8229240" cy="1422720"/>
          </a:xfrm>
          <a:prstGeom prst="rect">
            <a:avLst/>
          </a:prstGeom>
        </p:spPr>
        <p:txBody>
          <a:bodyPr lIns="0" rIns="0" tIns="0" bIns="0">
            <a:normAutofit/>
          </a:bodyPr>
          <a:p>
            <a:endParaRPr b="0" lang="ru-RU" sz="3200" spc="-1" strike="noStrike">
              <a:latin typeface="Arial"/>
            </a:endParaRPr>
          </a:p>
        </p:txBody>
      </p:sp>
      <p:sp>
        <p:nvSpPr>
          <p:cNvPr id="481" name="PlaceHolder 3"/>
          <p:cNvSpPr>
            <a:spLocks noGrp="1"/>
          </p:cNvSpPr>
          <p:nvPr>
            <p:ph type="body"/>
          </p:nvPr>
        </p:nvSpPr>
        <p:spPr>
          <a:xfrm>
            <a:off x="457200" y="2761920"/>
            <a:ext cx="822924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483"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484"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485" name="PlaceHolder 4"/>
          <p:cNvSpPr>
            <a:spLocks noGrp="1"/>
          </p:cNvSpPr>
          <p:nvPr>
            <p:ph type="body"/>
          </p:nvPr>
        </p:nvSpPr>
        <p:spPr>
          <a:xfrm>
            <a:off x="457200" y="2761920"/>
            <a:ext cx="4015800" cy="1422720"/>
          </a:xfrm>
          <a:prstGeom prst="rect">
            <a:avLst/>
          </a:prstGeom>
        </p:spPr>
        <p:txBody>
          <a:bodyPr lIns="0" rIns="0" tIns="0" bIns="0">
            <a:normAutofit/>
          </a:bodyPr>
          <a:p>
            <a:endParaRPr b="0" lang="ru-RU" sz="3200" spc="-1" strike="noStrike">
              <a:latin typeface="Arial"/>
            </a:endParaRPr>
          </a:p>
        </p:txBody>
      </p:sp>
      <p:sp>
        <p:nvSpPr>
          <p:cNvPr id="486" name="PlaceHolder 5"/>
          <p:cNvSpPr>
            <a:spLocks noGrp="1"/>
          </p:cNvSpPr>
          <p:nvPr>
            <p:ph type="body"/>
          </p:nvPr>
        </p:nvSpPr>
        <p:spPr>
          <a:xfrm>
            <a:off x="4674240" y="2761920"/>
            <a:ext cx="40158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488" name="PlaceHolder 2"/>
          <p:cNvSpPr>
            <a:spLocks noGrp="1"/>
          </p:cNvSpPr>
          <p:nvPr>
            <p:ph type="body"/>
          </p:nvPr>
        </p:nvSpPr>
        <p:spPr>
          <a:xfrm>
            <a:off x="457200" y="1203480"/>
            <a:ext cx="2649600" cy="1422720"/>
          </a:xfrm>
          <a:prstGeom prst="rect">
            <a:avLst/>
          </a:prstGeom>
        </p:spPr>
        <p:txBody>
          <a:bodyPr lIns="0" rIns="0" tIns="0" bIns="0">
            <a:normAutofit/>
          </a:bodyPr>
          <a:p>
            <a:endParaRPr b="0" lang="ru-RU" sz="3200" spc="-1" strike="noStrike">
              <a:latin typeface="Arial"/>
            </a:endParaRPr>
          </a:p>
        </p:txBody>
      </p:sp>
      <p:sp>
        <p:nvSpPr>
          <p:cNvPr id="489" name="PlaceHolder 3"/>
          <p:cNvSpPr>
            <a:spLocks noGrp="1"/>
          </p:cNvSpPr>
          <p:nvPr>
            <p:ph type="body"/>
          </p:nvPr>
        </p:nvSpPr>
        <p:spPr>
          <a:xfrm>
            <a:off x="3239640" y="1203480"/>
            <a:ext cx="2649600" cy="1422720"/>
          </a:xfrm>
          <a:prstGeom prst="rect">
            <a:avLst/>
          </a:prstGeom>
        </p:spPr>
        <p:txBody>
          <a:bodyPr lIns="0" rIns="0" tIns="0" bIns="0">
            <a:normAutofit/>
          </a:bodyPr>
          <a:p>
            <a:endParaRPr b="0" lang="ru-RU" sz="3200" spc="-1" strike="noStrike">
              <a:latin typeface="Arial"/>
            </a:endParaRPr>
          </a:p>
        </p:txBody>
      </p:sp>
      <p:sp>
        <p:nvSpPr>
          <p:cNvPr id="490" name="PlaceHolder 4"/>
          <p:cNvSpPr>
            <a:spLocks noGrp="1"/>
          </p:cNvSpPr>
          <p:nvPr>
            <p:ph type="body"/>
          </p:nvPr>
        </p:nvSpPr>
        <p:spPr>
          <a:xfrm>
            <a:off x="6022080" y="1203480"/>
            <a:ext cx="2649600" cy="1422720"/>
          </a:xfrm>
          <a:prstGeom prst="rect">
            <a:avLst/>
          </a:prstGeom>
        </p:spPr>
        <p:txBody>
          <a:bodyPr lIns="0" rIns="0" tIns="0" bIns="0">
            <a:normAutofit/>
          </a:bodyPr>
          <a:p>
            <a:endParaRPr b="0" lang="ru-RU" sz="3200" spc="-1" strike="noStrike">
              <a:latin typeface="Arial"/>
            </a:endParaRPr>
          </a:p>
        </p:txBody>
      </p:sp>
      <p:sp>
        <p:nvSpPr>
          <p:cNvPr id="491" name="PlaceHolder 5"/>
          <p:cNvSpPr>
            <a:spLocks noGrp="1"/>
          </p:cNvSpPr>
          <p:nvPr>
            <p:ph type="body"/>
          </p:nvPr>
        </p:nvSpPr>
        <p:spPr>
          <a:xfrm>
            <a:off x="457200" y="2761920"/>
            <a:ext cx="2649600" cy="1422720"/>
          </a:xfrm>
          <a:prstGeom prst="rect">
            <a:avLst/>
          </a:prstGeom>
        </p:spPr>
        <p:txBody>
          <a:bodyPr lIns="0" rIns="0" tIns="0" bIns="0">
            <a:normAutofit/>
          </a:bodyPr>
          <a:p>
            <a:endParaRPr b="0" lang="ru-RU" sz="3200" spc="-1" strike="noStrike">
              <a:latin typeface="Arial"/>
            </a:endParaRPr>
          </a:p>
        </p:txBody>
      </p:sp>
      <p:sp>
        <p:nvSpPr>
          <p:cNvPr id="492" name="PlaceHolder 6"/>
          <p:cNvSpPr>
            <a:spLocks noGrp="1"/>
          </p:cNvSpPr>
          <p:nvPr>
            <p:ph type="body"/>
          </p:nvPr>
        </p:nvSpPr>
        <p:spPr>
          <a:xfrm>
            <a:off x="3239640" y="2761920"/>
            <a:ext cx="2649600" cy="1422720"/>
          </a:xfrm>
          <a:prstGeom prst="rect">
            <a:avLst/>
          </a:prstGeom>
        </p:spPr>
        <p:txBody>
          <a:bodyPr lIns="0" rIns="0" tIns="0" bIns="0">
            <a:normAutofit/>
          </a:bodyPr>
          <a:p>
            <a:endParaRPr b="0" lang="ru-RU" sz="3200" spc="-1" strike="noStrike">
              <a:latin typeface="Arial"/>
            </a:endParaRPr>
          </a:p>
        </p:txBody>
      </p:sp>
      <p:sp>
        <p:nvSpPr>
          <p:cNvPr id="493" name="PlaceHolder 7"/>
          <p:cNvSpPr>
            <a:spLocks noGrp="1"/>
          </p:cNvSpPr>
          <p:nvPr>
            <p:ph type="body"/>
          </p:nvPr>
        </p:nvSpPr>
        <p:spPr>
          <a:xfrm>
            <a:off x="6022080" y="2761920"/>
            <a:ext cx="2649600" cy="1422720"/>
          </a:xfrm>
          <a:prstGeom prst="rect">
            <a:avLst/>
          </a:prstGeom>
        </p:spPr>
        <p:txBody>
          <a:bodyPr lIns="0" rIns="0" tIns="0" bIns="0">
            <a:normAutofit/>
          </a:bodyPr>
          <a:p>
            <a:endParaRPr b="0" lang="ru-R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ru-RU" sz="4400" spc="-1" strike="noStrike">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rIns="0" tIns="0" bIns="0">
            <a:normAutofit/>
          </a:bodyPr>
          <a:p>
            <a:endParaRPr b="0" lang="ru-RU" sz="3200" spc="-1" strike="noStrike">
              <a:latin typeface="Arial"/>
            </a:endParaRPr>
          </a:p>
        </p:txBody>
      </p:sp>
      <p:sp>
        <p:nvSpPr>
          <p:cNvPr id="89" name="PlaceHolder 3"/>
          <p:cNvSpPr>
            <a:spLocks noGrp="1"/>
          </p:cNvSpPr>
          <p:nvPr>
            <p:ph type="body"/>
          </p:nvPr>
        </p:nvSpPr>
        <p:spPr>
          <a:xfrm>
            <a:off x="4674240" y="1203480"/>
            <a:ext cx="4015800" cy="1422720"/>
          </a:xfrm>
          <a:prstGeom prst="rect">
            <a:avLst/>
          </a:prstGeom>
        </p:spPr>
        <p:txBody>
          <a:bodyPr lIns="0" rIns="0" tIns="0" bIns="0">
            <a:normAutofit/>
          </a:bodyPr>
          <a:p>
            <a:endParaRPr b="0" lang="ru-RU" sz="3200" spc="-1" strike="noStrike">
              <a:latin typeface="Arial"/>
            </a:endParaRPr>
          </a:p>
        </p:txBody>
      </p:sp>
      <p:sp>
        <p:nvSpPr>
          <p:cNvPr id="90" name="PlaceHolder 4"/>
          <p:cNvSpPr>
            <a:spLocks noGrp="1"/>
          </p:cNvSpPr>
          <p:nvPr>
            <p:ph type="body"/>
          </p:nvPr>
        </p:nvSpPr>
        <p:spPr>
          <a:xfrm>
            <a:off x="457200" y="2761920"/>
            <a:ext cx="8229240" cy="1422720"/>
          </a:xfrm>
          <a:prstGeom prst="rect">
            <a:avLst/>
          </a:prstGeom>
        </p:spPr>
        <p:txBody>
          <a:bodyPr lIns="0" rIns="0" tIns="0" bIns="0">
            <a:normAutofit/>
          </a:bodyPr>
          <a:p>
            <a:endParaRPr b="0" lang="ru-R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8.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9.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61.xml"/><Relationship Id="rId6" Type="http://schemas.openxmlformats.org/officeDocument/2006/relationships/slideLayout" Target="../slideLayouts/slideLayout62.xml"/><Relationship Id="rId7" Type="http://schemas.openxmlformats.org/officeDocument/2006/relationships/slideLayout" Target="../slideLayouts/slideLayout63.xml"/><Relationship Id="rId8" Type="http://schemas.openxmlformats.org/officeDocument/2006/relationships/slideLayout" Target="../slideLayouts/slideLayout64.xml"/><Relationship Id="rId9" Type="http://schemas.openxmlformats.org/officeDocument/2006/relationships/slideLayout" Target="../slideLayouts/slideLayout65.xml"/><Relationship Id="rId10" Type="http://schemas.openxmlformats.org/officeDocument/2006/relationships/slideLayout" Target="../slideLayouts/slideLayout66.xml"/><Relationship Id="rId11" Type="http://schemas.openxmlformats.org/officeDocument/2006/relationships/slideLayout" Target="../slideLayouts/slideLayout67.xml"/><Relationship Id="rId12" Type="http://schemas.openxmlformats.org/officeDocument/2006/relationships/slideLayout" Target="../slideLayouts/slideLayout68.xml"/><Relationship Id="rId13" Type="http://schemas.openxmlformats.org/officeDocument/2006/relationships/slideLayout" Target="../slideLayouts/slideLayout69.xml"/><Relationship Id="rId14" Type="http://schemas.openxmlformats.org/officeDocument/2006/relationships/slideLayout" Target="../slideLayouts/slideLayout70.xml"/><Relationship Id="rId15" Type="http://schemas.openxmlformats.org/officeDocument/2006/relationships/slideLayout" Target="../slideLayouts/slideLayout71.xml"/><Relationship Id="rId16"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3.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 Id="rId6" Type="http://schemas.openxmlformats.org/officeDocument/2006/relationships/slideLayout" Target="../slideLayouts/slideLayout73.xml"/><Relationship Id="rId7" Type="http://schemas.openxmlformats.org/officeDocument/2006/relationships/slideLayout" Target="../slideLayouts/slideLayout74.xml"/><Relationship Id="rId8" Type="http://schemas.openxmlformats.org/officeDocument/2006/relationships/slideLayout" Target="../slideLayouts/slideLayout75.xml"/><Relationship Id="rId9" Type="http://schemas.openxmlformats.org/officeDocument/2006/relationships/slideLayout" Target="../slideLayouts/slideLayout76.xml"/><Relationship Id="rId10" Type="http://schemas.openxmlformats.org/officeDocument/2006/relationships/slideLayout" Target="../slideLayouts/slideLayout77.xml"/><Relationship Id="rId11" Type="http://schemas.openxmlformats.org/officeDocument/2006/relationships/slideLayout" Target="../slideLayouts/slideLayout78.xml"/><Relationship Id="rId12" Type="http://schemas.openxmlformats.org/officeDocument/2006/relationships/slideLayout" Target="../slideLayouts/slideLayout79.xml"/><Relationship Id="rId13" Type="http://schemas.openxmlformats.org/officeDocument/2006/relationships/slideLayout" Target="../slideLayouts/slideLayout80.xml"/><Relationship Id="rId14" Type="http://schemas.openxmlformats.org/officeDocument/2006/relationships/slideLayout" Target="../slideLayouts/slideLayout81.xml"/><Relationship Id="rId15" Type="http://schemas.openxmlformats.org/officeDocument/2006/relationships/slideLayout" Target="../slideLayouts/slideLayout82.xml"/><Relationship Id="rId16" Type="http://schemas.openxmlformats.org/officeDocument/2006/relationships/slideLayout" Target="../slideLayouts/slideLayout83.xml"/><Relationship Id="rId17"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1c"/>
        </a:solidFill>
      </p:bgPr>
    </p:bg>
    <p:spTree>
      <p:nvGrpSpPr>
        <p:cNvPr id="1" name=""/>
        <p:cNvGrpSpPr/>
        <p:nvPr/>
      </p:nvGrpSpPr>
      <p:grpSpPr>
        <a:xfrm>
          <a:off x="0" y="0"/>
          <a:ext cx="0" cy="0"/>
          <a:chOff x="0" y="0"/>
          <a:chExt cx="0" cy="0"/>
        </a:xfrm>
      </p:grpSpPr>
      <p:pic>
        <p:nvPicPr>
          <p:cNvPr id="0" name="Google Shape;9;p2" descr=""/>
          <p:cNvPicPr/>
          <p:nvPr/>
        </p:nvPicPr>
        <p:blipFill>
          <a:blip r:embed="rId2"/>
          <a:stretch/>
        </p:blipFill>
        <p:spPr>
          <a:xfrm>
            <a:off x="0" y="0"/>
            <a:ext cx="9143280" cy="5142960"/>
          </a:xfrm>
          <a:prstGeom prst="rect">
            <a:avLst/>
          </a:prstGeom>
          <a:ln>
            <a:noFill/>
          </a:ln>
        </p:spPr>
      </p:pic>
      <p:grpSp>
        <p:nvGrpSpPr>
          <p:cNvPr id="1" name="Group 1"/>
          <p:cNvGrpSpPr/>
          <p:nvPr/>
        </p:nvGrpSpPr>
        <p:grpSpPr>
          <a:xfrm>
            <a:off x="363600" y="272880"/>
            <a:ext cx="8415720" cy="4596840"/>
            <a:chOff x="363600" y="272880"/>
            <a:chExt cx="8415720" cy="4596840"/>
          </a:xfrm>
        </p:grpSpPr>
        <p:pic>
          <p:nvPicPr>
            <p:cNvPr id="2" name="Google Shape;13;p2" descr=""/>
            <p:cNvPicPr/>
            <p:nvPr/>
          </p:nvPicPr>
          <p:blipFill>
            <a:blip r:embed="rId3"/>
            <a:stretch/>
          </p:blipFill>
          <p:spPr>
            <a:xfrm>
              <a:off x="363600" y="4551840"/>
              <a:ext cx="2006640" cy="317880"/>
            </a:xfrm>
            <a:prstGeom prst="rect">
              <a:avLst/>
            </a:prstGeom>
            <a:ln>
              <a:noFill/>
            </a:ln>
          </p:spPr>
        </p:pic>
        <p:pic>
          <p:nvPicPr>
            <p:cNvPr id="3" name="Google Shape;14;p2" descr=""/>
            <p:cNvPicPr/>
            <p:nvPr/>
          </p:nvPicPr>
          <p:blipFill>
            <a:blip r:embed="rId4"/>
            <a:stretch/>
          </p:blipFill>
          <p:spPr>
            <a:xfrm>
              <a:off x="6772680" y="272880"/>
              <a:ext cx="2006640" cy="317880"/>
            </a:xfrm>
            <a:prstGeom prst="rect">
              <a:avLst/>
            </a:prstGeom>
            <a:ln>
              <a:noFill/>
            </a:ln>
          </p:spPr>
        </p:pic>
      </p:grpSp>
      <p:grpSp>
        <p:nvGrpSpPr>
          <p:cNvPr id="4" name="Group 2"/>
          <p:cNvGrpSpPr/>
          <p:nvPr/>
        </p:nvGrpSpPr>
        <p:grpSpPr>
          <a:xfrm>
            <a:off x="795960" y="186120"/>
            <a:ext cx="8026560" cy="4707720"/>
            <a:chOff x="795960" y="186120"/>
            <a:chExt cx="8026560" cy="4707720"/>
          </a:xfrm>
        </p:grpSpPr>
        <p:sp>
          <p:nvSpPr>
            <p:cNvPr id="5" name="CustomShape 3"/>
            <p:cNvSpPr/>
            <p:nvPr/>
          </p:nvSpPr>
          <p:spPr>
            <a:xfrm>
              <a:off x="795960" y="2880720"/>
              <a:ext cx="77040" cy="77040"/>
            </a:xfrm>
            <a:prstGeom prst="rect">
              <a:avLst/>
            </a:prstGeom>
            <a:solidFill>
              <a:schemeClr val="lt2"/>
            </a:solidFill>
            <a:ln>
              <a:noFill/>
            </a:ln>
          </p:spPr>
          <p:style>
            <a:lnRef idx="0"/>
            <a:fillRef idx="0"/>
            <a:effectRef idx="0"/>
            <a:fontRef idx="minor"/>
          </p:style>
        </p:sp>
        <p:sp>
          <p:nvSpPr>
            <p:cNvPr id="6" name="CustomShape 4"/>
            <p:cNvSpPr/>
            <p:nvPr/>
          </p:nvSpPr>
          <p:spPr>
            <a:xfrm>
              <a:off x="8745480" y="1125000"/>
              <a:ext cx="77040" cy="77040"/>
            </a:xfrm>
            <a:prstGeom prst="rect">
              <a:avLst/>
            </a:prstGeom>
            <a:solidFill>
              <a:schemeClr val="accent1"/>
            </a:solidFill>
            <a:ln>
              <a:noFill/>
            </a:ln>
          </p:spPr>
          <p:style>
            <a:lnRef idx="0"/>
            <a:fillRef idx="0"/>
            <a:effectRef idx="0"/>
            <a:fontRef idx="minor"/>
          </p:style>
        </p:sp>
        <p:sp>
          <p:nvSpPr>
            <p:cNvPr id="7" name="CustomShape 5"/>
            <p:cNvSpPr/>
            <p:nvPr/>
          </p:nvSpPr>
          <p:spPr>
            <a:xfrm>
              <a:off x="3991680" y="4816800"/>
              <a:ext cx="77040" cy="77040"/>
            </a:xfrm>
            <a:prstGeom prst="rect">
              <a:avLst/>
            </a:prstGeom>
            <a:solidFill>
              <a:schemeClr val="lt2"/>
            </a:solidFill>
            <a:ln>
              <a:noFill/>
            </a:ln>
          </p:spPr>
          <p:style>
            <a:lnRef idx="0"/>
            <a:fillRef idx="0"/>
            <a:effectRef idx="0"/>
            <a:fontRef idx="minor"/>
          </p:style>
        </p:sp>
        <p:sp>
          <p:nvSpPr>
            <p:cNvPr id="8" name="CustomShape 6"/>
            <p:cNvSpPr/>
            <p:nvPr/>
          </p:nvSpPr>
          <p:spPr>
            <a:xfrm>
              <a:off x="3991680" y="186120"/>
              <a:ext cx="77040" cy="77040"/>
            </a:xfrm>
            <a:prstGeom prst="rect">
              <a:avLst/>
            </a:prstGeom>
            <a:solidFill>
              <a:schemeClr val="accent1"/>
            </a:solidFill>
            <a:ln>
              <a:noFill/>
            </a:ln>
          </p:spPr>
          <p:style>
            <a:lnRef idx="0"/>
            <a:fillRef idx="0"/>
            <a:effectRef idx="0"/>
            <a:fontRef idx="minor"/>
          </p:style>
        </p:sp>
      </p:grpSp>
      <p:grpSp>
        <p:nvGrpSpPr>
          <p:cNvPr id="9" name="Group 7"/>
          <p:cNvGrpSpPr/>
          <p:nvPr/>
        </p:nvGrpSpPr>
        <p:grpSpPr>
          <a:xfrm>
            <a:off x="5211720" y="2076120"/>
            <a:ext cx="4251960" cy="3328200"/>
            <a:chOff x="5211720" y="2076120"/>
            <a:chExt cx="4251960" cy="3328200"/>
          </a:xfrm>
        </p:grpSpPr>
        <p:grpSp>
          <p:nvGrpSpPr>
            <p:cNvPr id="10" name="Group 8"/>
            <p:cNvGrpSpPr/>
            <p:nvPr/>
          </p:nvGrpSpPr>
          <p:grpSpPr>
            <a:xfrm>
              <a:off x="8488080" y="4096080"/>
              <a:ext cx="437400" cy="938160"/>
              <a:chOff x="8488080" y="4096080"/>
              <a:chExt cx="437400" cy="938160"/>
            </a:xfrm>
          </p:grpSpPr>
          <p:sp>
            <p:nvSpPr>
              <p:cNvPr id="11" name="CustomShape 9"/>
              <p:cNvSpPr/>
              <p:nvPr/>
            </p:nvSpPr>
            <p:spPr>
              <a:xfrm rot="10800000">
                <a:off x="8832240" y="4941000"/>
                <a:ext cx="93240" cy="93240"/>
              </a:xfrm>
              <a:prstGeom prst="rect">
                <a:avLst/>
              </a:prstGeom>
              <a:solidFill>
                <a:schemeClr val="lt2"/>
              </a:solidFill>
              <a:ln>
                <a:noFill/>
              </a:ln>
            </p:spPr>
            <p:style>
              <a:lnRef idx="0"/>
              <a:fillRef idx="0"/>
              <a:effectRef idx="0"/>
              <a:fontRef idx="minor"/>
            </p:style>
          </p:sp>
          <p:sp>
            <p:nvSpPr>
              <p:cNvPr id="12" name="CustomShape 10"/>
              <p:cNvSpPr/>
              <p:nvPr/>
            </p:nvSpPr>
            <p:spPr>
              <a:xfrm rot="10800000">
                <a:off x="8832240" y="4772160"/>
                <a:ext cx="93240" cy="93240"/>
              </a:xfrm>
              <a:prstGeom prst="rect">
                <a:avLst/>
              </a:prstGeom>
              <a:solidFill>
                <a:schemeClr val="lt2"/>
              </a:solidFill>
              <a:ln>
                <a:noFill/>
              </a:ln>
            </p:spPr>
            <p:style>
              <a:lnRef idx="0"/>
              <a:fillRef idx="0"/>
              <a:effectRef idx="0"/>
              <a:fontRef idx="minor"/>
            </p:style>
          </p:sp>
          <p:sp>
            <p:nvSpPr>
              <p:cNvPr id="13" name="CustomShape 11"/>
              <p:cNvSpPr/>
              <p:nvPr/>
            </p:nvSpPr>
            <p:spPr>
              <a:xfrm rot="10800000">
                <a:off x="8832240" y="4603320"/>
                <a:ext cx="93240" cy="93240"/>
              </a:xfrm>
              <a:prstGeom prst="rect">
                <a:avLst/>
              </a:prstGeom>
              <a:solidFill>
                <a:schemeClr val="lt2"/>
              </a:solidFill>
              <a:ln>
                <a:noFill/>
              </a:ln>
            </p:spPr>
            <p:style>
              <a:lnRef idx="0"/>
              <a:fillRef idx="0"/>
              <a:effectRef idx="0"/>
              <a:fontRef idx="minor"/>
            </p:style>
          </p:sp>
          <p:sp>
            <p:nvSpPr>
              <p:cNvPr id="14" name="CustomShape 12"/>
              <p:cNvSpPr/>
              <p:nvPr/>
            </p:nvSpPr>
            <p:spPr>
              <a:xfrm rot="10800000">
                <a:off x="8832240" y="4434120"/>
                <a:ext cx="93240" cy="93240"/>
              </a:xfrm>
              <a:prstGeom prst="rect">
                <a:avLst/>
              </a:prstGeom>
              <a:solidFill>
                <a:schemeClr val="lt2"/>
              </a:solidFill>
              <a:ln>
                <a:noFill/>
              </a:ln>
            </p:spPr>
            <p:style>
              <a:lnRef idx="0"/>
              <a:fillRef idx="0"/>
              <a:effectRef idx="0"/>
              <a:fontRef idx="minor"/>
            </p:style>
          </p:sp>
          <p:sp>
            <p:nvSpPr>
              <p:cNvPr id="15" name="CustomShape 13"/>
              <p:cNvSpPr/>
              <p:nvPr/>
            </p:nvSpPr>
            <p:spPr>
              <a:xfrm rot="10800000">
                <a:off x="8832240" y="4265280"/>
                <a:ext cx="93240" cy="93240"/>
              </a:xfrm>
              <a:prstGeom prst="rect">
                <a:avLst/>
              </a:prstGeom>
              <a:solidFill>
                <a:schemeClr val="lt2"/>
              </a:solidFill>
              <a:ln>
                <a:noFill/>
              </a:ln>
            </p:spPr>
            <p:style>
              <a:lnRef idx="0"/>
              <a:fillRef idx="0"/>
              <a:effectRef idx="0"/>
              <a:fontRef idx="minor"/>
            </p:style>
          </p:sp>
          <p:sp>
            <p:nvSpPr>
              <p:cNvPr id="16" name="CustomShape 14"/>
              <p:cNvSpPr/>
              <p:nvPr/>
            </p:nvSpPr>
            <p:spPr>
              <a:xfrm rot="10800000">
                <a:off x="8832240" y="4096080"/>
                <a:ext cx="93240" cy="93240"/>
              </a:xfrm>
              <a:prstGeom prst="rect">
                <a:avLst/>
              </a:prstGeom>
              <a:solidFill>
                <a:schemeClr val="lt2"/>
              </a:solidFill>
              <a:ln>
                <a:noFill/>
              </a:ln>
            </p:spPr>
            <p:style>
              <a:lnRef idx="0"/>
              <a:fillRef idx="0"/>
              <a:effectRef idx="0"/>
              <a:fontRef idx="minor"/>
            </p:style>
          </p:sp>
          <p:sp>
            <p:nvSpPr>
              <p:cNvPr id="17" name="CustomShape 15"/>
              <p:cNvSpPr/>
              <p:nvPr/>
            </p:nvSpPr>
            <p:spPr>
              <a:xfrm rot="10800000">
                <a:off x="8657640" y="4941000"/>
                <a:ext cx="93240" cy="93240"/>
              </a:xfrm>
              <a:prstGeom prst="rect">
                <a:avLst/>
              </a:prstGeom>
              <a:solidFill>
                <a:schemeClr val="lt2"/>
              </a:solidFill>
              <a:ln>
                <a:noFill/>
              </a:ln>
            </p:spPr>
            <p:style>
              <a:lnRef idx="0"/>
              <a:fillRef idx="0"/>
              <a:effectRef idx="0"/>
              <a:fontRef idx="minor"/>
            </p:style>
          </p:sp>
          <p:sp>
            <p:nvSpPr>
              <p:cNvPr id="18" name="CustomShape 16"/>
              <p:cNvSpPr/>
              <p:nvPr/>
            </p:nvSpPr>
            <p:spPr>
              <a:xfrm rot="10800000">
                <a:off x="8657640" y="4772160"/>
                <a:ext cx="93240" cy="93240"/>
              </a:xfrm>
              <a:prstGeom prst="rect">
                <a:avLst/>
              </a:prstGeom>
              <a:solidFill>
                <a:schemeClr val="lt2"/>
              </a:solidFill>
              <a:ln>
                <a:noFill/>
              </a:ln>
            </p:spPr>
            <p:style>
              <a:lnRef idx="0"/>
              <a:fillRef idx="0"/>
              <a:effectRef idx="0"/>
              <a:fontRef idx="minor"/>
            </p:style>
          </p:sp>
          <p:sp>
            <p:nvSpPr>
              <p:cNvPr id="19" name="CustomShape 17"/>
              <p:cNvSpPr/>
              <p:nvPr/>
            </p:nvSpPr>
            <p:spPr>
              <a:xfrm rot="10800000">
                <a:off x="8657640" y="4603320"/>
                <a:ext cx="93240" cy="93240"/>
              </a:xfrm>
              <a:prstGeom prst="rect">
                <a:avLst/>
              </a:prstGeom>
              <a:solidFill>
                <a:schemeClr val="lt2"/>
              </a:solidFill>
              <a:ln>
                <a:noFill/>
              </a:ln>
            </p:spPr>
            <p:style>
              <a:lnRef idx="0"/>
              <a:fillRef idx="0"/>
              <a:effectRef idx="0"/>
              <a:fontRef idx="minor"/>
            </p:style>
          </p:sp>
          <p:sp>
            <p:nvSpPr>
              <p:cNvPr id="20" name="CustomShape 18"/>
              <p:cNvSpPr/>
              <p:nvPr/>
            </p:nvSpPr>
            <p:spPr>
              <a:xfrm rot="10800000">
                <a:off x="8488080" y="4941000"/>
                <a:ext cx="93240" cy="93240"/>
              </a:xfrm>
              <a:prstGeom prst="rect">
                <a:avLst/>
              </a:prstGeom>
              <a:solidFill>
                <a:schemeClr val="lt2"/>
              </a:solidFill>
              <a:ln>
                <a:noFill/>
              </a:ln>
            </p:spPr>
            <p:style>
              <a:lnRef idx="0"/>
              <a:fillRef idx="0"/>
              <a:effectRef idx="0"/>
              <a:fontRef idx="minor"/>
            </p:style>
          </p:sp>
          <p:sp>
            <p:nvSpPr>
              <p:cNvPr id="21" name="CustomShape 19"/>
              <p:cNvSpPr/>
              <p:nvPr/>
            </p:nvSpPr>
            <p:spPr>
              <a:xfrm rot="10800000">
                <a:off x="8488080" y="4772160"/>
                <a:ext cx="93240" cy="93240"/>
              </a:xfrm>
              <a:prstGeom prst="rect">
                <a:avLst/>
              </a:prstGeom>
              <a:solidFill>
                <a:schemeClr val="lt2"/>
              </a:solidFill>
              <a:ln>
                <a:noFill/>
              </a:ln>
            </p:spPr>
            <p:style>
              <a:lnRef idx="0"/>
              <a:fillRef idx="0"/>
              <a:effectRef idx="0"/>
              <a:fontRef idx="minor"/>
            </p:style>
          </p:sp>
        </p:grpSp>
        <p:sp>
          <p:nvSpPr>
            <p:cNvPr id="22" name="CustomShape 20"/>
            <p:cNvSpPr/>
            <p:nvPr/>
          </p:nvSpPr>
          <p:spPr>
            <a:xfrm rot="10800000">
              <a:off x="8379720" y="2340360"/>
              <a:ext cx="77040" cy="77040"/>
            </a:xfrm>
            <a:prstGeom prst="rect">
              <a:avLst/>
            </a:prstGeom>
            <a:solidFill>
              <a:schemeClr val="lt2"/>
            </a:solidFill>
            <a:ln>
              <a:noFill/>
            </a:ln>
          </p:spPr>
          <p:style>
            <a:lnRef idx="0"/>
            <a:fillRef idx="0"/>
            <a:effectRef idx="0"/>
            <a:fontRef idx="minor"/>
          </p:style>
        </p:sp>
        <p:grpSp>
          <p:nvGrpSpPr>
            <p:cNvPr id="23" name="Group 21"/>
            <p:cNvGrpSpPr/>
            <p:nvPr/>
          </p:nvGrpSpPr>
          <p:grpSpPr>
            <a:xfrm>
              <a:off x="5211720" y="2076120"/>
              <a:ext cx="4251960" cy="3328200"/>
              <a:chOff x="5211720" y="2076120"/>
              <a:chExt cx="4251960" cy="3328200"/>
            </a:xfrm>
          </p:grpSpPr>
          <p:sp>
            <p:nvSpPr>
              <p:cNvPr id="24" name="CustomShape 22"/>
              <p:cNvSpPr/>
              <p:nvPr/>
            </p:nvSpPr>
            <p:spPr>
              <a:xfrm rot="10800000">
                <a:off x="5211720" y="2075760"/>
                <a:ext cx="4056840" cy="3222000"/>
              </a:xfrm>
              <a:custGeom>
                <a:avLst/>
                <a:gdLst/>
                <a:ahLst/>
                <a:rect l="l" t="t" r="r" b="b"/>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style>
              <a:lnRef idx="0"/>
              <a:fillRef idx="0"/>
              <a:effectRef idx="0"/>
              <a:fontRef idx="minor"/>
            </p:style>
          </p:sp>
          <p:sp>
            <p:nvSpPr>
              <p:cNvPr id="25" name="CustomShape 23"/>
              <p:cNvSpPr/>
              <p:nvPr/>
            </p:nvSpPr>
            <p:spPr>
              <a:xfrm rot="10800000">
                <a:off x="6175440" y="2313000"/>
                <a:ext cx="3077280" cy="2984760"/>
              </a:xfrm>
              <a:prstGeom prst="diagStripe">
                <a:avLst>
                  <a:gd name="adj" fmla="val 50000"/>
                </a:avLst>
              </a:prstGeom>
              <a:solidFill>
                <a:schemeClr val="lt1"/>
              </a:solidFill>
              <a:ln>
                <a:noFill/>
              </a:ln>
            </p:spPr>
            <p:style>
              <a:lnRef idx="0"/>
              <a:fillRef idx="0"/>
              <a:effectRef idx="0"/>
              <a:fontRef idx="minor"/>
            </p:style>
          </p:sp>
          <p:sp>
            <p:nvSpPr>
              <p:cNvPr id="26" name="CustomShape 24"/>
              <p:cNvSpPr/>
              <p:nvPr/>
            </p:nvSpPr>
            <p:spPr>
              <a:xfrm rot="10800000">
                <a:off x="7382880" y="3901680"/>
                <a:ext cx="1891440" cy="1502280"/>
              </a:xfrm>
              <a:custGeom>
                <a:avLst/>
                <a:gdLst/>
                <a:ahLst/>
                <a:rect l="l" t="t" r="r" b="b"/>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style>
              <a:lnRef idx="0"/>
              <a:fillRef idx="0"/>
              <a:effectRef idx="0"/>
              <a:fontRef idx="minor"/>
            </p:style>
          </p:sp>
          <p:sp>
            <p:nvSpPr>
              <p:cNvPr id="27" name="CustomShape 25"/>
              <p:cNvSpPr/>
              <p:nvPr/>
            </p:nvSpPr>
            <p:spPr>
              <a:xfrm flipV="1">
                <a:off x="7458840" y="3345840"/>
                <a:ext cx="2004840" cy="2004480"/>
              </a:xfrm>
              <a:custGeom>
                <a:avLst/>
                <a:gdLst/>
                <a:ahLst/>
                <a:rect l="l" t="t" r="r" b="b"/>
                <a:pathLst>
                  <a:path w="21600" h="21600">
                    <a:moveTo>
                      <a:pt x="0" y="0"/>
                    </a:moveTo>
                    <a:lnTo>
                      <a:pt x="21600" y="21600"/>
                    </a:lnTo>
                  </a:path>
                </a:pathLst>
              </a:custGeom>
              <a:noFill/>
              <a:ln w="19080">
                <a:solidFill>
                  <a:srgbClr val="ffffff"/>
                </a:solidFill>
                <a:round/>
              </a:ln>
            </p:spPr>
            <p:style>
              <a:lnRef idx="0"/>
              <a:fillRef idx="0"/>
              <a:effectRef idx="0"/>
              <a:fontRef idx="minor"/>
            </p:style>
          </p:sp>
          <p:grpSp>
            <p:nvGrpSpPr>
              <p:cNvPr id="28" name="Group 26"/>
              <p:cNvGrpSpPr/>
              <p:nvPr/>
            </p:nvGrpSpPr>
            <p:grpSpPr>
              <a:xfrm>
                <a:off x="6207840" y="2556360"/>
                <a:ext cx="2953080" cy="2741760"/>
                <a:chOff x="6207840" y="2556360"/>
                <a:chExt cx="2953080" cy="2741760"/>
              </a:xfrm>
            </p:grpSpPr>
            <p:sp>
              <p:nvSpPr>
                <p:cNvPr id="29" name="CustomShape 27"/>
                <p:cNvSpPr/>
                <p:nvPr/>
              </p:nvSpPr>
              <p:spPr>
                <a:xfrm rot="10800000">
                  <a:off x="6393600" y="2556000"/>
                  <a:ext cx="2767320" cy="2741400"/>
                </a:xfrm>
                <a:custGeom>
                  <a:avLst/>
                  <a:gdLst/>
                  <a:ahLst/>
                  <a:rect l="l" t="t" r="r" b="b"/>
                  <a:pathLst>
                    <a:path w="2325" h="2303">
                      <a:moveTo>
                        <a:pt x="2325" y="0"/>
                      </a:moveTo>
                      <a:lnTo>
                        <a:pt x="2285" y="0"/>
                      </a:lnTo>
                      <a:lnTo>
                        <a:pt x="0" y="2303"/>
                      </a:lnTo>
                      <a:lnTo>
                        <a:pt x="2325" y="0"/>
                      </a:lnTo>
                      <a:close/>
                    </a:path>
                  </a:pathLst>
                </a:custGeom>
                <a:solidFill>
                  <a:schemeClr val="dk1"/>
                </a:solidFill>
                <a:ln>
                  <a:noFill/>
                </a:ln>
              </p:spPr>
              <p:style>
                <a:lnRef idx="0"/>
                <a:fillRef idx="0"/>
                <a:effectRef idx="0"/>
                <a:fontRef idx="minor"/>
              </p:style>
            </p:sp>
            <p:sp>
              <p:nvSpPr>
                <p:cNvPr id="30" name="CustomShape 28"/>
                <p:cNvSpPr/>
                <p:nvPr/>
              </p:nvSpPr>
              <p:spPr>
                <a:xfrm rot="10800000">
                  <a:off x="6296400" y="2987640"/>
                  <a:ext cx="2336400" cy="2310120"/>
                </a:xfrm>
                <a:custGeom>
                  <a:avLst/>
                  <a:gdLst/>
                  <a:ahLst/>
                  <a:rect l="l" t="t" r="r" b="b"/>
                  <a:pathLst>
                    <a:path w="1963" h="1941">
                      <a:moveTo>
                        <a:pt x="1963" y="0"/>
                      </a:moveTo>
                      <a:lnTo>
                        <a:pt x="1929" y="0"/>
                      </a:lnTo>
                      <a:lnTo>
                        <a:pt x="0" y="1941"/>
                      </a:lnTo>
                      <a:lnTo>
                        <a:pt x="1963" y="0"/>
                      </a:lnTo>
                      <a:close/>
                    </a:path>
                  </a:pathLst>
                </a:custGeom>
                <a:solidFill>
                  <a:schemeClr val="dk1"/>
                </a:solidFill>
                <a:ln>
                  <a:noFill/>
                </a:ln>
              </p:spPr>
              <p:style>
                <a:lnRef idx="0"/>
                <a:fillRef idx="0"/>
                <a:effectRef idx="0"/>
                <a:fontRef idx="minor"/>
              </p:style>
            </p:sp>
            <p:sp>
              <p:nvSpPr>
                <p:cNvPr id="31" name="CustomShape 29"/>
                <p:cNvSpPr/>
                <p:nvPr/>
              </p:nvSpPr>
              <p:spPr>
                <a:xfrm rot="10800000">
                  <a:off x="6207840" y="3220920"/>
                  <a:ext cx="2099520" cy="2076840"/>
                </a:xfrm>
                <a:custGeom>
                  <a:avLst/>
                  <a:gdLst/>
                  <a:ahLst/>
                  <a:rect l="l" t="t" r="r" b="b"/>
                  <a:pathLst>
                    <a:path w="1764" h="1745">
                      <a:moveTo>
                        <a:pt x="1764" y="0"/>
                      </a:moveTo>
                      <a:lnTo>
                        <a:pt x="1732" y="0"/>
                      </a:lnTo>
                      <a:lnTo>
                        <a:pt x="0" y="1745"/>
                      </a:lnTo>
                      <a:lnTo>
                        <a:pt x="1764" y="0"/>
                      </a:lnTo>
                      <a:close/>
                    </a:path>
                  </a:pathLst>
                </a:custGeom>
                <a:solidFill>
                  <a:schemeClr val="dk1"/>
                </a:solidFill>
                <a:ln>
                  <a:noFill/>
                </a:ln>
              </p:spPr>
              <p:style>
                <a:lnRef idx="0"/>
                <a:fillRef idx="0"/>
                <a:effectRef idx="0"/>
                <a:fontRef idx="minor"/>
              </p:style>
            </p:sp>
          </p:grpSp>
          <p:grpSp>
            <p:nvGrpSpPr>
              <p:cNvPr id="32" name="Group 30"/>
              <p:cNvGrpSpPr/>
              <p:nvPr/>
            </p:nvGrpSpPr>
            <p:grpSpPr>
              <a:xfrm>
                <a:off x="5717880" y="2622240"/>
                <a:ext cx="2382840" cy="2130120"/>
                <a:chOff x="5717880" y="2622240"/>
                <a:chExt cx="2382840" cy="2130120"/>
              </a:xfrm>
            </p:grpSpPr>
            <p:sp>
              <p:nvSpPr>
                <p:cNvPr id="33" name="CustomShape 31"/>
                <p:cNvSpPr/>
                <p:nvPr/>
              </p:nvSpPr>
              <p:spPr>
                <a:xfrm rot="10800000">
                  <a:off x="6453000" y="2646720"/>
                  <a:ext cx="1623240" cy="1514160"/>
                </a:xfrm>
                <a:custGeom>
                  <a:avLst/>
                  <a:gdLst/>
                  <a:ahLst/>
                  <a:rect l="l" t="t" r="r" b="b"/>
                  <a:pathLst>
                    <a:path w="78603" h="73328">
                      <a:moveTo>
                        <a:pt x="0" y="73328"/>
                      </a:moveTo>
                      <a:lnTo>
                        <a:pt x="24478" y="48850"/>
                      </a:lnTo>
                      <a:lnTo>
                        <a:pt x="41781" y="48850"/>
                      </a:lnTo>
                      <a:lnTo>
                        <a:pt x="59295" y="31336"/>
                      </a:lnTo>
                      <a:lnTo>
                        <a:pt x="59295" y="19308"/>
                      </a:lnTo>
                      <a:lnTo>
                        <a:pt x="78603" y="0"/>
                      </a:lnTo>
                    </a:path>
                  </a:pathLst>
                </a:custGeom>
                <a:noFill/>
                <a:ln w="9360">
                  <a:solidFill>
                    <a:srgbClr val="006eff"/>
                  </a:solidFill>
                  <a:round/>
                </a:ln>
              </p:spPr>
              <p:style>
                <a:lnRef idx="0"/>
                <a:fillRef idx="0"/>
                <a:effectRef idx="0"/>
                <a:fontRef idx="minor"/>
              </p:style>
            </p:sp>
            <p:sp>
              <p:nvSpPr>
                <p:cNvPr id="34" name="CustomShape 32"/>
                <p:cNvSpPr/>
                <p:nvPr/>
              </p:nvSpPr>
              <p:spPr>
                <a:xfrm rot="10800000">
                  <a:off x="5796720" y="2990880"/>
                  <a:ext cx="1733400" cy="1683000"/>
                </a:xfrm>
                <a:custGeom>
                  <a:avLst/>
                  <a:gdLst/>
                  <a:ahLst/>
                  <a:rect l="l" t="t" r="r" b="b"/>
                  <a:pathLst>
                    <a:path w="83931" h="81505">
                      <a:moveTo>
                        <a:pt x="83931" y="0"/>
                      </a:moveTo>
                      <a:lnTo>
                        <a:pt x="63463" y="20468"/>
                      </a:lnTo>
                      <a:lnTo>
                        <a:pt x="63463" y="33340"/>
                      </a:lnTo>
                      <a:lnTo>
                        <a:pt x="43944" y="52859"/>
                      </a:lnTo>
                      <a:lnTo>
                        <a:pt x="28645" y="52859"/>
                      </a:lnTo>
                      <a:lnTo>
                        <a:pt x="0" y="81505"/>
                      </a:lnTo>
                    </a:path>
                  </a:pathLst>
                </a:custGeom>
                <a:noFill/>
                <a:ln w="9360">
                  <a:solidFill>
                    <a:srgbClr val="006eff"/>
                  </a:solidFill>
                  <a:round/>
                </a:ln>
              </p:spPr>
              <p:style>
                <a:lnRef idx="0"/>
                <a:fillRef idx="0"/>
                <a:effectRef idx="0"/>
                <a:fontRef idx="minor"/>
              </p:style>
            </p:sp>
            <p:sp>
              <p:nvSpPr>
                <p:cNvPr id="35" name="CustomShape 33"/>
                <p:cNvSpPr/>
                <p:nvPr/>
              </p:nvSpPr>
              <p:spPr>
                <a:xfrm rot="10800000">
                  <a:off x="6372360" y="4136400"/>
                  <a:ext cx="104760" cy="104760"/>
                </a:xfrm>
                <a:prstGeom prst="ellipse">
                  <a:avLst/>
                </a:prstGeom>
                <a:solidFill>
                  <a:schemeClr val="lt2"/>
                </a:solidFill>
                <a:ln>
                  <a:noFill/>
                </a:ln>
              </p:spPr>
              <p:style>
                <a:lnRef idx="0"/>
                <a:fillRef idx="0"/>
                <a:effectRef idx="0"/>
                <a:fontRef idx="minor"/>
              </p:style>
            </p:sp>
            <p:sp>
              <p:nvSpPr>
                <p:cNvPr id="36" name="CustomShape 34"/>
                <p:cNvSpPr/>
                <p:nvPr/>
              </p:nvSpPr>
              <p:spPr>
                <a:xfrm rot="10800000">
                  <a:off x="5717880" y="4647600"/>
                  <a:ext cx="104760" cy="104760"/>
                </a:xfrm>
                <a:prstGeom prst="ellipse">
                  <a:avLst/>
                </a:prstGeom>
                <a:solidFill>
                  <a:schemeClr val="lt2"/>
                </a:solidFill>
                <a:ln>
                  <a:noFill/>
                </a:ln>
              </p:spPr>
              <p:style>
                <a:lnRef idx="0"/>
                <a:fillRef idx="0"/>
                <a:effectRef idx="0"/>
                <a:fontRef idx="minor"/>
              </p:style>
            </p:sp>
            <p:sp>
              <p:nvSpPr>
                <p:cNvPr id="37" name="CustomShape 35"/>
                <p:cNvSpPr/>
                <p:nvPr/>
              </p:nvSpPr>
              <p:spPr>
                <a:xfrm rot="10800000">
                  <a:off x="7503840" y="2965320"/>
                  <a:ext cx="52200" cy="52200"/>
                </a:xfrm>
                <a:prstGeom prst="ellipse">
                  <a:avLst/>
                </a:prstGeom>
                <a:solidFill>
                  <a:schemeClr val="lt2"/>
                </a:solidFill>
                <a:ln>
                  <a:noFill/>
                </a:ln>
              </p:spPr>
              <p:style>
                <a:lnRef idx="0"/>
                <a:fillRef idx="0"/>
                <a:effectRef idx="0"/>
                <a:fontRef idx="minor"/>
              </p:style>
            </p:sp>
            <p:sp>
              <p:nvSpPr>
                <p:cNvPr id="38" name="CustomShape 36"/>
                <p:cNvSpPr/>
                <p:nvPr/>
              </p:nvSpPr>
              <p:spPr>
                <a:xfrm rot="10800000">
                  <a:off x="8048520" y="2622240"/>
                  <a:ext cx="52200" cy="52200"/>
                </a:xfrm>
                <a:prstGeom prst="ellipse">
                  <a:avLst/>
                </a:prstGeom>
                <a:solidFill>
                  <a:schemeClr val="lt2"/>
                </a:solidFill>
                <a:ln>
                  <a:noFill/>
                </a:ln>
              </p:spPr>
              <p:style>
                <a:lnRef idx="0"/>
                <a:fillRef idx="0"/>
                <a:effectRef idx="0"/>
                <a:fontRef idx="minor"/>
              </p:style>
            </p:sp>
          </p:grpSp>
        </p:grpSp>
      </p:grpSp>
      <p:grpSp>
        <p:nvGrpSpPr>
          <p:cNvPr id="39" name="Group 37"/>
          <p:cNvGrpSpPr/>
          <p:nvPr/>
        </p:nvGrpSpPr>
        <p:grpSpPr>
          <a:xfrm>
            <a:off x="-287280" y="-182160"/>
            <a:ext cx="4251960" cy="3327840"/>
            <a:chOff x="-287280" y="-182160"/>
            <a:chExt cx="4251960" cy="3327840"/>
          </a:xfrm>
        </p:grpSpPr>
        <p:grpSp>
          <p:nvGrpSpPr>
            <p:cNvPr id="40" name="Group 38"/>
            <p:cNvGrpSpPr/>
            <p:nvPr/>
          </p:nvGrpSpPr>
          <p:grpSpPr>
            <a:xfrm>
              <a:off x="250920" y="187560"/>
              <a:ext cx="437400" cy="938160"/>
              <a:chOff x="250920" y="187560"/>
              <a:chExt cx="437400" cy="938160"/>
            </a:xfrm>
          </p:grpSpPr>
          <p:sp>
            <p:nvSpPr>
              <p:cNvPr id="41" name="CustomShape 39"/>
              <p:cNvSpPr/>
              <p:nvPr/>
            </p:nvSpPr>
            <p:spPr>
              <a:xfrm>
                <a:off x="250920" y="187560"/>
                <a:ext cx="93240" cy="93240"/>
              </a:xfrm>
              <a:prstGeom prst="rect">
                <a:avLst/>
              </a:prstGeom>
              <a:solidFill>
                <a:schemeClr val="lt2"/>
              </a:solidFill>
              <a:ln>
                <a:noFill/>
              </a:ln>
            </p:spPr>
            <p:style>
              <a:lnRef idx="0"/>
              <a:fillRef idx="0"/>
              <a:effectRef idx="0"/>
              <a:fontRef idx="minor"/>
            </p:style>
          </p:sp>
          <p:sp>
            <p:nvSpPr>
              <p:cNvPr id="42" name="CustomShape 40"/>
              <p:cNvSpPr/>
              <p:nvPr/>
            </p:nvSpPr>
            <p:spPr>
              <a:xfrm>
                <a:off x="250920" y="356760"/>
                <a:ext cx="93240" cy="93240"/>
              </a:xfrm>
              <a:prstGeom prst="rect">
                <a:avLst/>
              </a:prstGeom>
              <a:solidFill>
                <a:schemeClr val="lt2"/>
              </a:solidFill>
              <a:ln>
                <a:noFill/>
              </a:ln>
            </p:spPr>
            <p:style>
              <a:lnRef idx="0"/>
              <a:fillRef idx="0"/>
              <a:effectRef idx="0"/>
              <a:fontRef idx="minor"/>
            </p:style>
          </p:sp>
          <p:sp>
            <p:nvSpPr>
              <p:cNvPr id="43" name="CustomShape 41"/>
              <p:cNvSpPr/>
              <p:nvPr/>
            </p:nvSpPr>
            <p:spPr>
              <a:xfrm>
                <a:off x="250920" y="525600"/>
                <a:ext cx="93240" cy="93240"/>
              </a:xfrm>
              <a:prstGeom prst="rect">
                <a:avLst/>
              </a:prstGeom>
              <a:solidFill>
                <a:schemeClr val="lt2"/>
              </a:solidFill>
              <a:ln>
                <a:noFill/>
              </a:ln>
            </p:spPr>
            <p:style>
              <a:lnRef idx="0"/>
              <a:fillRef idx="0"/>
              <a:effectRef idx="0"/>
              <a:fontRef idx="minor"/>
            </p:style>
          </p:sp>
          <p:sp>
            <p:nvSpPr>
              <p:cNvPr id="44" name="CustomShape 42"/>
              <p:cNvSpPr/>
              <p:nvPr/>
            </p:nvSpPr>
            <p:spPr>
              <a:xfrm>
                <a:off x="250920" y="694440"/>
                <a:ext cx="93240" cy="93240"/>
              </a:xfrm>
              <a:prstGeom prst="rect">
                <a:avLst/>
              </a:prstGeom>
              <a:solidFill>
                <a:schemeClr val="lt2"/>
              </a:solidFill>
              <a:ln>
                <a:noFill/>
              </a:ln>
            </p:spPr>
            <p:style>
              <a:lnRef idx="0"/>
              <a:fillRef idx="0"/>
              <a:effectRef idx="0"/>
              <a:fontRef idx="minor"/>
            </p:style>
          </p:sp>
          <p:sp>
            <p:nvSpPr>
              <p:cNvPr id="45" name="CustomShape 43"/>
              <p:cNvSpPr/>
              <p:nvPr/>
            </p:nvSpPr>
            <p:spPr>
              <a:xfrm>
                <a:off x="250920" y="863640"/>
                <a:ext cx="93240" cy="93240"/>
              </a:xfrm>
              <a:prstGeom prst="rect">
                <a:avLst/>
              </a:prstGeom>
              <a:solidFill>
                <a:schemeClr val="lt2"/>
              </a:solidFill>
              <a:ln>
                <a:noFill/>
              </a:ln>
            </p:spPr>
            <p:style>
              <a:lnRef idx="0"/>
              <a:fillRef idx="0"/>
              <a:effectRef idx="0"/>
              <a:fontRef idx="minor"/>
            </p:style>
          </p:sp>
          <p:sp>
            <p:nvSpPr>
              <p:cNvPr id="46" name="CustomShape 44"/>
              <p:cNvSpPr/>
              <p:nvPr/>
            </p:nvSpPr>
            <p:spPr>
              <a:xfrm>
                <a:off x="250920" y="1032480"/>
                <a:ext cx="93240" cy="93240"/>
              </a:xfrm>
              <a:prstGeom prst="rect">
                <a:avLst/>
              </a:prstGeom>
              <a:solidFill>
                <a:schemeClr val="lt2"/>
              </a:solidFill>
              <a:ln>
                <a:noFill/>
              </a:ln>
            </p:spPr>
            <p:style>
              <a:lnRef idx="0"/>
              <a:fillRef idx="0"/>
              <a:effectRef idx="0"/>
              <a:fontRef idx="minor"/>
            </p:style>
          </p:sp>
          <p:sp>
            <p:nvSpPr>
              <p:cNvPr id="47" name="CustomShape 45"/>
              <p:cNvSpPr/>
              <p:nvPr/>
            </p:nvSpPr>
            <p:spPr>
              <a:xfrm>
                <a:off x="425520" y="187560"/>
                <a:ext cx="93240" cy="93240"/>
              </a:xfrm>
              <a:prstGeom prst="rect">
                <a:avLst/>
              </a:prstGeom>
              <a:solidFill>
                <a:schemeClr val="lt2"/>
              </a:solidFill>
              <a:ln>
                <a:noFill/>
              </a:ln>
            </p:spPr>
            <p:style>
              <a:lnRef idx="0"/>
              <a:fillRef idx="0"/>
              <a:effectRef idx="0"/>
              <a:fontRef idx="minor"/>
            </p:style>
          </p:sp>
          <p:sp>
            <p:nvSpPr>
              <p:cNvPr id="48" name="CustomShape 46"/>
              <p:cNvSpPr/>
              <p:nvPr/>
            </p:nvSpPr>
            <p:spPr>
              <a:xfrm>
                <a:off x="425520" y="356760"/>
                <a:ext cx="93240" cy="93240"/>
              </a:xfrm>
              <a:prstGeom prst="rect">
                <a:avLst/>
              </a:prstGeom>
              <a:solidFill>
                <a:schemeClr val="lt2"/>
              </a:solidFill>
              <a:ln>
                <a:noFill/>
              </a:ln>
            </p:spPr>
            <p:style>
              <a:lnRef idx="0"/>
              <a:fillRef idx="0"/>
              <a:effectRef idx="0"/>
              <a:fontRef idx="minor"/>
            </p:style>
          </p:sp>
          <p:sp>
            <p:nvSpPr>
              <p:cNvPr id="49" name="CustomShape 47"/>
              <p:cNvSpPr/>
              <p:nvPr/>
            </p:nvSpPr>
            <p:spPr>
              <a:xfrm>
                <a:off x="425520" y="525600"/>
                <a:ext cx="93240" cy="93240"/>
              </a:xfrm>
              <a:prstGeom prst="rect">
                <a:avLst/>
              </a:prstGeom>
              <a:solidFill>
                <a:schemeClr val="lt2"/>
              </a:solidFill>
              <a:ln>
                <a:noFill/>
              </a:ln>
            </p:spPr>
            <p:style>
              <a:lnRef idx="0"/>
              <a:fillRef idx="0"/>
              <a:effectRef idx="0"/>
              <a:fontRef idx="minor"/>
            </p:style>
          </p:sp>
          <p:sp>
            <p:nvSpPr>
              <p:cNvPr id="50" name="CustomShape 48"/>
              <p:cNvSpPr/>
              <p:nvPr/>
            </p:nvSpPr>
            <p:spPr>
              <a:xfrm>
                <a:off x="595080" y="187560"/>
                <a:ext cx="93240" cy="93240"/>
              </a:xfrm>
              <a:prstGeom prst="rect">
                <a:avLst/>
              </a:prstGeom>
              <a:solidFill>
                <a:schemeClr val="lt2"/>
              </a:solidFill>
              <a:ln>
                <a:noFill/>
              </a:ln>
            </p:spPr>
            <p:style>
              <a:lnRef idx="0"/>
              <a:fillRef idx="0"/>
              <a:effectRef idx="0"/>
              <a:fontRef idx="minor"/>
            </p:style>
          </p:sp>
          <p:sp>
            <p:nvSpPr>
              <p:cNvPr id="51" name="CustomShape 49"/>
              <p:cNvSpPr/>
              <p:nvPr/>
            </p:nvSpPr>
            <p:spPr>
              <a:xfrm>
                <a:off x="595080" y="356760"/>
                <a:ext cx="93240" cy="93240"/>
              </a:xfrm>
              <a:prstGeom prst="rect">
                <a:avLst/>
              </a:prstGeom>
              <a:solidFill>
                <a:schemeClr val="lt2"/>
              </a:solidFill>
              <a:ln>
                <a:noFill/>
              </a:ln>
            </p:spPr>
            <p:style>
              <a:lnRef idx="0"/>
              <a:fillRef idx="0"/>
              <a:effectRef idx="0"/>
              <a:fontRef idx="minor"/>
            </p:style>
          </p:sp>
        </p:grpSp>
        <p:grpSp>
          <p:nvGrpSpPr>
            <p:cNvPr id="52" name="Group 50"/>
            <p:cNvGrpSpPr/>
            <p:nvPr/>
          </p:nvGrpSpPr>
          <p:grpSpPr>
            <a:xfrm>
              <a:off x="-287280" y="-182160"/>
              <a:ext cx="4251960" cy="3327840"/>
              <a:chOff x="-287280" y="-182160"/>
              <a:chExt cx="4251960" cy="3327840"/>
            </a:xfrm>
          </p:grpSpPr>
          <p:sp>
            <p:nvSpPr>
              <p:cNvPr id="53" name="CustomShape 51"/>
              <p:cNvSpPr/>
              <p:nvPr/>
            </p:nvSpPr>
            <p:spPr>
              <a:xfrm>
                <a:off x="-92160" y="-76320"/>
                <a:ext cx="4056840" cy="3222000"/>
              </a:xfrm>
              <a:custGeom>
                <a:avLst/>
                <a:gdLst/>
                <a:ahLst/>
                <a:rect l="l" t="t" r="r" b="b"/>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style>
              <a:lnRef idx="0"/>
              <a:fillRef idx="0"/>
              <a:effectRef idx="0"/>
              <a:fontRef idx="minor"/>
            </p:style>
          </p:sp>
          <p:sp>
            <p:nvSpPr>
              <p:cNvPr id="54" name="CustomShape 52"/>
              <p:cNvSpPr/>
              <p:nvPr/>
            </p:nvSpPr>
            <p:spPr>
              <a:xfrm>
                <a:off x="-76320" y="-76320"/>
                <a:ext cx="3077280" cy="2984760"/>
              </a:xfrm>
              <a:prstGeom prst="diagStripe">
                <a:avLst>
                  <a:gd name="adj" fmla="val 50000"/>
                </a:avLst>
              </a:prstGeom>
              <a:solidFill>
                <a:schemeClr val="lt1"/>
              </a:solidFill>
              <a:ln>
                <a:noFill/>
              </a:ln>
            </p:spPr>
            <p:style>
              <a:lnRef idx="0"/>
              <a:fillRef idx="0"/>
              <a:effectRef idx="0"/>
              <a:fontRef idx="minor"/>
            </p:style>
          </p:sp>
          <p:sp>
            <p:nvSpPr>
              <p:cNvPr id="55" name="CustomShape 53"/>
              <p:cNvSpPr/>
              <p:nvPr/>
            </p:nvSpPr>
            <p:spPr>
              <a:xfrm>
                <a:off x="-97920" y="-182160"/>
                <a:ext cx="1891440" cy="1502280"/>
              </a:xfrm>
              <a:custGeom>
                <a:avLst/>
                <a:gdLst/>
                <a:ahLst/>
                <a:rect l="l" t="t" r="r" b="b"/>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style>
              <a:lnRef idx="0"/>
              <a:fillRef idx="0"/>
              <a:effectRef idx="0"/>
              <a:fontRef idx="minor"/>
            </p:style>
          </p:sp>
          <p:sp>
            <p:nvSpPr>
              <p:cNvPr id="56" name="CustomShape 54"/>
              <p:cNvSpPr/>
              <p:nvPr/>
            </p:nvSpPr>
            <p:spPr>
              <a:xfrm flipH="1">
                <a:off x="-287640" y="-128880"/>
                <a:ext cx="2004120" cy="2004480"/>
              </a:xfrm>
              <a:custGeom>
                <a:avLst/>
                <a:gdLst/>
                <a:ahLst/>
                <a:rect l="l" t="t" r="r" b="b"/>
                <a:pathLst>
                  <a:path w="21600" h="21600">
                    <a:moveTo>
                      <a:pt x="0" y="0"/>
                    </a:moveTo>
                    <a:lnTo>
                      <a:pt x="21600" y="21600"/>
                    </a:lnTo>
                  </a:path>
                </a:pathLst>
              </a:custGeom>
              <a:noFill/>
              <a:ln w="19080">
                <a:solidFill>
                  <a:srgbClr val="ffffff"/>
                </a:solidFill>
                <a:round/>
              </a:ln>
            </p:spPr>
            <p:style>
              <a:lnRef idx="0"/>
              <a:fillRef idx="0"/>
              <a:effectRef idx="0"/>
              <a:fontRef idx="minor"/>
            </p:style>
          </p:sp>
          <p:grpSp>
            <p:nvGrpSpPr>
              <p:cNvPr id="57" name="Group 55"/>
              <p:cNvGrpSpPr/>
              <p:nvPr/>
            </p:nvGrpSpPr>
            <p:grpSpPr>
              <a:xfrm>
                <a:off x="15480" y="-76320"/>
                <a:ext cx="2953080" cy="2741400"/>
                <a:chOff x="15480" y="-76320"/>
                <a:chExt cx="2953080" cy="2741400"/>
              </a:xfrm>
            </p:grpSpPr>
            <p:sp>
              <p:nvSpPr>
                <p:cNvPr id="58" name="CustomShape 56"/>
                <p:cNvSpPr/>
                <p:nvPr/>
              </p:nvSpPr>
              <p:spPr>
                <a:xfrm>
                  <a:off x="15480" y="-76320"/>
                  <a:ext cx="2767320" cy="2741400"/>
                </a:xfrm>
                <a:custGeom>
                  <a:avLst/>
                  <a:gdLst/>
                  <a:ahLst/>
                  <a:rect l="l" t="t" r="r" b="b"/>
                  <a:pathLst>
                    <a:path w="2325" h="2303">
                      <a:moveTo>
                        <a:pt x="2325" y="0"/>
                      </a:moveTo>
                      <a:lnTo>
                        <a:pt x="2285" y="0"/>
                      </a:lnTo>
                      <a:lnTo>
                        <a:pt x="0" y="2303"/>
                      </a:lnTo>
                      <a:lnTo>
                        <a:pt x="2325" y="0"/>
                      </a:lnTo>
                      <a:close/>
                    </a:path>
                  </a:pathLst>
                </a:custGeom>
                <a:gradFill rotWithShape="0">
                  <a:gsLst>
                    <a:gs pos="0">
                      <a:srgbClr val="ffffff"/>
                    </a:gs>
                    <a:gs pos="100000">
                      <a:srgbClr val="c5b9b9"/>
                    </a:gs>
                  </a:gsLst>
                  <a:lin ang="8100000"/>
                </a:gradFill>
                <a:ln>
                  <a:noFill/>
                </a:ln>
              </p:spPr>
              <p:style>
                <a:lnRef idx="0"/>
                <a:fillRef idx="0"/>
                <a:effectRef idx="0"/>
                <a:fontRef idx="minor"/>
              </p:style>
            </p:sp>
            <p:sp>
              <p:nvSpPr>
                <p:cNvPr id="59" name="CustomShape 57"/>
                <p:cNvSpPr/>
                <p:nvPr/>
              </p:nvSpPr>
              <p:spPr>
                <a:xfrm>
                  <a:off x="543600" y="-76320"/>
                  <a:ext cx="2336400" cy="2310120"/>
                </a:xfrm>
                <a:custGeom>
                  <a:avLst/>
                  <a:gdLst/>
                  <a:ahLst/>
                  <a:rect l="l" t="t" r="r" b="b"/>
                  <a:pathLst>
                    <a:path w="1963" h="1941">
                      <a:moveTo>
                        <a:pt x="1963" y="0"/>
                      </a:moveTo>
                      <a:lnTo>
                        <a:pt x="1929" y="0"/>
                      </a:lnTo>
                      <a:lnTo>
                        <a:pt x="0" y="1941"/>
                      </a:lnTo>
                      <a:lnTo>
                        <a:pt x="1963" y="0"/>
                      </a:lnTo>
                      <a:close/>
                    </a:path>
                  </a:pathLst>
                </a:custGeom>
                <a:gradFill rotWithShape="0">
                  <a:gsLst>
                    <a:gs pos="0">
                      <a:srgbClr val="ffffff"/>
                    </a:gs>
                    <a:gs pos="100000">
                      <a:srgbClr val="c5b9b9"/>
                    </a:gs>
                  </a:gsLst>
                  <a:lin ang="8100000"/>
                </a:gradFill>
                <a:ln>
                  <a:noFill/>
                </a:ln>
              </p:spPr>
              <p:style>
                <a:lnRef idx="0"/>
                <a:fillRef idx="0"/>
                <a:effectRef idx="0"/>
                <a:fontRef idx="minor"/>
              </p:style>
            </p:sp>
            <p:sp>
              <p:nvSpPr>
                <p:cNvPr id="60" name="CustomShape 58"/>
                <p:cNvSpPr/>
                <p:nvPr/>
              </p:nvSpPr>
              <p:spPr>
                <a:xfrm>
                  <a:off x="869040" y="-76320"/>
                  <a:ext cx="2099520" cy="2076840"/>
                </a:xfrm>
                <a:custGeom>
                  <a:avLst/>
                  <a:gdLst/>
                  <a:ahLst/>
                  <a:rect l="l" t="t" r="r" b="b"/>
                  <a:pathLst>
                    <a:path w="1764" h="1745">
                      <a:moveTo>
                        <a:pt x="1764" y="0"/>
                      </a:moveTo>
                      <a:lnTo>
                        <a:pt x="1732" y="0"/>
                      </a:lnTo>
                      <a:lnTo>
                        <a:pt x="0" y="1745"/>
                      </a:lnTo>
                      <a:lnTo>
                        <a:pt x="1764" y="0"/>
                      </a:lnTo>
                      <a:close/>
                    </a:path>
                  </a:pathLst>
                </a:custGeom>
                <a:gradFill rotWithShape="0">
                  <a:gsLst>
                    <a:gs pos="0">
                      <a:srgbClr val="ffffff"/>
                    </a:gs>
                    <a:gs pos="100000">
                      <a:srgbClr val="c5b9b9"/>
                    </a:gs>
                  </a:gsLst>
                  <a:lin ang="8100000"/>
                </a:gradFill>
                <a:ln>
                  <a:noFill/>
                </a:ln>
              </p:spPr>
              <p:style>
                <a:lnRef idx="0"/>
                <a:fillRef idx="0"/>
                <a:effectRef idx="0"/>
                <a:fontRef idx="minor"/>
              </p:style>
            </p:sp>
          </p:grpSp>
          <p:grpSp>
            <p:nvGrpSpPr>
              <p:cNvPr id="61" name="Group 59"/>
              <p:cNvGrpSpPr/>
              <p:nvPr/>
            </p:nvGrpSpPr>
            <p:grpSpPr>
              <a:xfrm>
                <a:off x="1076040" y="469800"/>
                <a:ext cx="2382480" cy="2129760"/>
                <a:chOff x="1076040" y="469800"/>
                <a:chExt cx="2382480" cy="2129760"/>
              </a:xfrm>
            </p:grpSpPr>
            <p:sp>
              <p:nvSpPr>
                <p:cNvPr id="62" name="CustomShape 60"/>
                <p:cNvSpPr/>
                <p:nvPr/>
              </p:nvSpPr>
              <p:spPr>
                <a:xfrm>
                  <a:off x="1100160" y="1060920"/>
                  <a:ext cx="1623240" cy="1514160"/>
                </a:xfrm>
                <a:custGeom>
                  <a:avLst/>
                  <a:gdLst/>
                  <a:ahLst/>
                  <a:rect l="l" t="t" r="r" b="b"/>
                  <a:pathLst>
                    <a:path w="78603" h="73328">
                      <a:moveTo>
                        <a:pt x="0" y="73328"/>
                      </a:moveTo>
                      <a:lnTo>
                        <a:pt x="24478" y="48850"/>
                      </a:lnTo>
                      <a:lnTo>
                        <a:pt x="41781" y="48850"/>
                      </a:lnTo>
                      <a:lnTo>
                        <a:pt x="59295" y="31336"/>
                      </a:lnTo>
                      <a:lnTo>
                        <a:pt x="59295" y="19308"/>
                      </a:lnTo>
                      <a:lnTo>
                        <a:pt x="78603" y="0"/>
                      </a:lnTo>
                    </a:path>
                  </a:pathLst>
                </a:custGeom>
                <a:noFill/>
                <a:ln w="9360">
                  <a:solidFill>
                    <a:srgbClr val="006eff"/>
                  </a:solidFill>
                  <a:round/>
                </a:ln>
              </p:spPr>
              <p:style>
                <a:lnRef idx="0"/>
                <a:fillRef idx="0"/>
                <a:effectRef idx="0"/>
                <a:fontRef idx="minor"/>
              </p:style>
            </p:sp>
            <p:sp>
              <p:nvSpPr>
                <p:cNvPr id="63" name="CustomShape 61"/>
                <p:cNvSpPr/>
                <p:nvPr/>
              </p:nvSpPr>
              <p:spPr>
                <a:xfrm>
                  <a:off x="1646280" y="548280"/>
                  <a:ext cx="1733400" cy="1683000"/>
                </a:xfrm>
                <a:custGeom>
                  <a:avLst/>
                  <a:gdLst/>
                  <a:ahLst/>
                  <a:rect l="l" t="t" r="r" b="b"/>
                  <a:pathLst>
                    <a:path w="83931" h="81505">
                      <a:moveTo>
                        <a:pt x="83931" y="0"/>
                      </a:moveTo>
                      <a:lnTo>
                        <a:pt x="63463" y="20468"/>
                      </a:lnTo>
                      <a:lnTo>
                        <a:pt x="63463" y="33340"/>
                      </a:lnTo>
                      <a:lnTo>
                        <a:pt x="43944" y="52859"/>
                      </a:lnTo>
                      <a:lnTo>
                        <a:pt x="28645" y="52859"/>
                      </a:lnTo>
                      <a:lnTo>
                        <a:pt x="0" y="81505"/>
                      </a:lnTo>
                    </a:path>
                  </a:pathLst>
                </a:custGeom>
                <a:noFill/>
                <a:ln w="9360">
                  <a:solidFill>
                    <a:srgbClr val="006eff"/>
                  </a:solidFill>
                  <a:round/>
                </a:ln>
              </p:spPr>
              <p:style>
                <a:lnRef idx="0"/>
                <a:fillRef idx="0"/>
                <a:effectRef idx="0"/>
                <a:fontRef idx="minor"/>
              </p:style>
            </p:sp>
            <p:sp>
              <p:nvSpPr>
                <p:cNvPr id="64" name="CustomShape 62"/>
                <p:cNvSpPr/>
                <p:nvPr/>
              </p:nvSpPr>
              <p:spPr>
                <a:xfrm>
                  <a:off x="2699640" y="980640"/>
                  <a:ext cx="104760" cy="104760"/>
                </a:xfrm>
                <a:prstGeom prst="ellipse">
                  <a:avLst/>
                </a:prstGeom>
                <a:solidFill>
                  <a:schemeClr val="lt2"/>
                </a:solidFill>
                <a:ln>
                  <a:noFill/>
                </a:ln>
              </p:spPr>
              <p:style>
                <a:lnRef idx="0"/>
                <a:fillRef idx="0"/>
                <a:effectRef idx="0"/>
                <a:fontRef idx="minor"/>
              </p:style>
            </p:sp>
            <p:sp>
              <p:nvSpPr>
                <p:cNvPr id="65" name="CustomShape 63"/>
                <p:cNvSpPr/>
                <p:nvPr/>
              </p:nvSpPr>
              <p:spPr>
                <a:xfrm>
                  <a:off x="3353760" y="469800"/>
                  <a:ext cx="104760" cy="104760"/>
                </a:xfrm>
                <a:prstGeom prst="ellipse">
                  <a:avLst/>
                </a:prstGeom>
                <a:solidFill>
                  <a:schemeClr val="lt2"/>
                </a:solidFill>
                <a:ln>
                  <a:noFill/>
                </a:ln>
              </p:spPr>
              <p:style>
                <a:lnRef idx="0"/>
                <a:fillRef idx="0"/>
                <a:effectRef idx="0"/>
                <a:fontRef idx="minor"/>
              </p:style>
            </p:sp>
            <p:sp>
              <p:nvSpPr>
                <p:cNvPr id="66" name="CustomShape 64"/>
                <p:cNvSpPr/>
                <p:nvPr/>
              </p:nvSpPr>
              <p:spPr>
                <a:xfrm>
                  <a:off x="1620360" y="2204640"/>
                  <a:ext cx="52200" cy="52200"/>
                </a:xfrm>
                <a:prstGeom prst="ellipse">
                  <a:avLst/>
                </a:prstGeom>
                <a:solidFill>
                  <a:schemeClr val="lt2"/>
                </a:solidFill>
                <a:ln>
                  <a:noFill/>
                </a:ln>
              </p:spPr>
              <p:style>
                <a:lnRef idx="0"/>
                <a:fillRef idx="0"/>
                <a:effectRef idx="0"/>
                <a:fontRef idx="minor"/>
              </p:style>
            </p:sp>
            <p:sp>
              <p:nvSpPr>
                <p:cNvPr id="67" name="CustomShape 65"/>
                <p:cNvSpPr/>
                <p:nvPr/>
              </p:nvSpPr>
              <p:spPr>
                <a:xfrm>
                  <a:off x="1076040" y="2547360"/>
                  <a:ext cx="52200" cy="52200"/>
                </a:xfrm>
                <a:prstGeom prst="ellipse">
                  <a:avLst/>
                </a:prstGeom>
                <a:solidFill>
                  <a:schemeClr val="lt2"/>
                </a:solidFill>
                <a:ln>
                  <a:noFill/>
                </a:ln>
              </p:spPr>
              <p:style>
                <a:lnRef idx="0"/>
                <a:fillRef idx="0"/>
                <a:effectRef idx="0"/>
                <a:fontRef idx="minor"/>
              </p:style>
            </p:sp>
          </p:grpSp>
        </p:grpSp>
      </p:grpSp>
      <p:sp>
        <p:nvSpPr>
          <p:cNvPr id="68" name="PlaceHolder 66"/>
          <p:cNvSpPr>
            <a:spLocks noGrp="1"/>
          </p:cNvSpPr>
          <p:nvPr>
            <p:ph type="title"/>
          </p:nvPr>
        </p:nvSpPr>
        <p:spPr>
          <a:xfrm>
            <a:off x="2347920" y="707760"/>
            <a:ext cx="4447440" cy="1224720"/>
          </a:xfrm>
          <a:prstGeom prst="rect">
            <a:avLst/>
          </a:prstGeom>
        </p:spPr>
        <p:txBody>
          <a:bodyPr lIns="0" rIns="0" tIns="0" bIns="0" anchor="ctr">
            <a:noAutofit/>
          </a:bodyPr>
          <a:p>
            <a:r>
              <a:rPr b="0" lang="ru-RU" sz="1800" spc="-1" strike="noStrike">
                <a:latin typeface="Arial"/>
              </a:rPr>
              <a:t>Click to edit the title text format</a:t>
            </a:r>
            <a:endParaRPr b="0" lang="ru-RU" sz="1800" spc="-1" strike="noStrike">
              <a:latin typeface="Arial"/>
            </a:endParaRPr>
          </a:p>
        </p:txBody>
      </p:sp>
      <p:sp>
        <p:nvSpPr>
          <p:cNvPr id="69" name="PlaceHolder 6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ffffff"/>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ffffff"/>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ffffff"/>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ffffff"/>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ffffff"/>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ffffff"/>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1c"/>
        </a:solidFill>
      </p:bgPr>
    </p:bg>
    <p:spTree>
      <p:nvGrpSpPr>
        <p:cNvPr id="1" name=""/>
        <p:cNvGrpSpPr/>
        <p:nvPr/>
      </p:nvGrpSpPr>
      <p:grpSpPr>
        <a:xfrm>
          <a:off x="0" y="0"/>
          <a:ext cx="0" cy="0"/>
          <a:chOff x="0" y="0"/>
          <a:chExt cx="0" cy="0"/>
        </a:xfrm>
      </p:grpSpPr>
      <p:pic>
        <p:nvPicPr>
          <p:cNvPr id="106" name="Google Shape;502;p18" descr=""/>
          <p:cNvPicPr/>
          <p:nvPr/>
        </p:nvPicPr>
        <p:blipFill>
          <a:blip r:embed="rId2"/>
          <a:stretch/>
        </p:blipFill>
        <p:spPr>
          <a:xfrm flipH="1">
            <a:off x="720" y="0"/>
            <a:ext cx="9143280" cy="5142960"/>
          </a:xfrm>
          <a:prstGeom prst="rect">
            <a:avLst/>
          </a:prstGeom>
          <a:ln>
            <a:noFill/>
          </a:ln>
        </p:spPr>
      </p:pic>
      <p:sp>
        <p:nvSpPr>
          <p:cNvPr id="107" name="CustomShape 1"/>
          <p:cNvSpPr/>
          <p:nvPr/>
        </p:nvSpPr>
        <p:spPr>
          <a:xfrm rot="10800000">
            <a:off x="6105240" y="2682720"/>
            <a:ext cx="3097800" cy="2460240"/>
          </a:xfrm>
          <a:custGeom>
            <a:avLst/>
            <a:gdLst/>
            <a:ahLst/>
            <a:rect l="l" t="t" r="r" b="b"/>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style>
          <a:lnRef idx="0"/>
          <a:fillRef idx="0"/>
          <a:effectRef idx="0"/>
          <a:fontRef idx="minor"/>
        </p:style>
      </p:sp>
      <p:sp>
        <p:nvSpPr>
          <p:cNvPr id="108" name="CustomShape 2"/>
          <p:cNvSpPr/>
          <p:nvPr/>
        </p:nvSpPr>
        <p:spPr>
          <a:xfrm rot="10800000">
            <a:off x="6936840" y="4552920"/>
            <a:ext cx="2250360" cy="590400"/>
          </a:xfrm>
          <a:custGeom>
            <a:avLst/>
            <a:gdLst/>
            <a:ahLst/>
            <a:rect l="l" t="t" r="r" b="b"/>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style>
          <a:lnRef idx="0"/>
          <a:fillRef idx="0"/>
          <a:effectRef idx="0"/>
          <a:fontRef idx="minor"/>
        </p:style>
      </p:sp>
      <p:grpSp>
        <p:nvGrpSpPr>
          <p:cNvPr id="109" name="Group 3"/>
          <p:cNvGrpSpPr/>
          <p:nvPr/>
        </p:nvGrpSpPr>
        <p:grpSpPr>
          <a:xfrm>
            <a:off x="6381720" y="3529440"/>
            <a:ext cx="3152880" cy="939960"/>
            <a:chOff x="6381720" y="3529440"/>
            <a:chExt cx="3152880" cy="939960"/>
          </a:xfrm>
        </p:grpSpPr>
        <p:sp>
          <p:nvSpPr>
            <p:cNvPr id="110" name="CustomShape 4"/>
            <p:cNvSpPr/>
            <p:nvPr/>
          </p:nvSpPr>
          <p:spPr>
            <a:xfrm rot="10800000">
              <a:off x="6381720" y="3532320"/>
              <a:ext cx="3152880" cy="936720"/>
            </a:xfrm>
            <a:custGeom>
              <a:avLst/>
              <a:gdLst/>
              <a:ahLst/>
              <a:rect l="l" t="t" r="r" b="b"/>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style>
            <a:lnRef idx="0"/>
            <a:fillRef idx="0"/>
            <a:effectRef idx="0"/>
            <a:fontRef idx="minor"/>
          </p:style>
        </p:sp>
        <p:sp>
          <p:nvSpPr>
            <p:cNvPr id="111" name="CustomShape 5"/>
            <p:cNvSpPr/>
            <p:nvPr/>
          </p:nvSpPr>
          <p:spPr>
            <a:xfrm rot="10800000">
              <a:off x="7371000" y="3529080"/>
              <a:ext cx="1821240" cy="398520"/>
            </a:xfrm>
            <a:custGeom>
              <a:avLst/>
              <a:gdLst/>
              <a:ahLst/>
              <a:rect l="l" t="t" r="r" b="b"/>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style>
            <a:lnRef idx="0"/>
            <a:fillRef idx="0"/>
            <a:effectRef idx="0"/>
            <a:fontRef idx="minor"/>
          </p:style>
        </p:sp>
        <p:sp>
          <p:nvSpPr>
            <p:cNvPr id="112" name="CustomShape 6"/>
            <p:cNvSpPr/>
            <p:nvPr/>
          </p:nvSpPr>
          <p:spPr>
            <a:xfrm rot="10800000">
              <a:off x="7125120" y="3632400"/>
              <a:ext cx="2067120" cy="399240"/>
            </a:xfrm>
            <a:custGeom>
              <a:avLst/>
              <a:gdLst/>
              <a:ahLst/>
              <a:rect l="l" t="t" r="r" b="b"/>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style>
            <a:lnRef idx="0"/>
            <a:fillRef idx="0"/>
            <a:effectRef idx="0"/>
            <a:fontRef idx="minor"/>
          </p:style>
        </p:sp>
        <p:sp>
          <p:nvSpPr>
            <p:cNvPr id="113" name="CustomShape 7"/>
            <p:cNvSpPr/>
            <p:nvPr/>
          </p:nvSpPr>
          <p:spPr>
            <a:xfrm rot="10800000">
              <a:off x="7347960" y="3902400"/>
              <a:ext cx="46440" cy="46440"/>
            </a:xfrm>
            <a:custGeom>
              <a:avLst/>
              <a:gdLst/>
              <a:ahLst/>
              <a:rect l="l" t="t" r="r" b="b"/>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style>
            <a:lnRef idx="0"/>
            <a:fillRef idx="0"/>
            <a:effectRef idx="0"/>
            <a:fontRef idx="minor"/>
          </p:style>
        </p:sp>
        <p:sp>
          <p:nvSpPr>
            <p:cNvPr id="114" name="CustomShape 8"/>
            <p:cNvSpPr/>
            <p:nvPr/>
          </p:nvSpPr>
          <p:spPr>
            <a:xfrm rot="10800000">
              <a:off x="7098840" y="4003200"/>
              <a:ext cx="49320" cy="49320"/>
            </a:xfrm>
            <a:custGeom>
              <a:avLst/>
              <a:gdLst/>
              <a:ahLst/>
              <a:rect l="l" t="t" r="r" b="b"/>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style>
            <a:lnRef idx="0"/>
            <a:fillRef idx="0"/>
            <a:effectRef idx="0"/>
            <a:fontRef idx="minor"/>
          </p:style>
        </p:sp>
      </p:grpSp>
      <p:sp>
        <p:nvSpPr>
          <p:cNvPr id="115" name="CustomShape 9"/>
          <p:cNvSpPr/>
          <p:nvPr/>
        </p:nvSpPr>
        <p:spPr>
          <a:xfrm>
            <a:off x="-76320" y="-76320"/>
            <a:ext cx="3077280" cy="2984760"/>
          </a:xfrm>
          <a:prstGeom prst="diagStripe">
            <a:avLst>
              <a:gd name="adj" fmla="val 50000"/>
            </a:avLst>
          </a:prstGeom>
          <a:solidFill>
            <a:schemeClr val="lt1"/>
          </a:solidFill>
          <a:ln>
            <a:noFill/>
          </a:ln>
        </p:spPr>
        <p:style>
          <a:lnRef idx="0"/>
          <a:fillRef idx="0"/>
          <a:effectRef idx="0"/>
          <a:fontRef idx="minor"/>
        </p:style>
      </p:sp>
      <p:grpSp>
        <p:nvGrpSpPr>
          <p:cNvPr id="116" name="Group 10"/>
          <p:cNvGrpSpPr/>
          <p:nvPr/>
        </p:nvGrpSpPr>
        <p:grpSpPr>
          <a:xfrm>
            <a:off x="394920" y="281160"/>
            <a:ext cx="8294040" cy="4612680"/>
            <a:chOff x="394920" y="281160"/>
            <a:chExt cx="8294040" cy="4612680"/>
          </a:xfrm>
        </p:grpSpPr>
        <p:sp>
          <p:nvSpPr>
            <p:cNvPr id="117" name="CustomShape 11"/>
            <p:cNvSpPr/>
            <p:nvPr/>
          </p:nvSpPr>
          <p:spPr>
            <a:xfrm>
              <a:off x="394920" y="3239640"/>
              <a:ext cx="77040" cy="77040"/>
            </a:xfrm>
            <a:prstGeom prst="rect">
              <a:avLst/>
            </a:prstGeom>
            <a:solidFill>
              <a:schemeClr val="lt2"/>
            </a:solidFill>
            <a:ln>
              <a:noFill/>
            </a:ln>
          </p:spPr>
          <p:style>
            <a:lnRef idx="0"/>
            <a:fillRef idx="0"/>
            <a:effectRef idx="0"/>
            <a:fontRef idx="minor"/>
          </p:style>
        </p:sp>
        <p:sp>
          <p:nvSpPr>
            <p:cNvPr id="118" name="CustomShape 12"/>
            <p:cNvSpPr/>
            <p:nvPr/>
          </p:nvSpPr>
          <p:spPr>
            <a:xfrm>
              <a:off x="2140560" y="281160"/>
              <a:ext cx="77040" cy="77040"/>
            </a:xfrm>
            <a:prstGeom prst="rect">
              <a:avLst/>
            </a:prstGeom>
            <a:solidFill>
              <a:schemeClr val="accent1"/>
            </a:solidFill>
            <a:ln>
              <a:noFill/>
            </a:ln>
          </p:spPr>
          <p:style>
            <a:lnRef idx="0"/>
            <a:fillRef idx="0"/>
            <a:effectRef idx="0"/>
            <a:fontRef idx="minor"/>
          </p:style>
        </p:sp>
        <p:sp>
          <p:nvSpPr>
            <p:cNvPr id="119" name="CustomShape 13"/>
            <p:cNvSpPr/>
            <p:nvPr/>
          </p:nvSpPr>
          <p:spPr>
            <a:xfrm>
              <a:off x="3991680" y="4816800"/>
              <a:ext cx="77040" cy="77040"/>
            </a:xfrm>
            <a:prstGeom prst="rect">
              <a:avLst/>
            </a:prstGeom>
            <a:solidFill>
              <a:schemeClr val="lt2"/>
            </a:solidFill>
            <a:ln>
              <a:noFill/>
            </a:ln>
          </p:spPr>
          <p:style>
            <a:lnRef idx="0"/>
            <a:fillRef idx="0"/>
            <a:effectRef idx="0"/>
            <a:fontRef idx="minor"/>
          </p:style>
        </p:sp>
        <p:sp>
          <p:nvSpPr>
            <p:cNvPr id="120" name="CustomShape 14"/>
            <p:cNvSpPr/>
            <p:nvPr/>
          </p:nvSpPr>
          <p:spPr>
            <a:xfrm rot="10800000">
              <a:off x="8611920" y="904320"/>
              <a:ext cx="77040" cy="77040"/>
            </a:xfrm>
            <a:prstGeom prst="rect">
              <a:avLst/>
            </a:prstGeom>
            <a:solidFill>
              <a:schemeClr val="lt2"/>
            </a:solidFill>
            <a:ln>
              <a:noFill/>
            </a:ln>
          </p:spPr>
          <p:style>
            <a:lnRef idx="0"/>
            <a:fillRef idx="0"/>
            <a:effectRef idx="0"/>
            <a:fontRef idx="minor"/>
          </p:style>
        </p:sp>
      </p:grpSp>
      <p:sp>
        <p:nvSpPr>
          <p:cNvPr id="121" name="PlaceHolder 15"/>
          <p:cNvSpPr>
            <a:spLocks noGrp="1"/>
          </p:cNvSpPr>
          <p:nvPr>
            <p:ph type="title"/>
          </p:nvPr>
        </p:nvSpPr>
        <p:spPr>
          <a:xfrm>
            <a:off x="457200" y="205200"/>
            <a:ext cx="8229240" cy="858600"/>
          </a:xfrm>
          <a:prstGeom prst="rect">
            <a:avLst/>
          </a:prstGeom>
        </p:spPr>
        <p:txBody>
          <a:bodyPr lIns="0" rIns="0" tIns="0" bIns="0" anchor="ctr">
            <a:noAutofit/>
          </a:bodyPr>
          <a:p>
            <a:pPr algn="ctr"/>
            <a:r>
              <a:rPr b="0" lang="ru-RU" sz="4400" spc="-1" strike="noStrike">
                <a:latin typeface="Arial"/>
              </a:rPr>
              <a:t>Click to edit the title text format</a:t>
            </a:r>
            <a:endParaRPr b="0" lang="ru-RU" sz="4400" spc="-1" strike="noStrike">
              <a:latin typeface="Arial"/>
            </a:endParaRPr>
          </a:p>
        </p:txBody>
      </p:sp>
      <p:sp>
        <p:nvSpPr>
          <p:cNvPr id="122" name="PlaceHolder 1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ffffff"/>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ffffff"/>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ffffff"/>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ffffff"/>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ffffff"/>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ffffff"/>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1c"/>
        </a:solidFill>
      </p:bgPr>
    </p:bg>
    <p:spTree>
      <p:nvGrpSpPr>
        <p:cNvPr id="1" name=""/>
        <p:cNvGrpSpPr/>
        <p:nvPr/>
      </p:nvGrpSpPr>
      <p:grpSpPr>
        <a:xfrm>
          <a:off x="0" y="0"/>
          <a:ext cx="0" cy="0"/>
          <a:chOff x="0" y="0"/>
          <a:chExt cx="0" cy="0"/>
        </a:xfrm>
      </p:grpSpPr>
      <p:pic>
        <p:nvPicPr>
          <p:cNvPr id="159" name="Google Shape;439;p15" descr=""/>
          <p:cNvPicPr/>
          <p:nvPr/>
        </p:nvPicPr>
        <p:blipFill>
          <a:blip r:embed="rId2"/>
          <a:stretch/>
        </p:blipFill>
        <p:spPr>
          <a:xfrm flipH="1">
            <a:off x="720" y="0"/>
            <a:ext cx="9143280" cy="5142960"/>
          </a:xfrm>
          <a:prstGeom prst="rect">
            <a:avLst/>
          </a:prstGeom>
          <a:ln>
            <a:noFill/>
          </a:ln>
        </p:spPr>
      </p:pic>
      <p:grpSp>
        <p:nvGrpSpPr>
          <p:cNvPr id="160" name="Group 1"/>
          <p:cNvGrpSpPr/>
          <p:nvPr/>
        </p:nvGrpSpPr>
        <p:grpSpPr>
          <a:xfrm>
            <a:off x="423000" y="272880"/>
            <a:ext cx="8357400" cy="4649040"/>
            <a:chOff x="423000" y="272880"/>
            <a:chExt cx="8357400" cy="4649040"/>
          </a:xfrm>
        </p:grpSpPr>
        <p:pic>
          <p:nvPicPr>
            <p:cNvPr id="161" name="Google Shape;444;p15" descr=""/>
            <p:cNvPicPr/>
            <p:nvPr/>
          </p:nvPicPr>
          <p:blipFill>
            <a:blip r:embed="rId3"/>
            <a:stretch/>
          </p:blipFill>
          <p:spPr>
            <a:xfrm flipH="1">
              <a:off x="423000" y="272880"/>
              <a:ext cx="2006640" cy="317880"/>
            </a:xfrm>
            <a:prstGeom prst="rect">
              <a:avLst/>
            </a:prstGeom>
            <a:ln>
              <a:noFill/>
            </a:ln>
          </p:spPr>
        </p:pic>
        <p:pic>
          <p:nvPicPr>
            <p:cNvPr id="162" name="Google Shape;445;p15" descr=""/>
            <p:cNvPicPr/>
            <p:nvPr/>
          </p:nvPicPr>
          <p:blipFill>
            <a:blip r:embed="rId4"/>
            <a:stretch/>
          </p:blipFill>
          <p:spPr>
            <a:xfrm flipH="1">
              <a:off x="6773760" y="4604040"/>
              <a:ext cx="2006640" cy="317880"/>
            </a:xfrm>
            <a:prstGeom prst="rect">
              <a:avLst/>
            </a:prstGeom>
            <a:ln>
              <a:noFill/>
            </a:ln>
          </p:spPr>
        </p:pic>
      </p:grpSp>
      <p:grpSp>
        <p:nvGrpSpPr>
          <p:cNvPr id="163" name="Group 2"/>
          <p:cNvGrpSpPr/>
          <p:nvPr/>
        </p:nvGrpSpPr>
        <p:grpSpPr>
          <a:xfrm>
            <a:off x="421920" y="438480"/>
            <a:ext cx="8310240" cy="4264920"/>
            <a:chOff x="421920" y="438480"/>
            <a:chExt cx="8310240" cy="4264920"/>
          </a:xfrm>
        </p:grpSpPr>
        <p:sp>
          <p:nvSpPr>
            <p:cNvPr id="164" name="CustomShape 3"/>
            <p:cNvSpPr/>
            <p:nvPr/>
          </p:nvSpPr>
          <p:spPr>
            <a:xfrm rot="10800000">
              <a:off x="8655120" y="2995560"/>
              <a:ext cx="77040" cy="77040"/>
            </a:xfrm>
            <a:prstGeom prst="rect">
              <a:avLst/>
            </a:prstGeom>
            <a:solidFill>
              <a:schemeClr val="lt2"/>
            </a:solidFill>
            <a:ln>
              <a:noFill/>
            </a:ln>
          </p:spPr>
          <p:style>
            <a:lnRef idx="0"/>
            <a:fillRef idx="0"/>
            <a:effectRef idx="0"/>
            <a:fontRef idx="minor"/>
          </p:style>
        </p:sp>
        <p:sp>
          <p:nvSpPr>
            <p:cNvPr id="165" name="CustomShape 4"/>
            <p:cNvSpPr/>
            <p:nvPr/>
          </p:nvSpPr>
          <p:spPr>
            <a:xfrm>
              <a:off x="421920" y="2071080"/>
              <a:ext cx="77040" cy="77040"/>
            </a:xfrm>
            <a:prstGeom prst="rect">
              <a:avLst/>
            </a:prstGeom>
            <a:solidFill>
              <a:schemeClr val="lt2"/>
            </a:solidFill>
            <a:ln>
              <a:noFill/>
            </a:ln>
          </p:spPr>
          <p:style>
            <a:lnRef idx="0"/>
            <a:fillRef idx="0"/>
            <a:effectRef idx="0"/>
            <a:fontRef idx="minor"/>
          </p:style>
        </p:sp>
        <p:sp>
          <p:nvSpPr>
            <p:cNvPr id="166" name="CustomShape 5"/>
            <p:cNvSpPr/>
            <p:nvPr/>
          </p:nvSpPr>
          <p:spPr>
            <a:xfrm>
              <a:off x="4929840" y="438480"/>
              <a:ext cx="77040" cy="77040"/>
            </a:xfrm>
            <a:prstGeom prst="rect">
              <a:avLst/>
            </a:prstGeom>
            <a:solidFill>
              <a:schemeClr val="accent1"/>
            </a:solidFill>
            <a:ln>
              <a:noFill/>
            </a:ln>
          </p:spPr>
          <p:style>
            <a:lnRef idx="0"/>
            <a:fillRef idx="0"/>
            <a:effectRef idx="0"/>
            <a:fontRef idx="minor"/>
          </p:style>
        </p:sp>
        <p:sp>
          <p:nvSpPr>
            <p:cNvPr id="167" name="CustomShape 6"/>
            <p:cNvSpPr/>
            <p:nvPr/>
          </p:nvSpPr>
          <p:spPr>
            <a:xfrm>
              <a:off x="5811120" y="4626360"/>
              <a:ext cx="77040" cy="77040"/>
            </a:xfrm>
            <a:prstGeom prst="rect">
              <a:avLst/>
            </a:prstGeom>
            <a:solidFill>
              <a:schemeClr val="accent1"/>
            </a:solidFill>
            <a:ln>
              <a:noFill/>
            </a:ln>
          </p:spPr>
          <p:style>
            <a:lnRef idx="0"/>
            <a:fillRef idx="0"/>
            <a:effectRef idx="0"/>
            <a:fontRef idx="minor"/>
          </p:style>
        </p:sp>
      </p:grpSp>
      <p:grpSp>
        <p:nvGrpSpPr>
          <p:cNvPr id="168" name="Group 7"/>
          <p:cNvGrpSpPr/>
          <p:nvPr/>
        </p:nvGrpSpPr>
        <p:grpSpPr>
          <a:xfrm>
            <a:off x="-347040" y="2683440"/>
            <a:ext cx="3429360" cy="2460240"/>
            <a:chOff x="-347040" y="2683440"/>
            <a:chExt cx="3429360" cy="2460240"/>
          </a:xfrm>
        </p:grpSpPr>
        <p:sp>
          <p:nvSpPr>
            <p:cNvPr id="169" name="CustomShape 8"/>
            <p:cNvSpPr/>
            <p:nvPr/>
          </p:nvSpPr>
          <p:spPr>
            <a:xfrm flipH="1" rot="10800000">
              <a:off x="-15840" y="2683440"/>
              <a:ext cx="3097800" cy="2460240"/>
            </a:xfrm>
            <a:custGeom>
              <a:avLst/>
              <a:gdLst/>
              <a:ahLst/>
              <a:rect l="l" t="t" r="r" b="b"/>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style>
            <a:lnRef idx="0"/>
            <a:fillRef idx="0"/>
            <a:effectRef idx="0"/>
            <a:fontRef idx="minor"/>
          </p:style>
        </p:sp>
        <p:sp>
          <p:nvSpPr>
            <p:cNvPr id="170" name="CustomShape 9"/>
            <p:cNvSpPr/>
            <p:nvPr/>
          </p:nvSpPr>
          <p:spPr>
            <a:xfrm flipH="1" rot="10800000">
              <a:off x="0" y="4553280"/>
              <a:ext cx="2250360" cy="590400"/>
            </a:xfrm>
            <a:custGeom>
              <a:avLst/>
              <a:gdLst/>
              <a:ahLst/>
              <a:rect l="l" t="t" r="r" b="b"/>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style>
            <a:lnRef idx="0"/>
            <a:fillRef idx="0"/>
            <a:effectRef idx="0"/>
            <a:fontRef idx="minor"/>
          </p:style>
        </p:sp>
        <p:grpSp>
          <p:nvGrpSpPr>
            <p:cNvPr id="171" name="Group 10"/>
            <p:cNvGrpSpPr/>
            <p:nvPr/>
          </p:nvGrpSpPr>
          <p:grpSpPr>
            <a:xfrm>
              <a:off x="-347040" y="3528360"/>
              <a:ext cx="3152880" cy="939600"/>
              <a:chOff x="-347040" y="3528360"/>
              <a:chExt cx="3152880" cy="939600"/>
            </a:xfrm>
          </p:grpSpPr>
          <p:sp>
            <p:nvSpPr>
              <p:cNvPr id="172" name="CustomShape 11"/>
              <p:cNvSpPr/>
              <p:nvPr/>
            </p:nvSpPr>
            <p:spPr>
              <a:xfrm flipV="1">
                <a:off x="-346680" y="3530880"/>
                <a:ext cx="3152880" cy="936720"/>
              </a:xfrm>
              <a:custGeom>
                <a:avLst/>
                <a:gdLst/>
                <a:ahLst/>
                <a:rect l="l" t="t" r="r" b="b"/>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style>
              <a:lnRef idx="0"/>
              <a:fillRef idx="0"/>
              <a:effectRef idx="0"/>
              <a:fontRef idx="minor"/>
            </p:style>
          </p:sp>
          <p:sp>
            <p:nvSpPr>
              <p:cNvPr id="173" name="CustomShape 12"/>
              <p:cNvSpPr/>
              <p:nvPr/>
            </p:nvSpPr>
            <p:spPr>
              <a:xfrm flipV="1">
                <a:off x="-4320" y="3527640"/>
                <a:ext cx="1821240" cy="398520"/>
              </a:xfrm>
              <a:custGeom>
                <a:avLst/>
                <a:gdLst/>
                <a:ahLst/>
                <a:rect l="l" t="t" r="r" b="b"/>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style>
              <a:lnRef idx="0"/>
              <a:fillRef idx="0"/>
              <a:effectRef idx="0"/>
              <a:fontRef idx="minor"/>
            </p:style>
          </p:sp>
          <p:sp>
            <p:nvSpPr>
              <p:cNvPr id="174" name="CustomShape 13"/>
              <p:cNvSpPr/>
              <p:nvPr/>
            </p:nvSpPr>
            <p:spPr>
              <a:xfrm flipV="1">
                <a:off x="-4320" y="3630960"/>
                <a:ext cx="2067120" cy="399240"/>
              </a:xfrm>
              <a:custGeom>
                <a:avLst/>
                <a:gdLst/>
                <a:ahLst/>
                <a:rect l="l" t="t" r="r" b="b"/>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style>
              <a:lnRef idx="0"/>
              <a:fillRef idx="0"/>
              <a:effectRef idx="0"/>
              <a:fontRef idx="minor"/>
            </p:style>
          </p:sp>
          <p:sp>
            <p:nvSpPr>
              <p:cNvPr id="175" name="CustomShape 14"/>
              <p:cNvSpPr/>
              <p:nvPr/>
            </p:nvSpPr>
            <p:spPr>
              <a:xfrm flipV="1">
                <a:off x="1793160" y="3901320"/>
                <a:ext cx="46440" cy="46440"/>
              </a:xfrm>
              <a:custGeom>
                <a:avLst/>
                <a:gdLst/>
                <a:ahLst/>
                <a:rect l="l" t="t" r="r" b="b"/>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style>
              <a:lnRef idx="0"/>
              <a:fillRef idx="0"/>
              <a:effectRef idx="0"/>
              <a:fontRef idx="minor"/>
            </p:style>
          </p:sp>
          <p:sp>
            <p:nvSpPr>
              <p:cNvPr id="176" name="CustomShape 15"/>
              <p:cNvSpPr/>
              <p:nvPr/>
            </p:nvSpPr>
            <p:spPr>
              <a:xfrm flipV="1">
                <a:off x="2039040" y="4001760"/>
                <a:ext cx="49320" cy="49320"/>
              </a:xfrm>
              <a:custGeom>
                <a:avLst/>
                <a:gdLst/>
                <a:ahLst/>
                <a:rect l="l" t="t" r="r" b="b"/>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style>
              <a:lnRef idx="0"/>
              <a:fillRef idx="0"/>
              <a:effectRef idx="0"/>
              <a:fontRef idx="minor"/>
            </p:style>
          </p:sp>
        </p:grpSp>
      </p:grpSp>
      <p:grpSp>
        <p:nvGrpSpPr>
          <p:cNvPr id="177" name="Group 16"/>
          <p:cNvGrpSpPr/>
          <p:nvPr/>
        </p:nvGrpSpPr>
        <p:grpSpPr>
          <a:xfrm>
            <a:off x="6071040" y="0"/>
            <a:ext cx="3429000" cy="2460240"/>
            <a:chOff x="6071040" y="0"/>
            <a:chExt cx="3429000" cy="2460240"/>
          </a:xfrm>
        </p:grpSpPr>
        <p:sp>
          <p:nvSpPr>
            <p:cNvPr id="178" name="CustomShape 17"/>
            <p:cNvSpPr/>
            <p:nvPr/>
          </p:nvSpPr>
          <p:spPr>
            <a:xfrm flipH="1">
              <a:off x="6070680" y="0"/>
              <a:ext cx="3097800" cy="2460240"/>
            </a:xfrm>
            <a:custGeom>
              <a:avLst/>
              <a:gdLst/>
              <a:ahLst/>
              <a:rect l="l" t="t" r="r" b="b"/>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style>
            <a:lnRef idx="0"/>
            <a:fillRef idx="0"/>
            <a:effectRef idx="0"/>
            <a:fontRef idx="minor"/>
          </p:style>
        </p:sp>
        <p:sp>
          <p:nvSpPr>
            <p:cNvPr id="179" name="CustomShape 18"/>
            <p:cNvSpPr/>
            <p:nvPr/>
          </p:nvSpPr>
          <p:spPr>
            <a:xfrm flipH="1">
              <a:off x="6902640" y="0"/>
              <a:ext cx="2250360" cy="590400"/>
            </a:xfrm>
            <a:custGeom>
              <a:avLst/>
              <a:gdLst/>
              <a:ahLst/>
              <a:rect l="l" t="t" r="r" b="b"/>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style>
            <a:lnRef idx="0"/>
            <a:fillRef idx="0"/>
            <a:effectRef idx="0"/>
            <a:fontRef idx="minor"/>
          </p:style>
        </p:sp>
        <p:grpSp>
          <p:nvGrpSpPr>
            <p:cNvPr id="180" name="Group 19"/>
            <p:cNvGrpSpPr/>
            <p:nvPr/>
          </p:nvGrpSpPr>
          <p:grpSpPr>
            <a:xfrm>
              <a:off x="6347160" y="673920"/>
              <a:ext cx="3152880" cy="939960"/>
              <a:chOff x="6347160" y="673920"/>
              <a:chExt cx="3152880" cy="939960"/>
            </a:xfrm>
          </p:grpSpPr>
          <p:sp>
            <p:nvSpPr>
              <p:cNvPr id="181" name="CustomShape 20"/>
              <p:cNvSpPr/>
              <p:nvPr/>
            </p:nvSpPr>
            <p:spPr>
              <a:xfrm flipH="1">
                <a:off x="6347160" y="673920"/>
                <a:ext cx="3152880" cy="936720"/>
              </a:xfrm>
              <a:custGeom>
                <a:avLst/>
                <a:gdLst/>
                <a:ahLst/>
                <a:rect l="l" t="t" r="r" b="b"/>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style>
              <a:lnRef idx="0"/>
              <a:fillRef idx="0"/>
              <a:effectRef idx="0"/>
              <a:fontRef idx="minor"/>
            </p:style>
          </p:sp>
          <p:sp>
            <p:nvSpPr>
              <p:cNvPr id="182" name="CustomShape 21"/>
              <p:cNvSpPr/>
              <p:nvPr/>
            </p:nvSpPr>
            <p:spPr>
              <a:xfrm flipH="1">
                <a:off x="7336800" y="1215360"/>
                <a:ext cx="1821240" cy="398520"/>
              </a:xfrm>
              <a:custGeom>
                <a:avLst/>
                <a:gdLst/>
                <a:ahLst/>
                <a:rect l="l" t="t" r="r" b="b"/>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style>
              <a:lnRef idx="0"/>
              <a:fillRef idx="0"/>
              <a:effectRef idx="0"/>
              <a:fontRef idx="minor"/>
            </p:style>
          </p:sp>
          <p:sp>
            <p:nvSpPr>
              <p:cNvPr id="183" name="CustomShape 22"/>
              <p:cNvSpPr/>
              <p:nvPr/>
            </p:nvSpPr>
            <p:spPr>
              <a:xfrm flipH="1">
                <a:off x="7090560" y="1111680"/>
                <a:ext cx="2067120" cy="399240"/>
              </a:xfrm>
              <a:custGeom>
                <a:avLst/>
                <a:gdLst/>
                <a:ahLst/>
                <a:rect l="l" t="t" r="r" b="b"/>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style>
              <a:lnRef idx="0"/>
              <a:fillRef idx="0"/>
              <a:effectRef idx="0"/>
              <a:fontRef idx="minor"/>
            </p:style>
          </p:sp>
          <p:sp>
            <p:nvSpPr>
              <p:cNvPr id="184" name="CustomShape 23"/>
              <p:cNvSpPr/>
              <p:nvPr/>
            </p:nvSpPr>
            <p:spPr>
              <a:xfrm flipH="1">
                <a:off x="7313400" y="1194480"/>
                <a:ext cx="46440" cy="46440"/>
              </a:xfrm>
              <a:custGeom>
                <a:avLst/>
                <a:gdLst/>
                <a:ahLst/>
                <a:rect l="l" t="t" r="r" b="b"/>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style>
              <a:lnRef idx="0"/>
              <a:fillRef idx="0"/>
              <a:effectRef idx="0"/>
              <a:fontRef idx="minor"/>
            </p:style>
          </p:sp>
          <p:sp>
            <p:nvSpPr>
              <p:cNvPr id="185" name="CustomShape 24"/>
              <p:cNvSpPr/>
              <p:nvPr/>
            </p:nvSpPr>
            <p:spPr>
              <a:xfrm flipH="1">
                <a:off x="7064280" y="1090800"/>
                <a:ext cx="49320" cy="49320"/>
              </a:xfrm>
              <a:custGeom>
                <a:avLst/>
                <a:gdLst/>
                <a:ahLst/>
                <a:rect l="l" t="t" r="r" b="b"/>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style>
              <a:lnRef idx="0"/>
              <a:fillRef idx="0"/>
              <a:effectRef idx="0"/>
              <a:fontRef idx="minor"/>
            </p:style>
          </p:sp>
        </p:grpSp>
      </p:grpSp>
      <p:sp>
        <p:nvSpPr>
          <p:cNvPr id="186" name="PlaceHolder 25"/>
          <p:cNvSpPr>
            <a:spLocks noGrp="1"/>
          </p:cNvSpPr>
          <p:nvPr>
            <p:ph type="title"/>
          </p:nvPr>
        </p:nvSpPr>
        <p:spPr>
          <a:xfrm>
            <a:off x="457200" y="205200"/>
            <a:ext cx="8229240" cy="858600"/>
          </a:xfrm>
          <a:prstGeom prst="rect">
            <a:avLst/>
          </a:prstGeom>
        </p:spPr>
        <p:txBody>
          <a:bodyPr lIns="0" rIns="0" tIns="0" bIns="0" anchor="ctr">
            <a:noAutofit/>
          </a:bodyPr>
          <a:p>
            <a:pPr algn="ctr"/>
            <a:r>
              <a:rPr b="0" lang="ru-RU" sz="4400" spc="-1" strike="noStrike">
                <a:latin typeface="Arial"/>
              </a:rPr>
              <a:t>Click to edit the title text format</a:t>
            </a:r>
            <a:endParaRPr b="0" lang="ru-RU" sz="4400" spc="-1" strike="noStrike">
              <a:latin typeface="Arial"/>
            </a:endParaRPr>
          </a:p>
        </p:txBody>
      </p:sp>
      <p:sp>
        <p:nvSpPr>
          <p:cNvPr id="187" name="PlaceHolder 2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ffffff"/>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ffffff"/>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ffffff"/>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ffffff"/>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ffffff"/>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ffffff"/>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1c"/>
        </a:solidFill>
      </p:bgPr>
    </p:bg>
    <p:spTree>
      <p:nvGrpSpPr>
        <p:cNvPr id="1" name=""/>
        <p:cNvGrpSpPr/>
        <p:nvPr/>
      </p:nvGrpSpPr>
      <p:grpSpPr>
        <a:xfrm>
          <a:off x="0" y="0"/>
          <a:ext cx="0" cy="0"/>
          <a:chOff x="0" y="0"/>
          <a:chExt cx="0" cy="0"/>
        </a:xfrm>
      </p:grpSpPr>
      <p:pic>
        <p:nvPicPr>
          <p:cNvPr id="224" name="Google Shape;571;p22" descr=""/>
          <p:cNvPicPr/>
          <p:nvPr/>
        </p:nvPicPr>
        <p:blipFill>
          <a:blip r:embed="rId2"/>
          <a:stretch/>
        </p:blipFill>
        <p:spPr>
          <a:xfrm flipH="1">
            <a:off x="720" y="0"/>
            <a:ext cx="9143280" cy="5142960"/>
          </a:xfrm>
          <a:prstGeom prst="rect">
            <a:avLst/>
          </a:prstGeom>
          <a:ln>
            <a:noFill/>
          </a:ln>
        </p:spPr>
      </p:pic>
      <p:grpSp>
        <p:nvGrpSpPr>
          <p:cNvPr id="225" name="Group 1"/>
          <p:cNvGrpSpPr/>
          <p:nvPr/>
        </p:nvGrpSpPr>
        <p:grpSpPr>
          <a:xfrm>
            <a:off x="-92520" y="-89640"/>
            <a:ext cx="9329040" cy="5769000"/>
            <a:chOff x="-92520" y="-89640"/>
            <a:chExt cx="9329040" cy="5769000"/>
          </a:xfrm>
        </p:grpSpPr>
        <p:grpSp>
          <p:nvGrpSpPr>
            <p:cNvPr id="226" name="Group 2"/>
            <p:cNvGrpSpPr/>
            <p:nvPr/>
          </p:nvGrpSpPr>
          <p:grpSpPr>
            <a:xfrm>
              <a:off x="-92520" y="-89640"/>
              <a:ext cx="2587680" cy="2401920"/>
              <a:chOff x="-92520" y="-89640"/>
              <a:chExt cx="2587680" cy="2401920"/>
            </a:xfrm>
          </p:grpSpPr>
          <p:sp>
            <p:nvSpPr>
              <p:cNvPr id="227" name="CustomShape 3"/>
              <p:cNvSpPr/>
              <p:nvPr/>
            </p:nvSpPr>
            <p:spPr>
              <a:xfrm>
                <a:off x="-92520" y="-89640"/>
                <a:ext cx="2424600" cy="2401920"/>
              </a:xfrm>
              <a:custGeom>
                <a:avLst/>
                <a:gdLst/>
                <a:ahLst/>
                <a:rect l="l" t="t" r="r" b="b"/>
                <a:pathLst>
                  <a:path w="2325" h="2303">
                    <a:moveTo>
                      <a:pt x="2325" y="0"/>
                    </a:moveTo>
                    <a:lnTo>
                      <a:pt x="2285" y="0"/>
                    </a:lnTo>
                    <a:lnTo>
                      <a:pt x="0" y="2303"/>
                    </a:lnTo>
                    <a:lnTo>
                      <a:pt x="2325" y="0"/>
                    </a:lnTo>
                    <a:close/>
                  </a:path>
                </a:pathLst>
              </a:custGeom>
              <a:gradFill rotWithShape="0">
                <a:gsLst>
                  <a:gs pos="0">
                    <a:srgbClr val="ffffff"/>
                  </a:gs>
                  <a:gs pos="100000">
                    <a:srgbClr val="c5b9b9"/>
                  </a:gs>
                </a:gsLst>
                <a:lin ang="8100000"/>
              </a:gradFill>
              <a:ln>
                <a:noFill/>
              </a:ln>
            </p:spPr>
            <p:style>
              <a:lnRef idx="0"/>
              <a:fillRef idx="0"/>
              <a:effectRef idx="0"/>
              <a:fontRef idx="minor"/>
            </p:style>
          </p:sp>
          <p:sp>
            <p:nvSpPr>
              <p:cNvPr id="228" name="CustomShape 4"/>
              <p:cNvSpPr/>
              <p:nvPr/>
            </p:nvSpPr>
            <p:spPr>
              <a:xfrm>
                <a:off x="370080" y="-89640"/>
                <a:ext cx="2046960" cy="2024280"/>
              </a:xfrm>
              <a:custGeom>
                <a:avLst/>
                <a:gdLst/>
                <a:ahLst/>
                <a:rect l="l" t="t" r="r" b="b"/>
                <a:pathLst>
                  <a:path w="1963" h="1941">
                    <a:moveTo>
                      <a:pt x="1963" y="0"/>
                    </a:moveTo>
                    <a:lnTo>
                      <a:pt x="1929" y="0"/>
                    </a:lnTo>
                    <a:lnTo>
                      <a:pt x="0" y="1941"/>
                    </a:lnTo>
                    <a:lnTo>
                      <a:pt x="1963" y="0"/>
                    </a:lnTo>
                    <a:close/>
                  </a:path>
                </a:pathLst>
              </a:custGeom>
              <a:gradFill rotWithShape="0">
                <a:gsLst>
                  <a:gs pos="0">
                    <a:srgbClr val="ffffff"/>
                  </a:gs>
                  <a:gs pos="100000">
                    <a:srgbClr val="c5b9b9"/>
                  </a:gs>
                </a:gsLst>
                <a:lin ang="8100000"/>
              </a:gradFill>
              <a:ln>
                <a:noFill/>
              </a:ln>
            </p:spPr>
            <p:style>
              <a:lnRef idx="0"/>
              <a:fillRef idx="0"/>
              <a:effectRef idx="0"/>
              <a:fontRef idx="minor"/>
            </p:style>
          </p:sp>
          <p:sp>
            <p:nvSpPr>
              <p:cNvPr id="229" name="CustomShape 5"/>
              <p:cNvSpPr/>
              <p:nvPr/>
            </p:nvSpPr>
            <p:spPr>
              <a:xfrm>
                <a:off x="655560" y="-89640"/>
                <a:ext cx="1839600" cy="1819800"/>
              </a:xfrm>
              <a:custGeom>
                <a:avLst/>
                <a:gdLst/>
                <a:ahLst/>
                <a:rect l="l" t="t" r="r" b="b"/>
                <a:pathLst>
                  <a:path w="1764" h="1745">
                    <a:moveTo>
                      <a:pt x="1764" y="0"/>
                    </a:moveTo>
                    <a:lnTo>
                      <a:pt x="1732" y="0"/>
                    </a:lnTo>
                    <a:lnTo>
                      <a:pt x="0" y="1745"/>
                    </a:lnTo>
                    <a:lnTo>
                      <a:pt x="1764" y="0"/>
                    </a:lnTo>
                    <a:close/>
                  </a:path>
                </a:pathLst>
              </a:custGeom>
              <a:gradFill rotWithShape="0">
                <a:gsLst>
                  <a:gs pos="0">
                    <a:srgbClr val="ffffff"/>
                  </a:gs>
                  <a:gs pos="100000">
                    <a:srgbClr val="c5b9b9"/>
                  </a:gs>
                </a:gsLst>
                <a:lin ang="8100000"/>
              </a:gradFill>
              <a:ln>
                <a:noFill/>
              </a:ln>
            </p:spPr>
            <p:style>
              <a:lnRef idx="0"/>
              <a:fillRef idx="0"/>
              <a:effectRef idx="0"/>
              <a:fontRef idx="minor"/>
            </p:style>
          </p:sp>
        </p:grpSp>
        <p:grpSp>
          <p:nvGrpSpPr>
            <p:cNvPr id="230" name="Group 6"/>
            <p:cNvGrpSpPr/>
            <p:nvPr/>
          </p:nvGrpSpPr>
          <p:grpSpPr>
            <a:xfrm>
              <a:off x="6648840" y="3277440"/>
              <a:ext cx="2587680" cy="2401920"/>
              <a:chOff x="6648840" y="3277440"/>
              <a:chExt cx="2587680" cy="2401920"/>
            </a:xfrm>
          </p:grpSpPr>
          <p:sp>
            <p:nvSpPr>
              <p:cNvPr id="231" name="CustomShape 7"/>
              <p:cNvSpPr/>
              <p:nvPr/>
            </p:nvSpPr>
            <p:spPr>
              <a:xfrm rot="10800000">
                <a:off x="6811920" y="3277080"/>
                <a:ext cx="2424600" cy="2401920"/>
              </a:xfrm>
              <a:custGeom>
                <a:avLst/>
                <a:gdLst/>
                <a:ahLst/>
                <a:rect l="l" t="t" r="r" b="b"/>
                <a:pathLst>
                  <a:path w="2325" h="2303">
                    <a:moveTo>
                      <a:pt x="2325" y="0"/>
                    </a:moveTo>
                    <a:lnTo>
                      <a:pt x="2285" y="0"/>
                    </a:lnTo>
                    <a:lnTo>
                      <a:pt x="0" y="2303"/>
                    </a:lnTo>
                    <a:lnTo>
                      <a:pt x="2325" y="0"/>
                    </a:lnTo>
                    <a:close/>
                  </a:path>
                </a:pathLst>
              </a:custGeom>
              <a:solidFill>
                <a:schemeClr val="dk1"/>
              </a:solidFill>
              <a:ln>
                <a:noFill/>
              </a:ln>
            </p:spPr>
            <p:style>
              <a:lnRef idx="0"/>
              <a:fillRef idx="0"/>
              <a:effectRef idx="0"/>
              <a:fontRef idx="minor"/>
            </p:style>
          </p:sp>
          <p:sp>
            <p:nvSpPr>
              <p:cNvPr id="232" name="CustomShape 8"/>
              <p:cNvSpPr/>
              <p:nvPr/>
            </p:nvSpPr>
            <p:spPr>
              <a:xfrm rot="10800000">
                <a:off x="6726960" y="3654720"/>
                <a:ext cx="2046960" cy="2024280"/>
              </a:xfrm>
              <a:custGeom>
                <a:avLst/>
                <a:gdLst/>
                <a:ahLst/>
                <a:rect l="l" t="t" r="r" b="b"/>
                <a:pathLst>
                  <a:path w="1963" h="1941">
                    <a:moveTo>
                      <a:pt x="1963" y="0"/>
                    </a:moveTo>
                    <a:lnTo>
                      <a:pt x="1929" y="0"/>
                    </a:lnTo>
                    <a:lnTo>
                      <a:pt x="0" y="1941"/>
                    </a:lnTo>
                    <a:lnTo>
                      <a:pt x="1963" y="0"/>
                    </a:lnTo>
                    <a:close/>
                  </a:path>
                </a:pathLst>
              </a:custGeom>
              <a:solidFill>
                <a:schemeClr val="dk1"/>
              </a:solidFill>
              <a:ln>
                <a:noFill/>
              </a:ln>
            </p:spPr>
            <p:style>
              <a:lnRef idx="0"/>
              <a:fillRef idx="0"/>
              <a:effectRef idx="0"/>
              <a:fontRef idx="minor"/>
            </p:style>
          </p:sp>
          <p:sp>
            <p:nvSpPr>
              <p:cNvPr id="233" name="CustomShape 9"/>
              <p:cNvSpPr/>
              <p:nvPr/>
            </p:nvSpPr>
            <p:spPr>
              <a:xfrm rot="10800000">
                <a:off x="6648840" y="3859200"/>
                <a:ext cx="1839600" cy="1819800"/>
              </a:xfrm>
              <a:custGeom>
                <a:avLst/>
                <a:gdLst/>
                <a:ahLst/>
                <a:rect l="l" t="t" r="r" b="b"/>
                <a:pathLst>
                  <a:path w="1764" h="1745">
                    <a:moveTo>
                      <a:pt x="1764" y="0"/>
                    </a:moveTo>
                    <a:lnTo>
                      <a:pt x="1732" y="0"/>
                    </a:lnTo>
                    <a:lnTo>
                      <a:pt x="0" y="1745"/>
                    </a:lnTo>
                    <a:lnTo>
                      <a:pt x="1764" y="0"/>
                    </a:lnTo>
                    <a:close/>
                  </a:path>
                </a:pathLst>
              </a:custGeom>
              <a:solidFill>
                <a:schemeClr val="dk1"/>
              </a:solidFill>
              <a:ln>
                <a:noFill/>
              </a:ln>
            </p:spPr>
            <p:style>
              <a:lnRef idx="0"/>
              <a:fillRef idx="0"/>
              <a:effectRef idx="0"/>
              <a:fontRef idx="minor"/>
            </p:style>
          </p:sp>
        </p:grpSp>
      </p:grpSp>
      <p:grpSp>
        <p:nvGrpSpPr>
          <p:cNvPr id="234" name="Group 10"/>
          <p:cNvGrpSpPr/>
          <p:nvPr/>
        </p:nvGrpSpPr>
        <p:grpSpPr>
          <a:xfrm>
            <a:off x="474840" y="500760"/>
            <a:ext cx="8246880" cy="4308120"/>
            <a:chOff x="474840" y="500760"/>
            <a:chExt cx="8246880" cy="4308120"/>
          </a:xfrm>
        </p:grpSpPr>
        <p:sp>
          <p:nvSpPr>
            <p:cNvPr id="235" name="CustomShape 11"/>
            <p:cNvSpPr/>
            <p:nvPr/>
          </p:nvSpPr>
          <p:spPr>
            <a:xfrm rot="10800000">
              <a:off x="8644680" y="2832120"/>
              <a:ext cx="77040" cy="77040"/>
            </a:xfrm>
            <a:prstGeom prst="rect">
              <a:avLst/>
            </a:prstGeom>
            <a:solidFill>
              <a:schemeClr val="lt2"/>
            </a:solidFill>
            <a:ln>
              <a:noFill/>
            </a:ln>
          </p:spPr>
          <p:style>
            <a:lnRef idx="0"/>
            <a:fillRef idx="0"/>
            <a:effectRef idx="0"/>
            <a:fontRef idx="minor"/>
          </p:style>
        </p:sp>
        <p:sp>
          <p:nvSpPr>
            <p:cNvPr id="236" name="CustomShape 12"/>
            <p:cNvSpPr/>
            <p:nvPr/>
          </p:nvSpPr>
          <p:spPr>
            <a:xfrm>
              <a:off x="8539200" y="1243080"/>
              <a:ext cx="77040" cy="77040"/>
            </a:xfrm>
            <a:prstGeom prst="rect">
              <a:avLst/>
            </a:prstGeom>
            <a:solidFill>
              <a:schemeClr val="accent1"/>
            </a:solidFill>
            <a:ln>
              <a:noFill/>
            </a:ln>
          </p:spPr>
          <p:style>
            <a:lnRef idx="0"/>
            <a:fillRef idx="0"/>
            <a:effectRef idx="0"/>
            <a:fontRef idx="minor"/>
          </p:style>
        </p:sp>
        <p:sp>
          <p:nvSpPr>
            <p:cNvPr id="237" name="CustomShape 13"/>
            <p:cNvSpPr/>
            <p:nvPr/>
          </p:nvSpPr>
          <p:spPr>
            <a:xfrm>
              <a:off x="474840" y="2450880"/>
              <a:ext cx="77040" cy="77040"/>
            </a:xfrm>
            <a:prstGeom prst="rect">
              <a:avLst/>
            </a:prstGeom>
            <a:solidFill>
              <a:schemeClr val="lt2"/>
            </a:solidFill>
            <a:ln>
              <a:noFill/>
            </a:ln>
          </p:spPr>
          <p:style>
            <a:lnRef idx="0"/>
            <a:fillRef idx="0"/>
            <a:effectRef idx="0"/>
            <a:fontRef idx="minor"/>
          </p:style>
        </p:sp>
        <p:sp>
          <p:nvSpPr>
            <p:cNvPr id="238" name="CustomShape 14"/>
            <p:cNvSpPr/>
            <p:nvPr/>
          </p:nvSpPr>
          <p:spPr>
            <a:xfrm>
              <a:off x="2851200" y="500760"/>
              <a:ext cx="77040" cy="77040"/>
            </a:xfrm>
            <a:prstGeom prst="rect">
              <a:avLst/>
            </a:prstGeom>
            <a:solidFill>
              <a:schemeClr val="accent1"/>
            </a:solidFill>
            <a:ln>
              <a:noFill/>
            </a:ln>
          </p:spPr>
          <p:style>
            <a:lnRef idx="0"/>
            <a:fillRef idx="0"/>
            <a:effectRef idx="0"/>
            <a:fontRef idx="minor"/>
          </p:style>
        </p:sp>
        <p:sp>
          <p:nvSpPr>
            <p:cNvPr id="239" name="CustomShape 15"/>
            <p:cNvSpPr/>
            <p:nvPr/>
          </p:nvSpPr>
          <p:spPr>
            <a:xfrm>
              <a:off x="6423120" y="4731840"/>
              <a:ext cx="77040" cy="77040"/>
            </a:xfrm>
            <a:prstGeom prst="rect">
              <a:avLst/>
            </a:prstGeom>
            <a:solidFill>
              <a:schemeClr val="accent1"/>
            </a:solidFill>
            <a:ln>
              <a:noFill/>
            </a:ln>
          </p:spPr>
          <p:style>
            <a:lnRef idx="0"/>
            <a:fillRef idx="0"/>
            <a:effectRef idx="0"/>
            <a:fontRef idx="minor"/>
          </p:style>
        </p:sp>
      </p:grpSp>
      <p:grpSp>
        <p:nvGrpSpPr>
          <p:cNvPr id="240" name="Group 16"/>
          <p:cNvGrpSpPr/>
          <p:nvPr/>
        </p:nvGrpSpPr>
        <p:grpSpPr>
          <a:xfrm>
            <a:off x="-455760" y="2313360"/>
            <a:ext cx="3468240" cy="3090960"/>
            <a:chOff x="-455760" y="2313360"/>
            <a:chExt cx="3468240" cy="3090960"/>
          </a:xfrm>
        </p:grpSpPr>
        <p:sp>
          <p:nvSpPr>
            <p:cNvPr id="241" name="CustomShape 17"/>
            <p:cNvSpPr/>
            <p:nvPr/>
          </p:nvSpPr>
          <p:spPr>
            <a:xfrm flipH="1" rot="10800000">
              <a:off x="-64800" y="2313360"/>
              <a:ext cx="3077280" cy="2984760"/>
            </a:xfrm>
            <a:prstGeom prst="diagStripe">
              <a:avLst>
                <a:gd name="adj" fmla="val 50000"/>
              </a:avLst>
            </a:prstGeom>
            <a:solidFill>
              <a:schemeClr val="lt1"/>
            </a:solidFill>
            <a:ln>
              <a:noFill/>
            </a:ln>
          </p:spPr>
          <p:style>
            <a:lnRef idx="0"/>
            <a:fillRef idx="0"/>
            <a:effectRef idx="0"/>
            <a:fontRef idx="minor"/>
          </p:style>
        </p:sp>
        <p:sp>
          <p:nvSpPr>
            <p:cNvPr id="242" name="CustomShape 18"/>
            <p:cNvSpPr/>
            <p:nvPr/>
          </p:nvSpPr>
          <p:spPr>
            <a:xfrm flipH="1" rot="10800000">
              <a:off x="-86400" y="3902040"/>
              <a:ext cx="1891440" cy="1502280"/>
            </a:xfrm>
            <a:custGeom>
              <a:avLst/>
              <a:gdLst/>
              <a:ahLst/>
              <a:rect l="l" t="t" r="r" b="b"/>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style>
            <a:lnRef idx="0"/>
            <a:fillRef idx="0"/>
            <a:effectRef idx="0"/>
            <a:fontRef idx="minor"/>
          </p:style>
        </p:sp>
        <p:grpSp>
          <p:nvGrpSpPr>
            <p:cNvPr id="243" name="Group 19"/>
            <p:cNvGrpSpPr/>
            <p:nvPr/>
          </p:nvGrpSpPr>
          <p:grpSpPr>
            <a:xfrm>
              <a:off x="-455760" y="3922560"/>
              <a:ext cx="3152880" cy="939600"/>
              <a:chOff x="-455760" y="3922560"/>
              <a:chExt cx="3152880" cy="939600"/>
            </a:xfrm>
          </p:grpSpPr>
          <p:sp>
            <p:nvSpPr>
              <p:cNvPr id="244" name="CustomShape 20"/>
              <p:cNvSpPr/>
              <p:nvPr/>
            </p:nvSpPr>
            <p:spPr>
              <a:xfrm flipV="1">
                <a:off x="-455400" y="3925080"/>
                <a:ext cx="3152880" cy="936720"/>
              </a:xfrm>
              <a:custGeom>
                <a:avLst/>
                <a:gdLst/>
                <a:ahLst/>
                <a:rect l="l" t="t" r="r" b="b"/>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style>
              <a:lnRef idx="0"/>
              <a:fillRef idx="0"/>
              <a:effectRef idx="0"/>
              <a:fontRef idx="minor"/>
            </p:style>
          </p:sp>
          <p:sp>
            <p:nvSpPr>
              <p:cNvPr id="245" name="CustomShape 21"/>
              <p:cNvSpPr/>
              <p:nvPr/>
            </p:nvSpPr>
            <p:spPr>
              <a:xfrm flipV="1">
                <a:off x="-113400" y="3921840"/>
                <a:ext cx="1821240" cy="398520"/>
              </a:xfrm>
              <a:custGeom>
                <a:avLst/>
                <a:gdLst/>
                <a:ahLst/>
                <a:rect l="l" t="t" r="r" b="b"/>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style>
              <a:lnRef idx="0"/>
              <a:fillRef idx="0"/>
              <a:effectRef idx="0"/>
              <a:fontRef idx="minor"/>
            </p:style>
          </p:sp>
          <p:sp>
            <p:nvSpPr>
              <p:cNvPr id="246" name="CustomShape 22"/>
              <p:cNvSpPr/>
              <p:nvPr/>
            </p:nvSpPr>
            <p:spPr>
              <a:xfrm flipV="1">
                <a:off x="-113400" y="4025160"/>
                <a:ext cx="2067120" cy="399240"/>
              </a:xfrm>
              <a:custGeom>
                <a:avLst/>
                <a:gdLst/>
                <a:ahLst/>
                <a:rect l="l" t="t" r="r" b="b"/>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style>
              <a:lnRef idx="0"/>
              <a:fillRef idx="0"/>
              <a:effectRef idx="0"/>
              <a:fontRef idx="minor"/>
            </p:style>
          </p:sp>
          <p:sp>
            <p:nvSpPr>
              <p:cNvPr id="247" name="CustomShape 23"/>
              <p:cNvSpPr/>
              <p:nvPr/>
            </p:nvSpPr>
            <p:spPr>
              <a:xfrm flipV="1">
                <a:off x="1684080" y="4295160"/>
                <a:ext cx="46440" cy="46440"/>
              </a:xfrm>
              <a:custGeom>
                <a:avLst/>
                <a:gdLst/>
                <a:ahLst/>
                <a:rect l="l" t="t" r="r" b="b"/>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style>
              <a:lnRef idx="0"/>
              <a:fillRef idx="0"/>
              <a:effectRef idx="0"/>
              <a:fontRef idx="minor"/>
            </p:style>
          </p:sp>
          <p:sp>
            <p:nvSpPr>
              <p:cNvPr id="248" name="CustomShape 24"/>
              <p:cNvSpPr/>
              <p:nvPr/>
            </p:nvSpPr>
            <p:spPr>
              <a:xfrm flipV="1">
                <a:off x="1930320" y="4395960"/>
                <a:ext cx="49320" cy="49320"/>
              </a:xfrm>
              <a:custGeom>
                <a:avLst/>
                <a:gdLst/>
                <a:ahLst/>
                <a:rect l="l" t="t" r="r" b="b"/>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style>
              <a:lnRef idx="0"/>
              <a:fillRef idx="0"/>
              <a:effectRef idx="0"/>
              <a:fontRef idx="minor"/>
            </p:style>
          </p:sp>
        </p:grpSp>
      </p:grpSp>
      <p:grpSp>
        <p:nvGrpSpPr>
          <p:cNvPr id="249" name="Group 25"/>
          <p:cNvGrpSpPr/>
          <p:nvPr/>
        </p:nvGrpSpPr>
        <p:grpSpPr>
          <a:xfrm>
            <a:off x="6185520" y="-182160"/>
            <a:ext cx="3413160" cy="3090600"/>
            <a:chOff x="6185520" y="-182160"/>
            <a:chExt cx="3413160" cy="3090600"/>
          </a:xfrm>
        </p:grpSpPr>
        <p:sp>
          <p:nvSpPr>
            <p:cNvPr id="250" name="CustomShape 26"/>
            <p:cNvSpPr/>
            <p:nvPr/>
          </p:nvSpPr>
          <p:spPr>
            <a:xfrm flipH="1">
              <a:off x="6185520" y="-76320"/>
              <a:ext cx="3077280" cy="2984760"/>
            </a:xfrm>
            <a:prstGeom prst="diagStripe">
              <a:avLst>
                <a:gd name="adj" fmla="val 50000"/>
              </a:avLst>
            </a:prstGeom>
            <a:solidFill>
              <a:schemeClr val="lt1"/>
            </a:solidFill>
            <a:ln>
              <a:noFill/>
            </a:ln>
          </p:spPr>
          <p:style>
            <a:lnRef idx="0"/>
            <a:fillRef idx="0"/>
            <a:effectRef idx="0"/>
            <a:fontRef idx="minor"/>
          </p:style>
        </p:sp>
        <p:sp>
          <p:nvSpPr>
            <p:cNvPr id="251" name="CustomShape 27"/>
            <p:cNvSpPr/>
            <p:nvPr/>
          </p:nvSpPr>
          <p:spPr>
            <a:xfrm flipH="1">
              <a:off x="7392960" y="-182160"/>
              <a:ext cx="1891440" cy="1502280"/>
            </a:xfrm>
            <a:custGeom>
              <a:avLst/>
              <a:gdLst/>
              <a:ahLst/>
              <a:rect l="l" t="t" r="r" b="b"/>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style>
            <a:lnRef idx="0"/>
            <a:fillRef idx="0"/>
            <a:effectRef idx="0"/>
            <a:fontRef idx="minor"/>
          </p:style>
        </p:sp>
        <p:grpSp>
          <p:nvGrpSpPr>
            <p:cNvPr id="252" name="Group 28"/>
            <p:cNvGrpSpPr/>
            <p:nvPr/>
          </p:nvGrpSpPr>
          <p:grpSpPr>
            <a:xfrm>
              <a:off x="6445800" y="99000"/>
              <a:ext cx="3152880" cy="939600"/>
              <a:chOff x="6445800" y="99000"/>
              <a:chExt cx="3152880" cy="939600"/>
            </a:xfrm>
          </p:grpSpPr>
          <p:sp>
            <p:nvSpPr>
              <p:cNvPr id="253" name="CustomShape 29"/>
              <p:cNvSpPr/>
              <p:nvPr/>
            </p:nvSpPr>
            <p:spPr>
              <a:xfrm flipH="1">
                <a:off x="6445800" y="99000"/>
                <a:ext cx="3152880" cy="936720"/>
              </a:xfrm>
              <a:custGeom>
                <a:avLst/>
                <a:gdLst/>
                <a:ahLst/>
                <a:rect l="l" t="t" r="r" b="b"/>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style>
              <a:lnRef idx="0"/>
              <a:fillRef idx="0"/>
              <a:effectRef idx="0"/>
              <a:fontRef idx="minor"/>
            </p:style>
          </p:sp>
          <p:sp>
            <p:nvSpPr>
              <p:cNvPr id="254" name="CustomShape 30"/>
              <p:cNvSpPr/>
              <p:nvPr/>
            </p:nvSpPr>
            <p:spPr>
              <a:xfrm flipH="1">
                <a:off x="7435440" y="640080"/>
                <a:ext cx="1821240" cy="398520"/>
              </a:xfrm>
              <a:custGeom>
                <a:avLst/>
                <a:gdLst/>
                <a:ahLst/>
                <a:rect l="l" t="t" r="r" b="b"/>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style>
              <a:lnRef idx="0"/>
              <a:fillRef idx="0"/>
              <a:effectRef idx="0"/>
              <a:fontRef idx="minor"/>
            </p:style>
          </p:sp>
          <p:sp>
            <p:nvSpPr>
              <p:cNvPr id="255" name="CustomShape 31"/>
              <p:cNvSpPr/>
              <p:nvPr/>
            </p:nvSpPr>
            <p:spPr>
              <a:xfrm flipH="1">
                <a:off x="7189200" y="536400"/>
                <a:ext cx="2067120" cy="399240"/>
              </a:xfrm>
              <a:custGeom>
                <a:avLst/>
                <a:gdLst/>
                <a:ahLst/>
                <a:rect l="l" t="t" r="r" b="b"/>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style>
              <a:lnRef idx="0"/>
              <a:fillRef idx="0"/>
              <a:effectRef idx="0"/>
              <a:fontRef idx="minor"/>
            </p:style>
          </p:sp>
          <p:sp>
            <p:nvSpPr>
              <p:cNvPr id="256" name="CustomShape 32"/>
              <p:cNvSpPr/>
              <p:nvPr/>
            </p:nvSpPr>
            <p:spPr>
              <a:xfrm flipH="1">
                <a:off x="7412040" y="619560"/>
                <a:ext cx="46440" cy="46440"/>
              </a:xfrm>
              <a:custGeom>
                <a:avLst/>
                <a:gdLst/>
                <a:ahLst/>
                <a:rect l="l" t="t" r="r" b="b"/>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style>
              <a:lnRef idx="0"/>
              <a:fillRef idx="0"/>
              <a:effectRef idx="0"/>
              <a:fontRef idx="minor"/>
            </p:style>
          </p:sp>
          <p:sp>
            <p:nvSpPr>
              <p:cNvPr id="257" name="CustomShape 33"/>
              <p:cNvSpPr/>
              <p:nvPr/>
            </p:nvSpPr>
            <p:spPr>
              <a:xfrm flipH="1">
                <a:off x="7162920" y="515520"/>
                <a:ext cx="49320" cy="49320"/>
              </a:xfrm>
              <a:custGeom>
                <a:avLst/>
                <a:gdLst/>
                <a:ahLst/>
                <a:rect l="l" t="t" r="r" b="b"/>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style>
              <a:lnRef idx="0"/>
              <a:fillRef idx="0"/>
              <a:effectRef idx="0"/>
              <a:fontRef idx="minor"/>
            </p:style>
          </p:sp>
        </p:grpSp>
      </p:grpSp>
      <p:sp>
        <p:nvSpPr>
          <p:cNvPr id="258" name="PlaceHolder 34"/>
          <p:cNvSpPr>
            <a:spLocks noGrp="1"/>
          </p:cNvSpPr>
          <p:nvPr>
            <p:ph type="title"/>
          </p:nvPr>
        </p:nvSpPr>
        <p:spPr>
          <a:xfrm>
            <a:off x="457200" y="205200"/>
            <a:ext cx="8229240" cy="858600"/>
          </a:xfrm>
          <a:prstGeom prst="rect">
            <a:avLst/>
          </a:prstGeom>
        </p:spPr>
        <p:txBody>
          <a:bodyPr lIns="0" rIns="0" tIns="0" bIns="0" anchor="ctr">
            <a:noAutofit/>
          </a:bodyPr>
          <a:p>
            <a:pPr algn="ctr"/>
            <a:r>
              <a:rPr b="0" lang="ru-RU" sz="4400" spc="-1" strike="noStrike">
                <a:latin typeface="Arial"/>
              </a:rPr>
              <a:t>Click to edit the title text format</a:t>
            </a:r>
            <a:endParaRPr b="0" lang="ru-RU" sz="4400" spc="-1" strike="noStrike">
              <a:latin typeface="Arial"/>
            </a:endParaRPr>
          </a:p>
        </p:txBody>
      </p:sp>
      <p:sp>
        <p:nvSpPr>
          <p:cNvPr id="259" name="PlaceHolder 3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ffffff"/>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ffffff"/>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ffffff"/>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ffffff"/>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ffffff"/>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ffffff"/>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1c"/>
        </a:solidFill>
      </p:bgPr>
    </p:bg>
    <p:spTree>
      <p:nvGrpSpPr>
        <p:cNvPr id="1" name=""/>
        <p:cNvGrpSpPr/>
        <p:nvPr/>
      </p:nvGrpSpPr>
      <p:grpSpPr>
        <a:xfrm>
          <a:off x="0" y="0"/>
          <a:ext cx="0" cy="0"/>
          <a:chOff x="0" y="0"/>
          <a:chExt cx="0" cy="0"/>
        </a:xfrm>
      </p:grpSpPr>
      <p:pic>
        <p:nvPicPr>
          <p:cNvPr id="296" name="Google Shape;257;p9" descr=""/>
          <p:cNvPicPr/>
          <p:nvPr/>
        </p:nvPicPr>
        <p:blipFill>
          <a:blip r:embed="rId2"/>
          <a:stretch/>
        </p:blipFill>
        <p:spPr>
          <a:xfrm flipH="1">
            <a:off x="720" y="0"/>
            <a:ext cx="9143280" cy="5142960"/>
          </a:xfrm>
          <a:prstGeom prst="rect">
            <a:avLst/>
          </a:prstGeom>
          <a:ln>
            <a:noFill/>
          </a:ln>
        </p:spPr>
      </p:pic>
      <p:grpSp>
        <p:nvGrpSpPr>
          <p:cNvPr id="297" name="Group 1"/>
          <p:cNvGrpSpPr/>
          <p:nvPr/>
        </p:nvGrpSpPr>
        <p:grpSpPr>
          <a:xfrm>
            <a:off x="176400" y="210960"/>
            <a:ext cx="8791920" cy="4770720"/>
            <a:chOff x="176400" y="210960"/>
            <a:chExt cx="8791920" cy="4770720"/>
          </a:xfrm>
        </p:grpSpPr>
        <p:grpSp>
          <p:nvGrpSpPr>
            <p:cNvPr id="298" name="Group 2"/>
            <p:cNvGrpSpPr/>
            <p:nvPr/>
          </p:nvGrpSpPr>
          <p:grpSpPr>
            <a:xfrm>
              <a:off x="176400" y="210960"/>
              <a:ext cx="1127160" cy="70920"/>
              <a:chOff x="176400" y="210960"/>
              <a:chExt cx="1127160" cy="70920"/>
            </a:xfrm>
          </p:grpSpPr>
          <p:sp>
            <p:nvSpPr>
              <p:cNvPr id="299" name="CustomShape 3"/>
              <p:cNvSpPr/>
              <p:nvPr/>
            </p:nvSpPr>
            <p:spPr>
              <a:xfrm rot="5400000">
                <a:off x="1232280" y="210600"/>
                <a:ext cx="70920" cy="71280"/>
              </a:xfrm>
              <a:prstGeom prst="ellipse">
                <a:avLst/>
              </a:prstGeom>
              <a:solidFill>
                <a:schemeClr val="accent1"/>
              </a:solidFill>
              <a:ln>
                <a:noFill/>
              </a:ln>
              <a:effectLst>
                <a:outerShdw algn="bl" blurRad="57240" dir="5400000" dist="19080" rotWithShape="0">
                  <a:srgbClr val="000000">
                    <a:alpha val="16000"/>
                  </a:srgbClr>
                </a:outerShdw>
              </a:effectLst>
            </p:spPr>
            <p:style>
              <a:lnRef idx="0"/>
              <a:fillRef idx="0"/>
              <a:effectRef idx="0"/>
              <a:fontRef idx="minor"/>
            </p:style>
          </p:sp>
          <p:sp>
            <p:nvSpPr>
              <p:cNvPr id="300" name="CustomShape 4"/>
              <p:cNvSpPr/>
              <p:nvPr/>
            </p:nvSpPr>
            <p:spPr>
              <a:xfrm rot="5400000">
                <a:off x="1100520" y="210600"/>
                <a:ext cx="70920" cy="71280"/>
              </a:xfrm>
              <a:prstGeom prst="ellipse">
                <a:avLst/>
              </a:prstGeom>
              <a:solidFill>
                <a:schemeClr val="accent1"/>
              </a:solidFill>
              <a:ln>
                <a:noFill/>
              </a:ln>
              <a:effectLst>
                <a:outerShdw algn="bl" blurRad="57240" dir="5400000" dist="19080" rotWithShape="0">
                  <a:srgbClr val="000000">
                    <a:alpha val="16000"/>
                  </a:srgbClr>
                </a:outerShdw>
              </a:effectLst>
            </p:spPr>
            <p:style>
              <a:lnRef idx="0"/>
              <a:fillRef idx="0"/>
              <a:effectRef idx="0"/>
              <a:fontRef idx="minor"/>
            </p:style>
          </p:sp>
          <p:sp>
            <p:nvSpPr>
              <p:cNvPr id="301" name="CustomShape 5"/>
              <p:cNvSpPr/>
              <p:nvPr/>
            </p:nvSpPr>
            <p:spPr>
              <a:xfrm rot="5400000">
                <a:off x="968400" y="210600"/>
                <a:ext cx="70920" cy="71280"/>
              </a:xfrm>
              <a:prstGeom prst="ellipse">
                <a:avLst/>
              </a:prstGeom>
              <a:solidFill>
                <a:schemeClr val="accent1"/>
              </a:solidFill>
              <a:ln>
                <a:noFill/>
              </a:ln>
              <a:effectLst>
                <a:outerShdw algn="bl" blurRad="57240" dir="5400000" dist="19080" rotWithShape="0">
                  <a:srgbClr val="000000">
                    <a:alpha val="16000"/>
                  </a:srgbClr>
                </a:outerShdw>
              </a:effectLst>
            </p:spPr>
            <p:style>
              <a:lnRef idx="0"/>
              <a:fillRef idx="0"/>
              <a:effectRef idx="0"/>
              <a:fontRef idx="minor"/>
            </p:style>
          </p:sp>
          <p:sp>
            <p:nvSpPr>
              <p:cNvPr id="302" name="CustomShape 6"/>
              <p:cNvSpPr/>
              <p:nvPr/>
            </p:nvSpPr>
            <p:spPr>
              <a:xfrm rot="5400000">
                <a:off x="836280" y="210600"/>
                <a:ext cx="70920" cy="71280"/>
              </a:xfrm>
              <a:prstGeom prst="ellipse">
                <a:avLst/>
              </a:prstGeom>
              <a:solidFill>
                <a:schemeClr val="accent1"/>
              </a:solidFill>
              <a:ln>
                <a:noFill/>
              </a:ln>
              <a:effectLst>
                <a:outerShdw algn="bl" blurRad="57240" dir="5400000" dist="19080" rotWithShape="0">
                  <a:srgbClr val="000000">
                    <a:alpha val="16000"/>
                  </a:srgbClr>
                </a:outerShdw>
              </a:effectLst>
            </p:spPr>
            <p:style>
              <a:lnRef idx="0"/>
              <a:fillRef idx="0"/>
              <a:effectRef idx="0"/>
              <a:fontRef idx="minor"/>
            </p:style>
          </p:sp>
          <p:sp>
            <p:nvSpPr>
              <p:cNvPr id="303" name="CustomShape 7"/>
              <p:cNvSpPr/>
              <p:nvPr/>
            </p:nvSpPr>
            <p:spPr>
              <a:xfrm rot="5400000">
                <a:off x="704520" y="210600"/>
                <a:ext cx="70920" cy="71280"/>
              </a:xfrm>
              <a:prstGeom prst="ellipse">
                <a:avLst/>
              </a:prstGeom>
              <a:solidFill>
                <a:schemeClr val="accent1"/>
              </a:solidFill>
              <a:ln>
                <a:noFill/>
              </a:ln>
              <a:effectLst>
                <a:outerShdw algn="bl" blurRad="57240" dir="5400000" dist="19080" rotWithShape="0">
                  <a:srgbClr val="000000">
                    <a:alpha val="16000"/>
                  </a:srgbClr>
                </a:outerShdw>
              </a:effectLst>
            </p:spPr>
            <p:style>
              <a:lnRef idx="0"/>
              <a:fillRef idx="0"/>
              <a:effectRef idx="0"/>
              <a:fontRef idx="minor"/>
            </p:style>
          </p:sp>
          <p:sp>
            <p:nvSpPr>
              <p:cNvPr id="304" name="CustomShape 8"/>
              <p:cNvSpPr/>
              <p:nvPr/>
            </p:nvSpPr>
            <p:spPr>
              <a:xfrm rot="5400000">
                <a:off x="572400" y="210600"/>
                <a:ext cx="70920" cy="71280"/>
              </a:xfrm>
              <a:prstGeom prst="ellipse">
                <a:avLst/>
              </a:prstGeom>
              <a:solidFill>
                <a:schemeClr val="accent1"/>
              </a:solidFill>
              <a:ln>
                <a:noFill/>
              </a:ln>
              <a:effectLst>
                <a:outerShdw algn="bl" blurRad="57240" dir="5400000" dist="19080" rotWithShape="0">
                  <a:srgbClr val="000000">
                    <a:alpha val="16000"/>
                  </a:srgbClr>
                </a:outerShdw>
              </a:effectLst>
            </p:spPr>
            <p:style>
              <a:lnRef idx="0"/>
              <a:fillRef idx="0"/>
              <a:effectRef idx="0"/>
              <a:fontRef idx="minor"/>
            </p:style>
          </p:sp>
          <p:sp>
            <p:nvSpPr>
              <p:cNvPr id="305" name="CustomShape 9"/>
              <p:cNvSpPr/>
              <p:nvPr/>
            </p:nvSpPr>
            <p:spPr>
              <a:xfrm rot="5400000">
                <a:off x="440280" y="210600"/>
                <a:ext cx="70920" cy="71280"/>
              </a:xfrm>
              <a:prstGeom prst="ellipse">
                <a:avLst/>
              </a:prstGeom>
              <a:solidFill>
                <a:schemeClr val="accent1"/>
              </a:solidFill>
              <a:ln>
                <a:noFill/>
              </a:ln>
              <a:effectLst>
                <a:outerShdw algn="bl" blurRad="57240" dir="5400000" dist="19080" rotWithShape="0">
                  <a:srgbClr val="000000">
                    <a:alpha val="16000"/>
                  </a:srgbClr>
                </a:outerShdw>
              </a:effectLst>
            </p:spPr>
            <p:style>
              <a:lnRef idx="0"/>
              <a:fillRef idx="0"/>
              <a:effectRef idx="0"/>
              <a:fontRef idx="minor"/>
            </p:style>
          </p:sp>
          <p:sp>
            <p:nvSpPr>
              <p:cNvPr id="306" name="CustomShape 10"/>
              <p:cNvSpPr/>
              <p:nvPr/>
            </p:nvSpPr>
            <p:spPr>
              <a:xfrm rot="5400000">
                <a:off x="308520" y="210600"/>
                <a:ext cx="70920" cy="71280"/>
              </a:xfrm>
              <a:prstGeom prst="ellipse">
                <a:avLst/>
              </a:prstGeom>
              <a:solidFill>
                <a:schemeClr val="accent1"/>
              </a:solidFill>
              <a:ln>
                <a:noFill/>
              </a:ln>
              <a:effectLst>
                <a:outerShdw algn="bl" blurRad="57240" dir="5400000" dist="19080" rotWithShape="0">
                  <a:srgbClr val="000000">
                    <a:alpha val="16000"/>
                  </a:srgbClr>
                </a:outerShdw>
              </a:effectLst>
            </p:spPr>
            <p:style>
              <a:lnRef idx="0"/>
              <a:fillRef idx="0"/>
              <a:effectRef idx="0"/>
              <a:fontRef idx="minor"/>
            </p:style>
          </p:sp>
          <p:sp>
            <p:nvSpPr>
              <p:cNvPr id="307" name="CustomShape 11"/>
              <p:cNvSpPr/>
              <p:nvPr/>
            </p:nvSpPr>
            <p:spPr>
              <a:xfrm rot="5400000">
                <a:off x="176400" y="210600"/>
                <a:ext cx="70920" cy="71280"/>
              </a:xfrm>
              <a:prstGeom prst="ellipse">
                <a:avLst/>
              </a:prstGeom>
              <a:solidFill>
                <a:schemeClr val="accent1"/>
              </a:solidFill>
              <a:ln>
                <a:noFill/>
              </a:ln>
              <a:effectLst>
                <a:outerShdw algn="bl" blurRad="57240" dir="5400000" dist="19080" rotWithShape="0">
                  <a:srgbClr val="000000">
                    <a:alpha val="16000"/>
                  </a:srgbClr>
                </a:outerShdw>
              </a:effectLst>
            </p:spPr>
            <p:style>
              <a:lnRef idx="0"/>
              <a:fillRef idx="0"/>
              <a:effectRef idx="0"/>
              <a:fontRef idx="minor"/>
            </p:style>
          </p:sp>
        </p:grpSp>
        <p:grpSp>
          <p:nvGrpSpPr>
            <p:cNvPr id="308" name="Group 12"/>
            <p:cNvGrpSpPr/>
            <p:nvPr/>
          </p:nvGrpSpPr>
          <p:grpSpPr>
            <a:xfrm>
              <a:off x="7840800" y="4910760"/>
              <a:ext cx="1127520" cy="70920"/>
              <a:chOff x="7840800" y="4910760"/>
              <a:chExt cx="1127520" cy="70920"/>
            </a:xfrm>
          </p:grpSpPr>
          <p:sp>
            <p:nvSpPr>
              <p:cNvPr id="309" name="CustomShape 13"/>
              <p:cNvSpPr/>
              <p:nvPr/>
            </p:nvSpPr>
            <p:spPr>
              <a:xfrm rot="5400000">
                <a:off x="8897040" y="4910400"/>
                <a:ext cx="70920" cy="71280"/>
              </a:xfrm>
              <a:prstGeom prst="ellipse">
                <a:avLst/>
              </a:prstGeom>
              <a:solidFill>
                <a:schemeClr val="accent1"/>
              </a:solidFill>
              <a:ln>
                <a:noFill/>
              </a:ln>
              <a:effectLst>
                <a:outerShdw algn="bl" blurRad="57240" dir="5400000" dist="19080" rotWithShape="0">
                  <a:srgbClr val="000000">
                    <a:alpha val="16000"/>
                  </a:srgbClr>
                </a:outerShdw>
              </a:effectLst>
            </p:spPr>
            <p:style>
              <a:lnRef idx="0"/>
              <a:fillRef idx="0"/>
              <a:effectRef idx="0"/>
              <a:fontRef idx="minor"/>
            </p:style>
          </p:sp>
          <p:sp>
            <p:nvSpPr>
              <p:cNvPr id="310" name="CustomShape 14"/>
              <p:cNvSpPr/>
              <p:nvPr/>
            </p:nvSpPr>
            <p:spPr>
              <a:xfrm rot="5400000">
                <a:off x="8764920" y="4910400"/>
                <a:ext cx="70920" cy="71280"/>
              </a:xfrm>
              <a:prstGeom prst="ellipse">
                <a:avLst/>
              </a:prstGeom>
              <a:solidFill>
                <a:schemeClr val="accent1"/>
              </a:solidFill>
              <a:ln>
                <a:noFill/>
              </a:ln>
              <a:effectLst>
                <a:outerShdw algn="bl" blurRad="57240" dir="5400000" dist="19080" rotWithShape="0">
                  <a:srgbClr val="000000">
                    <a:alpha val="16000"/>
                  </a:srgbClr>
                </a:outerShdw>
              </a:effectLst>
            </p:spPr>
            <p:style>
              <a:lnRef idx="0"/>
              <a:fillRef idx="0"/>
              <a:effectRef idx="0"/>
              <a:fontRef idx="minor"/>
            </p:style>
          </p:sp>
          <p:sp>
            <p:nvSpPr>
              <p:cNvPr id="311" name="CustomShape 15"/>
              <p:cNvSpPr/>
              <p:nvPr/>
            </p:nvSpPr>
            <p:spPr>
              <a:xfrm rot="5400000">
                <a:off x="8632800" y="4910400"/>
                <a:ext cx="70920" cy="71280"/>
              </a:xfrm>
              <a:prstGeom prst="ellipse">
                <a:avLst/>
              </a:prstGeom>
              <a:solidFill>
                <a:schemeClr val="accent1"/>
              </a:solidFill>
              <a:ln>
                <a:noFill/>
              </a:ln>
              <a:effectLst>
                <a:outerShdw algn="bl" blurRad="57240" dir="5400000" dist="19080" rotWithShape="0">
                  <a:srgbClr val="000000">
                    <a:alpha val="16000"/>
                  </a:srgbClr>
                </a:outerShdw>
              </a:effectLst>
            </p:spPr>
            <p:style>
              <a:lnRef idx="0"/>
              <a:fillRef idx="0"/>
              <a:effectRef idx="0"/>
              <a:fontRef idx="minor"/>
            </p:style>
          </p:sp>
          <p:sp>
            <p:nvSpPr>
              <p:cNvPr id="312" name="CustomShape 16"/>
              <p:cNvSpPr/>
              <p:nvPr/>
            </p:nvSpPr>
            <p:spPr>
              <a:xfrm rot="5400000">
                <a:off x="8501040" y="4910400"/>
                <a:ext cx="70920" cy="71280"/>
              </a:xfrm>
              <a:prstGeom prst="ellipse">
                <a:avLst/>
              </a:prstGeom>
              <a:solidFill>
                <a:schemeClr val="accent1"/>
              </a:solidFill>
              <a:ln>
                <a:noFill/>
              </a:ln>
              <a:effectLst>
                <a:outerShdw algn="bl" blurRad="57240" dir="5400000" dist="19080" rotWithShape="0">
                  <a:srgbClr val="000000">
                    <a:alpha val="16000"/>
                  </a:srgbClr>
                </a:outerShdw>
              </a:effectLst>
            </p:spPr>
            <p:style>
              <a:lnRef idx="0"/>
              <a:fillRef idx="0"/>
              <a:effectRef idx="0"/>
              <a:fontRef idx="minor"/>
            </p:style>
          </p:sp>
          <p:sp>
            <p:nvSpPr>
              <p:cNvPr id="313" name="CustomShape 17"/>
              <p:cNvSpPr/>
              <p:nvPr/>
            </p:nvSpPr>
            <p:spPr>
              <a:xfrm rot="5400000">
                <a:off x="8368920" y="4910400"/>
                <a:ext cx="70920" cy="71280"/>
              </a:xfrm>
              <a:prstGeom prst="ellipse">
                <a:avLst/>
              </a:prstGeom>
              <a:solidFill>
                <a:schemeClr val="accent1"/>
              </a:solidFill>
              <a:ln>
                <a:noFill/>
              </a:ln>
              <a:effectLst>
                <a:outerShdw algn="bl" blurRad="57240" dir="5400000" dist="19080" rotWithShape="0">
                  <a:srgbClr val="000000">
                    <a:alpha val="16000"/>
                  </a:srgbClr>
                </a:outerShdw>
              </a:effectLst>
            </p:spPr>
            <p:style>
              <a:lnRef idx="0"/>
              <a:fillRef idx="0"/>
              <a:effectRef idx="0"/>
              <a:fontRef idx="minor"/>
            </p:style>
          </p:sp>
          <p:sp>
            <p:nvSpPr>
              <p:cNvPr id="314" name="CustomShape 18"/>
              <p:cNvSpPr/>
              <p:nvPr/>
            </p:nvSpPr>
            <p:spPr>
              <a:xfrm rot="5400000">
                <a:off x="8236800" y="4910400"/>
                <a:ext cx="70920" cy="71280"/>
              </a:xfrm>
              <a:prstGeom prst="ellipse">
                <a:avLst/>
              </a:prstGeom>
              <a:solidFill>
                <a:schemeClr val="accent1"/>
              </a:solidFill>
              <a:ln>
                <a:noFill/>
              </a:ln>
              <a:effectLst>
                <a:outerShdw algn="bl" blurRad="57240" dir="5400000" dist="19080" rotWithShape="0">
                  <a:srgbClr val="000000">
                    <a:alpha val="16000"/>
                  </a:srgbClr>
                </a:outerShdw>
              </a:effectLst>
            </p:spPr>
            <p:style>
              <a:lnRef idx="0"/>
              <a:fillRef idx="0"/>
              <a:effectRef idx="0"/>
              <a:fontRef idx="minor"/>
            </p:style>
          </p:sp>
          <p:sp>
            <p:nvSpPr>
              <p:cNvPr id="315" name="CustomShape 19"/>
              <p:cNvSpPr/>
              <p:nvPr/>
            </p:nvSpPr>
            <p:spPr>
              <a:xfrm rot="5400000">
                <a:off x="8105040" y="4910400"/>
                <a:ext cx="70920" cy="71280"/>
              </a:xfrm>
              <a:prstGeom prst="ellipse">
                <a:avLst/>
              </a:prstGeom>
              <a:solidFill>
                <a:schemeClr val="accent1"/>
              </a:solidFill>
              <a:ln>
                <a:noFill/>
              </a:ln>
              <a:effectLst>
                <a:outerShdw algn="bl" blurRad="57240" dir="5400000" dist="19080" rotWithShape="0">
                  <a:srgbClr val="000000">
                    <a:alpha val="16000"/>
                  </a:srgbClr>
                </a:outerShdw>
              </a:effectLst>
            </p:spPr>
            <p:style>
              <a:lnRef idx="0"/>
              <a:fillRef idx="0"/>
              <a:effectRef idx="0"/>
              <a:fontRef idx="minor"/>
            </p:style>
          </p:sp>
          <p:sp>
            <p:nvSpPr>
              <p:cNvPr id="316" name="CustomShape 20"/>
              <p:cNvSpPr/>
              <p:nvPr/>
            </p:nvSpPr>
            <p:spPr>
              <a:xfrm rot="5400000">
                <a:off x="7972920" y="4910400"/>
                <a:ext cx="70920" cy="71280"/>
              </a:xfrm>
              <a:prstGeom prst="ellipse">
                <a:avLst/>
              </a:prstGeom>
              <a:solidFill>
                <a:schemeClr val="accent1"/>
              </a:solidFill>
              <a:ln>
                <a:noFill/>
              </a:ln>
              <a:effectLst>
                <a:outerShdw algn="bl" blurRad="57240" dir="5400000" dist="19080" rotWithShape="0">
                  <a:srgbClr val="000000">
                    <a:alpha val="16000"/>
                  </a:srgbClr>
                </a:outerShdw>
              </a:effectLst>
            </p:spPr>
            <p:style>
              <a:lnRef idx="0"/>
              <a:fillRef idx="0"/>
              <a:effectRef idx="0"/>
              <a:fontRef idx="minor"/>
            </p:style>
          </p:sp>
          <p:sp>
            <p:nvSpPr>
              <p:cNvPr id="317" name="CustomShape 21"/>
              <p:cNvSpPr/>
              <p:nvPr/>
            </p:nvSpPr>
            <p:spPr>
              <a:xfrm rot="5400000">
                <a:off x="7840800" y="4910400"/>
                <a:ext cx="70920" cy="71280"/>
              </a:xfrm>
              <a:prstGeom prst="ellipse">
                <a:avLst/>
              </a:prstGeom>
              <a:solidFill>
                <a:schemeClr val="accent1"/>
              </a:solidFill>
              <a:ln>
                <a:noFill/>
              </a:ln>
              <a:effectLst>
                <a:outerShdw algn="bl" blurRad="57240" dir="5400000" dist="19080" rotWithShape="0">
                  <a:srgbClr val="000000">
                    <a:alpha val="16000"/>
                  </a:srgbClr>
                </a:outerShdw>
              </a:effectLst>
            </p:spPr>
            <p:style>
              <a:lnRef idx="0"/>
              <a:fillRef idx="0"/>
              <a:effectRef idx="0"/>
              <a:fontRef idx="minor"/>
            </p:style>
          </p:sp>
        </p:grpSp>
      </p:grpSp>
      <p:grpSp>
        <p:nvGrpSpPr>
          <p:cNvPr id="318" name="Group 22"/>
          <p:cNvGrpSpPr/>
          <p:nvPr/>
        </p:nvGrpSpPr>
        <p:grpSpPr>
          <a:xfrm>
            <a:off x="453600" y="438480"/>
            <a:ext cx="8052480" cy="4195800"/>
            <a:chOff x="453600" y="438480"/>
            <a:chExt cx="8052480" cy="4195800"/>
          </a:xfrm>
        </p:grpSpPr>
        <p:sp>
          <p:nvSpPr>
            <p:cNvPr id="319" name="CustomShape 23"/>
            <p:cNvSpPr/>
            <p:nvPr/>
          </p:nvSpPr>
          <p:spPr>
            <a:xfrm>
              <a:off x="453600" y="1374480"/>
              <a:ext cx="77040" cy="77040"/>
            </a:xfrm>
            <a:prstGeom prst="rect">
              <a:avLst/>
            </a:prstGeom>
            <a:solidFill>
              <a:schemeClr val="lt2"/>
            </a:solidFill>
            <a:ln>
              <a:noFill/>
            </a:ln>
          </p:spPr>
          <p:style>
            <a:lnRef idx="0"/>
            <a:fillRef idx="0"/>
            <a:effectRef idx="0"/>
            <a:fontRef idx="minor"/>
          </p:style>
        </p:sp>
        <p:sp>
          <p:nvSpPr>
            <p:cNvPr id="320" name="CustomShape 24"/>
            <p:cNvSpPr/>
            <p:nvPr/>
          </p:nvSpPr>
          <p:spPr>
            <a:xfrm>
              <a:off x="4929840" y="438480"/>
              <a:ext cx="77040" cy="77040"/>
            </a:xfrm>
            <a:prstGeom prst="rect">
              <a:avLst/>
            </a:prstGeom>
            <a:solidFill>
              <a:schemeClr val="accent1"/>
            </a:solidFill>
            <a:ln>
              <a:noFill/>
            </a:ln>
          </p:spPr>
          <p:style>
            <a:lnRef idx="0"/>
            <a:fillRef idx="0"/>
            <a:effectRef idx="0"/>
            <a:fontRef idx="minor"/>
          </p:style>
        </p:sp>
        <p:sp>
          <p:nvSpPr>
            <p:cNvPr id="321" name="CustomShape 25"/>
            <p:cNvSpPr/>
            <p:nvPr/>
          </p:nvSpPr>
          <p:spPr>
            <a:xfrm>
              <a:off x="8429040" y="3637440"/>
              <a:ext cx="77040" cy="77040"/>
            </a:xfrm>
            <a:prstGeom prst="rect">
              <a:avLst/>
            </a:prstGeom>
            <a:solidFill>
              <a:schemeClr val="lt2"/>
            </a:solidFill>
            <a:ln>
              <a:noFill/>
            </a:ln>
          </p:spPr>
          <p:style>
            <a:lnRef idx="0"/>
            <a:fillRef idx="0"/>
            <a:effectRef idx="0"/>
            <a:fontRef idx="minor"/>
          </p:style>
        </p:sp>
        <p:sp>
          <p:nvSpPr>
            <p:cNvPr id="322" name="CustomShape 26"/>
            <p:cNvSpPr/>
            <p:nvPr/>
          </p:nvSpPr>
          <p:spPr>
            <a:xfrm>
              <a:off x="4745520" y="4557240"/>
              <a:ext cx="77040" cy="77040"/>
            </a:xfrm>
            <a:prstGeom prst="rect">
              <a:avLst/>
            </a:prstGeom>
            <a:solidFill>
              <a:schemeClr val="accent1"/>
            </a:solidFill>
            <a:ln>
              <a:noFill/>
            </a:ln>
          </p:spPr>
          <p:style>
            <a:lnRef idx="0"/>
            <a:fillRef idx="0"/>
            <a:effectRef idx="0"/>
            <a:fontRef idx="minor"/>
          </p:style>
        </p:sp>
      </p:grpSp>
      <p:grpSp>
        <p:nvGrpSpPr>
          <p:cNvPr id="323" name="Group 27"/>
          <p:cNvGrpSpPr/>
          <p:nvPr/>
        </p:nvGrpSpPr>
        <p:grpSpPr>
          <a:xfrm>
            <a:off x="-57600" y="2414880"/>
            <a:ext cx="3349080" cy="2801160"/>
            <a:chOff x="-57600" y="2414880"/>
            <a:chExt cx="3349080" cy="2801160"/>
          </a:xfrm>
        </p:grpSpPr>
        <p:sp>
          <p:nvSpPr>
            <p:cNvPr id="324" name="CustomShape 28"/>
            <p:cNvSpPr/>
            <p:nvPr/>
          </p:nvSpPr>
          <p:spPr>
            <a:xfrm flipH="1" rot="10800000">
              <a:off x="-57960" y="2556360"/>
              <a:ext cx="3349080" cy="2659680"/>
            </a:xfrm>
            <a:custGeom>
              <a:avLst/>
              <a:gdLst/>
              <a:ahLst/>
              <a:rect l="l" t="t" r="r" b="b"/>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style>
            <a:lnRef idx="0"/>
            <a:fillRef idx="0"/>
            <a:effectRef idx="0"/>
            <a:fontRef idx="minor"/>
          </p:style>
        </p:sp>
        <p:sp>
          <p:nvSpPr>
            <p:cNvPr id="325" name="CustomShape 29"/>
            <p:cNvSpPr/>
            <p:nvPr/>
          </p:nvSpPr>
          <p:spPr>
            <a:xfrm flipH="1" rot="10800000">
              <a:off x="-21600" y="3713760"/>
              <a:ext cx="1891440" cy="1502280"/>
            </a:xfrm>
            <a:custGeom>
              <a:avLst/>
              <a:gdLst/>
              <a:ahLst/>
              <a:rect l="l" t="t" r="r" b="b"/>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a:noFill/>
            </a:ln>
          </p:spPr>
          <p:style>
            <a:lnRef idx="0"/>
            <a:fillRef idx="0"/>
            <a:effectRef idx="0"/>
            <a:fontRef idx="minor"/>
          </p:style>
        </p:sp>
        <p:grpSp>
          <p:nvGrpSpPr>
            <p:cNvPr id="326" name="Group 30"/>
            <p:cNvGrpSpPr/>
            <p:nvPr/>
          </p:nvGrpSpPr>
          <p:grpSpPr>
            <a:xfrm>
              <a:off x="614520" y="2414880"/>
              <a:ext cx="2382840" cy="2130120"/>
              <a:chOff x="614520" y="2414880"/>
              <a:chExt cx="2382840" cy="2130120"/>
            </a:xfrm>
          </p:grpSpPr>
          <p:sp>
            <p:nvSpPr>
              <p:cNvPr id="327" name="CustomShape 31"/>
              <p:cNvSpPr/>
              <p:nvPr/>
            </p:nvSpPr>
            <p:spPr>
              <a:xfrm flipH="1">
                <a:off x="1349640" y="3006360"/>
                <a:ext cx="1623240" cy="1514160"/>
              </a:xfrm>
              <a:custGeom>
                <a:avLst/>
                <a:gdLst/>
                <a:ahLst/>
                <a:rect l="l" t="t" r="r" b="b"/>
                <a:pathLst>
                  <a:path w="78603" h="73328">
                    <a:moveTo>
                      <a:pt x="0" y="73328"/>
                    </a:moveTo>
                    <a:lnTo>
                      <a:pt x="24478" y="48850"/>
                    </a:lnTo>
                    <a:lnTo>
                      <a:pt x="41781" y="48850"/>
                    </a:lnTo>
                    <a:lnTo>
                      <a:pt x="59295" y="31336"/>
                    </a:lnTo>
                    <a:lnTo>
                      <a:pt x="59295" y="19308"/>
                    </a:lnTo>
                    <a:lnTo>
                      <a:pt x="78603" y="0"/>
                    </a:lnTo>
                  </a:path>
                </a:pathLst>
              </a:custGeom>
              <a:noFill/>
              <a:ln w="9360">
                <a:solidFill>
                  <a:srgbClr val="006eff"/>
                </a:solidFill>
                <a:round/>
              </a:ln>
            </p:spPr>
            <p:style>
              <a:lnRef idx="0"/>
              <a:fillRef idx="0"/>
              <a:effectRef idx="0"/>
              <a:fontRef idx="minor"/>
            </p:style>
          </p:sp>
          <p:sp>
            <p:nvSpPr>
              <p:cNvPr id="328" name="CustomShape 32"/>
              <p:cNvSpPr/>
              <p:nvPr/>
            </p:nvSpPr>
            <p:spPr>
              <a:xfrm flipH="1">
                <a:off x="693360" y="2493360"/>
                <a:ext cx="1733400" cy="1683000"/>
              </a:xfrm>
              <a:custGeom>
                <a:avLst/>
                <a:gdLst/>
                <a:ahLst/>
                <a:rect l="l" t="t" r="r" b="b"/>
                <a:pathLst>
                  <a:path w="83931" h="81505">
                    <a:moveTo>
                      <a:pt x="83931" y="0"/>
                    </a:moveTo>
                    <a:lnTo>
                      <a:pt x="63463" y="20468"/>
                    </a:lnTo>
                    <a:lnTo>
                      <a:pt x="63463" y="33340"/>
                    </a:lnTo>
                    <a:lnTo>
                      <a:pt x="43944" y="52859"/>
                    </a:lnTo>
                    <a:lnTo>
                      <a:pt x="28645" y="52859"/>
                    </a:lnTo>
                    <a:lnTo>
                      <a:pt x="0" y="81505"/>
                    </a:lnTo>
                  </a:path>
                </a:pathLst>
              </a:custGeom>
              <a:noFill/>
              <a:ln w="9360">
                <a:solidFill>
                  <a:srgbClr val="006eff"/>
                </a:solidFill>
                <a:round/>
              </a:ln>
            </p:spPr>
            <p:style>
              <a:lnRef idx="0"/>
              <a:fillRef idx="0"/>
              <a:effectRef idx="0"/>
              <a:fontRef idx="minor"/>
            </p:style>
          </p:sp>
          <p:sp>
            <p:nvSpPr>
              <p:cNvPr id="329" name="CustomShape 33"/>
              <p:cNvSpPr/>
              <p:nvPr/>
            </p:nvSpPr>
            <p:spPr>
              <a:xfrm flipH="1">
                <a:off x="1268640" y="2926080"/>
                <a:ext cx="104760" cy="104760"/>
              </a:xfrm>
              <a:prstGeom prst="ellipse">
                <a:avLst/>
              </a:prstGeom>
              <a:solidFill>
                <a:schemeClr val="lt2"/>
              </a:solidFill>
              <a:ln>
                <a:noFill/>
              </a:ln>
            </p:spPr>
            <p:style>
              <a:lnRef idx="0"/>
              <a:fillRef idx="0"/>
              <a:effectRef idx="0"/>
              <a:fontRef idx="minor"/>
            </p:style>
          </p:sp>
          <p:sp>
            <p:nvSpPr>
              <p:cNvPr id="330" name="CustomShape 34"/>
              <p:cNvSpPr/>
              <p:nvPr/>
            </p:nvSpPr>
            <p:spPr>
              <a:xfrm flipH="1">
                <a:off x="614160" y="2414880"/>
                <a:ext cx="104760" cy="104760"/>
              </a:xfrm>
              <a:prstGeom prst="ellipse">
                <a:avLst/>
              </a:prstGeom>
              <a:solidFill>
                <a:schemeClr val="lt2"/>
              </a:solidFill>
              <a:ln>
                <a:noFill/>
              </a:ln>
            </p:spPr>
            <p:style>
              <a:lnRef idx="0"/>
              <a:fillRef idx="0"/>
              <a:effectRef idx="0"/>
              <a:fontRef idx="minor"/>
            </p:style>
          </p:sp>
          <p:sp>
            <p:nvSpPr>
              <p:cNvPr id="331" name="CustomShape 35"/>
              <p:cNvSpPr/>
              <p:nvPr/>
            </p:nvSpPr>
            <p:spPr>
              <a:xfrm flipH="1">
                <a:off x="2400480" y="4149720"/>
                <a:ext cx="52200" cy="52200"/>
              </a:xfrm>
              <a:prstGeom prst="ellipse">
                <a:avLst/>
              </a:prstGeom>
              <a:solidFill>
                <a:schemeClr val="lt2"/>
              </a:solidFill>
              <a:ln>
                <a:noFill/>
              </a:ln>
            </p:spPr>
            <p:style>
              <a:lnRef idx="0"/>
              <a:fillRef idx="0"/>
              <a:effectRef idx="0"/>
              <a:fontRef idx="minor"/>
            </p:style>
          </p:sp>
          <p:sp>
            <p:nvSpPr>
              <p:cNvPr id="332" name="CustomShape 36"/>
              <p:cNvSpPr/>
              <p:nvPr/>
            </p:nvSpPr>
            <p:spPr>
              <a:xfrm flipH="1">
                <a:off x="2944800" y="4492800"/>
                <a:ext cx="52200" cy="52200"/>
              </a:xfrm>
              <a:prstGeom prst="ellipse">
                <a:avLst/>
              </a:prstGeom>
              <a:solidFill>
                <a:schemeClr val="lt2"/>
              </a:solidFill>
              <a:ln>
                <a:noFill/>
              </a:ln>
            </p:spPr>
            <p:style>
              <a:lnRef idx="0"/>
              <a:fillRef idx="0"/>
              <a:effectRef idx="0"/>
              <a:fontRef idx="minor"/>
            </p:style>
          </p:sp>
        </p:grpSp>
      </p:grpSp>
      <p:grpSp>
        <p:nvGrpSpPr>
          <p:cNvPr id="333" name="Group 37"/>
          <p:cNvGrpSpPr/>
          <p:nvPr/>
        </p:nvGrpSpPr>
        <p:grpSpPr>
          <a:xfrm>
            <a:off x="5857920" y="0"/>
            <a:ext cx="3349080" cy="2780640"/>
            <a:chOff x="5857920" y="0"/>
            <a:chExt cx="3349080" cy="2780640"/>
          </a:xfrm>
        </p:grpSpPr>
        <p:sp>
          <p:nvSpPr>
            <p:cNvPr id="334" name="CustomShape 38"/>
            <p:cNvSpPr/>
            <p:nvPr/>
          </p:nvSpPr>
          <p:spPr>
            <a:xfrm flipH="1">
              <a:off x="5857560" y="0"/>
              <a:ext cx="3349080" cy="2659680"/>
            </a:xfrm>
            <a:custGeom>
              <a:avLst/>
              <a:gdLst/>
              <a:ahLst/>
              <a:rect l="l" t="t" r="r" b="b"/>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style>
            <a:lnRef idx="0"/>
            <a:fillRef idx="0"/>
            <a:effectRef idx="0"/>
            <a:fontRef idx="minor"/>
          </p:style>
        </p:sp>
        <p:sp>
          <p:nvSpPr>
            <p:cNvPr id="335" name="CustomShape 39"/>
            <p:cNvSpPr/>
            <p:nvPr/>
          </p:nvSpPr>
          <p:spPr>
            <a:xfrm flipH="1">
              <a:off x="7278840" y="0"/>
              <a:ext cx="1891440" cy="1502280"/>
            </a:xfrm>
            <a:custGeom>
              <a:avLst/>
              <a:gdLst/>
              <a:ahLst/>
              <a:rect l="l" t="t" r="r" b="b"/>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a:noFill/>
            </a:ln>
          </p:spPr>
          <p:style>
            <a:lnRef idx="0"/>
            <a:fillRef idx="0"/>
            <a:effectRef idx="0"/>
            <a:fontRef idx="minor"/>
          </p:style>
        </p:sp>
        <p:grpSp>
          <p:nvGrpSpPr>
            <p:cNvPr id="336" name="Group 40"/>
            <p:cNvGrpSpPr/>
            <p:nvPr/>
          </p:nvGrpSpPr>
          <p:grpSpPr>
            <a:xfrm>
              <a:off x="6204960" y="650520"/>
              <a:ext cx="2382840" cy="2130120"/>
              <a:chOff x="6204960" y="650520"/>
              <a:chExt cx="2382840" cy="2130120"/>
            </a:xfrm>
          </p:grpSpPr>
          <p:sp>
            <p:nvSpPr>
              <p:cNvPr id="337" name="CustomShape 41"/>
              <p:cNvSpPr/>
              <p:nvPr/>
            </p:nvSpPr>
            <p:spPr>
              <a:xfrm flipV="1">
                <a:off x="6229440" y="674280"/>
                <a:ext cx="1623240" cy="1514160"/>
              </a:xfrm>
              <a:custGeom>
                <a:avLst/>
                <a:gdLst/>
                <a:ahLst/>
                <a:rect l="l" t="t" r="r" b="b"/>
                <a:pathLst>
                  <a:path w="78603" h="73328">
                    <a:moveTo>
                      <a:pt x="0" y="73328"/>
                    </a:moveTo>
                    <a:lnTo>
                      <a:pt x="24478" y="48850"/>
                    </a:lnTo>
                    <a:lnTo>
                      <a:pt x="41781" y="48850"/>
                    </a:lnTo>
                    <a:lnTo>
                      <a:pt x="59295" y="31336"/>
                    </a:lnTo>
                    <a:lnTo>
                      <a:pt x="59295" y="19308"/>
                    </a:lnTo>
                    <a:lnTo>
                      <a:pt x="78603" y="0"/>
                    </a:lnTo>
                  </a:path>
                </a:pathLst>
              </a:custGeom>
              <a:noFill/>
              <a:ln w="9360">
                <a:solidFill>
                  <a:srgbClr val="006eff"/>
                </a:solidFill>
                <a:round/>
              </a:ln>
            </p:spPr>
            <p:style>
              <a:lnRef idx="0"/>
              <a:fillRef idx="0"/>
              <a:effectRef idx="0"/>
              <a:fontRef idx="minor"/>
            </p:style>
          </p:sp>
          <p:sp>
            <p:nvSpPr>
              <p:cNvPr id="338" name="CustomShape 42"/>
              <p:cNvSpPr/>
              <p:nvPr/>
            </p:nvSpPr>
            <p:spPr>
              <a:xfrm flipV="1">
                <a:off x="6775560" y="1018080"/>
                <a:ext cx="1733400" cy="1683000"/>
              </a:xfrm>
              <a:custGeom>
                <a:avLst/>
                <a:gdLst/>
                <a:ahLst/>
                <a:rect l="l" t="t" r="r" b="b"/>
                <a:pathLst>
                  <a:path w="83931" h="81505">
                    <a:moveTo>
                      <a:pt x="83931" y="0"/>
                    </a:moveTo>
                    <a:lnTo>
                      <a:pt x="63463" y="20468"/>
                    </a:lnTo>
                    <a:lnTo>
                      <a:pt x="63463" y="33340"/>
                    </a:lnTo>
                    <a:lnTo>
                      <a:pt x="43944" y="52859"/>
                    </a:lnTo>
                    <a:lnTo>
                      <a:pt x="28645" y="52859"/>
                    </a:lnTo>
                    <a:lnTo>
                      <a:pt x="0" y="81505"/>
                    </a:lnTo>
                  </a:path>
                </a:pathLst>
              </a:custGeom>
              <a:noFill/>
              <a:ln w="9360">
                <a:solidFill>
                  <a:srgbClr val="006eff"/>
                </a:solidFill>
                <a:round/>
              </a:ln>
            </p:spPr>
            <p:style>
              <a:lnRef idx="0"/>
              <a:fillRef idx="0"/>
              <a:effectRef idx="0"/>
              <a:fontRef idx="minor"/>
            </p:style>
          </p:sp>
          <p:sp>
            <p:nvSpPr>
              <p:cNvPr id="339" name="CustomShape 43"/>
              <p:cNvSpPr/>
              <p:nvPr/>
            </p:nvSpPr>
            <p:spPr>
              <a:xfrm flipV="1">
                <a:off x="7828560" y="2164320"/>
                <a:ext cx="104760" cy="104760"/>
              </a:xfrm>
              <a:prstGeom prst="ellipse">
                <a:avLst/>
              </a:prstGeom>
              <a:solidFill>
                <a:schemeClr val="lt2"/>
              </a:solidFill>
              <a:ln>
                <a:noFill/>
              </a:ln>
            </p:spPr>
            <p:style>
              <a:lnRef idx="0"/>
              <a:fillRef idx="0"/>
              <a:effectRef idx="0"/>
              <a:fontRef idx="minor"/>
            </p:style>
          </p:sp>
          <p:sp>
            <p:nvSpPr>
              <p:cNvPr id="340" name="CustomShape 44"/>
              <p:cNvSpPr/>
              <p:nvPr/>
            </p:nvSpPr>
            <p:spPr>
              <a:xfrm flipV="1">
                <a:off x="8483040" y="2675520"/>
                <a:ext cx="104760" cy="104760"/>
              </a:xfrm>
              <a:prstGeom prst="ellipse">
                <a:avLst/>
              </a:prstGeom>
              <a:solidFill>
                <a:schemeClr val="lt2"/>
              </a:solidFill>
              <a:ln>
                <a:noFill/>
              </a:ln>
            </p:spPr>
            <p:style>
              <a:lnRef idx="0"/>
              <a:fillRef idx="0"/>
              <a:effectRef idx="0"/>
              <a:fontRef idx="minor"/>
            </p:style>
          </p:sp>
          <p:sp>
            <p:nvSpPr>
              <p:cNvPr id="341" name="CustomShape 45"/>
              <p:cNvSpPr/>
              <p:nvPr/>
            </p:nvSpPr>
            <p:spPr>
              <a:xfrm flipV="1">
                <a:off x="6749640" y="993240"/>
                <a:ext cx="52200" cy="52200"/>
              </a:xfrm>
              <a:prstGeom prst="ellipse">
                <a:avLst/>
              </a:prstGeom>
              <a:solidFill>
                <a:schemeClr val="lt2"/>
              </a:solidFill>
              <a:ln>
                <a:noFill/>
              </a:ln>
            </p:spPr>
            <p:style>
              <a:lnRef idx="0"/>
              <a:fillRef idx="0"/>
              <a:effectRef idx="0"/>
              <a:fontRef idx="minor"/>
            </p:style>
          </p:sp>
          <p:sp>
            <p:nvSpPr>
              <p:cNvPr id="342" name="CustomShape 46"/>
              <p:cNvSpPr/>
              <p:nvPr/>
            </p:nvSpPr>
            <p:spPr>
              <a:xfrm flipV="1">
                <a:off x="6204960" y="650160"/>
                <a:ext cx="52200" cy="52200"/>
              </a:xfrm>
              <a:prstGeom prst="ellipse">
                <a:avLst/>
              </a:prstGeom>
              <a:solidFill>
                <a:schemeClr val="lt2"/>
              </a:solidFill>
              <a:ln>
                <a:noFill/>
              </a:ln>
            </p:spPr>
            <p:style>
              <a:lnRef idx="0"/>
              <a:fillRef idx="0"/>
              <a:effectRef idx="0"/>
              <a:fontRef idx="minor"/>
            </p:style>
          </p:sp>
        </p:grpSp>
      </p:grpSp>
      <p:sp>
        <p:nvSpPr>
          <p:cNvPr id="343" name="PlaceHolder 47"/>
          <p:cNvSpPr>
            <a:spLocks noGrp="1"/>
          </p:cNvSpPr>
          <p:nvPr>
            <p:ph type="title"/>
          </p:nvPr>
        </p:nvSpPr>
        <p:spPr>
          <a:xfrm>
            <a:off x="457200" y="205200"/>
            <a:ext cx="8229240" cy="858600"/>
          </a:xfrm>
          <a:prstGeom prst="rect">
            <a:avLst/>
          </a:prstGeom>
        </p:spPr>
        <p:txBody>
          <a:bodyPr lIns="0" rIns="0" tIns="0" bIns="0" anchor="ctr">
            <a:noAutofit/>
          </a:bodyPr>
          <a:p>
            <a:pPr algn="ctr"/>
            <a:r>
              <a:rPr b="0" lang="ru-RU" sz="4400" spc="-1" strike="noStrike">
                <a:latin typeface="Arial"/>
              </a:rPr>
              <a:t>Click to edit the title text format</a:t>
            </a:r>
            <a:endParaRPr b="0" lang="ru-RU" sz="4400" spc="-1" strike="noStrike">
              <a:latin typeface="Arial"/>
            </a:endParaRPr>
          </a:p>
        </p:txBody>
      </p:sp>
      <p:sp>
        <p:nvSpPr>
          <p:cNvPr id="344" name="PlaceHolder 4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ffffff"/>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ffffff"/>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ffffff"/>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ffffff"/>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ffffff"/>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ffffff"/>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1c"/>
        </a:solidFill>
      </p:bgPr>
    </p:bg>
    <p:spTree>
      <p:nvGrpSpPr>
        <p:cNvPr id="1" name=""/>
        <p:cNvGrpSpPr/>
        <p:nvPr/>
      </p:nvGrpSpPr>
      <p:grpSpPr>
        <a:xfrm>
          <a:off x="0" y="0"/>
          <a:ext cx="0" cy="0"/>
          <a:chOff x="0" y="0"/>
          <a:chExt cx="0" cy="0"/>
        </a:xfrm>
      </p:grpSpPr>
      <p:pic>
        <p:nvPicPr>
          <p:cNvPr id="381" name="Google Shape;80;p3" descr=""/>
          <p:cNvPicPr/>
          <p:nvPr/>
        </p:nvPicPr>
        <p:blipFill>
          <a:blip r:embed="rId2"/>
          <a:stretch/>
        </p:blipFill>
        <p:spPr>
          <a:xfrm>
            <a:off x="0" y="0"/>
            <a:ext cx="9143280" cy="5142960"/>
          </a:xfrm>
          <a:prstGeom prst="rect">
            <a:avLst/>
          </a:prstGeom>
          <a:ln>
            <a:noFill/>
          </a:ln>
        </p:spPr>
      </p:pic>
      <p:grpSp>
        <p:nvGrpSpPr>
          <p:cNvPr id="382" name="Group 1"/>
          <p:cNvGrpSpPr/>
          <p:nvPr/>
        </p:nvGrpSpPr>
        <p:grpSpPr>
          <a:xfrm>
            <a:off x="421920" y="272880"/>
            <a:ext cx="8357400" cy="4649040"/>
            <a:chOff x="421920" y="272880"/>
            <a:chExt cx="8357400" cy="4649040"/>
          </a:xfrm>
        </p:grpSpPr>
        <p:pic>
          <p:nvPicPr>
            <p:cNvPr id="383" name="Google Shape;85;p3" descr=""/>
            <p:cNvPicPr/>
            <p:nvPr/>
          </p:nvPicPr>
          <p:blipFill>
            <a:blip r:embed="rId3"/>
            <a:stretch/>
          </p:blipFill>
          <p:spPr>
            <a:xfrm>
              <a:off x="6772680" y="272880"/>
              <a:ext cx="2006640" cy="317880"/>
            </a:xfrm>
            <a:prstGeom prst="rect">
              <a:avLst/>
            </a:prstGeom>
            <a:ln>
              <a:noFill/>
            </a:ln>
          </p:spPr>
        </p:pic>
        <p:pic>
          <p:nvPicPr>
            <p:cNvPr id="384" name="Google Shape;86;p3" descr=""/>
            <p:cNvPicPr/>
            <p:nvPr/>
          </p:nvPicPr>
          <p:blipFill>
            <a:blip r:embed="rId4"/>
            <a:stretch/>
          </p:blipFill>
          <p:spPr>
            <a:xfrm>
              <a:off x="421920" y="4604040"/>
              <a:ext cx="2006640" cy="317880"/>
            </a:xfrm>
            <a:prstGeom prst="rect">
              <a:avLst/>
            </a:prstGeom>
            <a:ln>
              <a:noFill/>
            </a:ln>
          </p:spPr>
        </p:pic>
      </p:grpSp>
      <p:grpSp>
        <p:nvGrpSpPr>
          <p:cNvPr id="385" name="Group 2"/>
          <p:cNvGrpSpPr/>
          <p:nvPr/>
        </p:nvGrpSpPr>
        <p:grpSpPr>
          <a:xfrm>
            <a:off x="344520" y="438480"/>
            <a:ext cx="8345520" cy="4379040"/>
            <a:chOff x="344520" y="438480"/>
            <a:chExt cx="8345520" cy="4379040"/>
          </a:xfrm>
        </p:grpSpPr>
        <p:sp>
          <p:nvSpPr>
            <p:cNvPr id="386" name="CustomShape 3"/>
            <p:cNvSpPr/>
            <p:nvPr/>
          </p:nvSpPr>
          <p:spPr>
            <a:xfrm>
              <a:off x="8613000" y="1614600"/>
              <a:ext cx="77040" cy="77040"/>
            </a:xfrm>
            <a:prstGeom prst="rect">
              <a:avLst/>
            </a:prstGeom>
            <a:solidFill>
              <a:schemeClr val="accent1"/>
            </a:solidFill>
            <a:ln>
              <a:noFill/>
            </a:ln>
          </p:spPr>
          <p:style>
            <a:lnRef idx="0"/>
            <a:fillRef idx="0"/>
            <a:effectRef idx="0"/>
            <a:fontRef idx="minor"/>
          </p:style>
        </p:sp>
        <p:sp>
          <p:nvSpPr>
            <p:cNvPr id="387" name="CustomShape 4"/>
            <p:cNvSpPr/>
            <p:nvPr/>
          </p:nvSpPr>
          <p:spPr>
            <a:xfrm>
              <a:off x="4758480" y="4740480"/>
              <a:ext cx="77040" cy="77040"/>
            </a:xfrm>
            <a:prstGeom prst="rect">
              <a:avLst/>
            </a:prstGeom>
            <a:solidFill>
              <a:schemeClr val="lt2"/>
            </a:solidFill>
            <a:ln>
              <a:noFill/>
            </a:ln>
          </p:spPr>
          <p:style>
            <a:lnRef idx="0"/>
            <a:fillRef idx="0"/>
            <a:effectRef idx="0"/>
            <a:fontRef idx="minor"/>
          </p:style>
        </p:sp>
        <p:sp>
          <p:nvSpPr>
            <p:cNvPr id="388" name="CustomShape 5"/>
            <p:cNvSpPr/>
            <p:nvPr/>
          </p:nvSpPr>
          <p:spPr>
            <a:xfrm>
              <a:off x="4929840" y="438480"/>
              <a:ext cx="77040" cy="77040"/>
            </a:xfrm>
            <a:prstGeom prst="rect">
              <a:avLst/>
            </a:prstGeom>
            <a:solidFill>
              <a:schemeClr val="accent1"/>
            </a:solidFill>
            <a:ln>
              <a:noFill/>
            </a:ln>
          </p:spPr>
          <p:style>
            <a:lnRef idx="0"/>
            <a:fillRef idx="0"/>
            <a:effectRef idx="0"/>
            <a:fontRef idx="minor"/>
          </p:style>
        </p:sp>
        <p:sp>
          <p:nvSpPr>
            <p:cNvPr id="389" name="CustomShape 6"/>
            <p:cNvSpPr/>
            <p:nvPr/>
          </p:nvSpPr>
          <p:spPr>
            <a:xfrm>
              <a:off x="344520" y="3180960"/>
              <a:ext cx="77040" cy="77040"/>
            </a:xfrm>
            <a:prstGeom prst="rect">
              <a:avLst/>
            </a:prstGeom>
            <a:solidFill>
              <a:schemeClr val="accent1"/>
            </a:solidFill>
            <a:ln>
              <a:noFill/>
            </a:ln>
          </p:spPr>
          <p:style>
            <a:lnRef idx="0"/>
            <a:fillRef idx="0"/>
            <a:effectRef idx="0"/>
            <a:fontRef idx="minor"/>
          </p:style>
        </p:sp>
      </p:grpSp>
      <p:grpSp>
        <p:nvGrpSpPr>
          <p:cNvPr id="390" name="Group 7"/>
          <p:cNvGrpSpPr/>
          <p:nvPr/>
        </p:nvGrpSpPr>
        <p:grpSpPr>
          <a:xfrm>
            <a:off x="-347400" y="0"/>
            <a:ext cx="3429360" cy="2460240"/>
            <a:chOff x="-347400" y="0"/>
            <a:chExt cx="3429360" cy="2460240"/>
          </a:xfrm>
        </p:grpSpPr>
        <p:sp>
          <p:nvSpPr>
            <p:cNvPr id="391" name="CustomShape 8"/>
            <p:cNvSpPr/>
            <p:nvPr/>
          </p:nvSpPr>
          <p:spPr>
            <a:xfrm>
              <a:off x="-15840" y="0"/>
              <a:ext cx="3097800" cy="2460240"/>
            </a:xfrm>
            <a:custGeom>
              <a:avLst/>
              <a:gdLst/>
              <a:ahLst/>
              <a:rect l="l" t="t" r="r" b="b"/>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style>
            <a:lnRef idx="0"/>
            <a:fillRef idx="0"/>
            <a:effectRef idx="0"/>
            <a:fontRef idx="minor"/>
          </p:style>
        </p:sp>
        <p:sp>
          <p:nvSpPr>
            <p:cNvPr id="392" name="CustomShape 9"/>
            <p:cNvSpPr/>
            <p:nvPr/>
          </p:nvSpPr>
          <p:spPr>
            <a:xfrm>
              <a:off x="-15840" y="0"/>
              <a:ext cx="2250360" cy="590400"/>
            </a:xfrm>
            <a:custGeom>
              <a:avLst/>
              <a:gdLst/>
              <a:ahLst/>
              <a:rect l="l" t="t" r="r" b="b"/>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style>
            <a:lnRef idx="0"/>
            <a:fillRef idx="0"/>
            <a:effectRef idx="0"/>
            <a:fontRef idx="minor"/>
          </p:style>
        </p:sp>
        <p:grpSp>
          <p:nvGrpSpPr>
            <p:cNvPr id="393" name="Group 10"/>
            <p:cNvGrpSpPr/>
            <p:nvPr/>
          </p:nvGrpSpPr>
          <p:grpSpPr>
            <a:xfrm>
              <a:off x="-347400" y="673920"/>
              <a:ext cx="3152880" cy="939960"/>
              <a:chOff x="-347400" y="673920"/>
              <a:chExt cx="3152880" cy="939960"/>
            </a:xfrm>
          </p:grpSpPr>
          <p:sp>
            <p:nvSpPr>
              <p:cNvPr id="394" name="CustomShape 11"/>
              <p:cNvSpPr/>
              <p:nvPr/>
            </p:nvSpPr>
            <p:spPr>
              <a:xfrm>
                <a:off x="-347400" y="673920"/>
                <a:ext cx="3152880" cy="936720"/>
              </a:xfrm>
              <a:custGeom>
                <a:avLst/>
                <a:gdLst/>
                <a:ahLst/>
                <a:rect l="l" t="t" r="r" b="b"/>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style>
              <a:lnRef idx="0"/>
              <a:fillRef idx="0"/>
              <a:effectRef idx="0"/>
              <a:fontRef idx="minor"/>
            </p:style>
          </p:sp>
          <p:sp>
            <p:nvSpPr>
              <p:cNvPr id="395" name="CustomShape 12"/>
              <p:cNvSpPr/>
              <p:nvPr/>
            </p:nvSpPr>
            <p:spPr>
              <a:xfrm>
                <a:off x="-5040" y="1215360"/>
                <a:ext cx="1821240" cy="398520"/>
              </a:xfrm>
              <a:custGeom>
                <a:avLst/>
                <a:gdLst/>
                <a:ahLst/>
                <a:rect l="l" t="t" r="r" b="b"/>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style>
              <a:lnRef idx="0"/>
              <a:fillRef idx="0"/>
              <a:effectRef idx="0"/>
              <a:fontRef idx="minor"/>
            </p:style>
          </p:sp>
          <p:sp>
            <p:nvSpPr>
              <p:cNvPr id="396" name="CustomShape 13"/>
              <p:cNvSpPr/>
              <p:nvPr/>
            </p:nvSpPr>
            <p:spPr>
              <a:xfrm>
                <a:off x="-5040" y="1111680"/>
                <a:ext cx="2067120" cy="399240"/>
              </a:xfrm>
              <a:custGeom>
                <a:avLst/>
                <a:gdLst/>
                <a:ahLst/>
                <a:rect l="l" t="t" r="r" b="b"/>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style>
              <a:lnRef idx="0"/>
              <a:fillRef idx="0"/>
              <a:effectRef idx="0"/>
              <a:fontRef idx="minor"/>
            </p:style>
          </p:sp>
          <p:sp>
            <p:nvSpPr>
              <p:cNvPr id="397" name="CustomShape 14"/>
              <p:cNvSpPr/>
              <p:nvPr/>
            </p:nvSpPr>
            <p:spPr>
              <a:xfrm>
                <a:off x="1793160" y="1194480"/>
                <a:ext cx="46440" cy="46440"/>
              </a:xfrm>
              <a:custGeom>
                <a:avLst/>
                <a:gdLst/>
                <a:ahLst/>
                <a:rect l="l" t="t" r="r" b="b"/>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style>
              <a:lnRef idx="0"/>
              <a:fillRef idx="0"/>
              <a:effectRef idx="0"/>
              <a:fontRef idx="minor"/>
            </p:style>
          </p:sp>
          <p:sp>
            <p:nvSpPr>
              <p:cNvPr id="398" name="CustomShape 15"/>
              <p:cNvSpPr/>
              <p:nvPr/>
            </p:nvSpPr>
            <p:spPr>
              <a:xfrm>
                <a:off x="2039040" y="1090800"/>
                <a:ext cx="49320" cy="49320"/>
              </a:xfrm>
              <a:custGeom>
                <a:avLst/>
                <a:gdLst/>
                <a:ahLst/>
                <a:rect l="l" t="t" r="r" b="b"/>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style>
              <a:lnRef idx="0"/>
              <a:fillRef idx="0"/>
              <a:effectRef idx="0"/>
              <a:fontRef idx="minor"/>
            </p:style>
          </p:sp>
        </p:grpSp>
      </p:grpSp>
      <p:grpSp>
        <p:nvGrpSpPr>
          <p:cNvPr id="399" name="Group 16"/>
          <p:cNvGrpSpPr/>
          <p:nvPr/>
        </p:nvGrpSpPr>
        <p:grpSpPr>
          <a:xfrm>
            <a:off x="6072480" y="2683080"/>
            <a:ext cx="3429000" cy="2460600"/>
            <a:chOff x="6072480" y="2683080"/>
            <a:chExt cx="3429000" cy="2460600"/>
          </a:xfrm>
        </p:grpSpPr>
        <p:sp>
          <p:nvSpPr>
            <p:cNvPr id="400" name="CustomShape 17"/>
            <p:cNvSpPr/>
            <p:nvPr/>
          </p:nvSpPr>
          <p:spPr>
            <a:xfrm rot="10800000">
              <a:off x="6072480" y="2682720"/>
              <a:ext cx="3097800" cy="2460240"/>
            </a:xfrm>
            <a:custGeom>
              <a:avLst/>
              <a:gdLst/>
              <a:ahLst/>
              <a:rect l="l" t="t" r="r" b="b"/>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style>
            <a:lnRef idx="0"/>
            <a:fillRef idx="0"/>
            <a:effectRef idx="0"/>
            <a:fontRef idx="minor"/>
          </p:style>
        </p:sp>
        <p:sp>
          <p:nvSpPr>
            <p:cNvPr id="401" name="CustomShape 18"/>
            <p:cNvSpPr/>
            <p:nvPr/>
          </p:nvSpPr>
          <p:spPr>
            <a:xfrm rot="10800000">
              <a:off x="6888240" y="4552920"/>
              <a:ext cx="2250360" cy="590400"/>
            </a:xfrm>
            <a:custGeom>
              <a:avLst/>
              <a:gdLst/>
              <a:ahLst/>
              <a:rect l="l" t="t" r="r" b="b"/>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style>
            <a:lnRef idx="0"/>
            <a:fillRef idx="0"/>
            <a:effectRef idx="0"/>
            <a:fontRef idx="minor"/>
          </p:style>
        </p:sp>
        <p:grpSp>
          <p:nvGrpSpPr>
            <p:cNvPr id="402" name="Group 19"/>
            <p:cNvGrpSpPr/>
            <p:nvPr/>
          </p:nvGrpSpPr>
          <p:grpSpPr>
            <a:xfrm>
              <a:off x="6348600" y="3529440"/>
              <a:ext cx="3152880" cy="939960"/>
              <a:chOff x="6348600" y="3529440"/>
              <a:chExt cx="3152880" cy="939960"/>
            </a:xfrm>
          </p:grpSpPr>
          <p:sp>
            <p:nvSpPr>
              <p:cNvPr id="403" name="CustomShape 20"/>
              <p:cNvSpPr/>
              <p:nvPr/>
            </p:nvSpPr>
            <p:spPr>
              <a:xfrm rot="10800000">
                <a:off x="6348600" y="3532320"/>
                <a:ext cx="3152880" cy="936720"/>
              </a:xfrm>
              <a:custGeom>
                <a:avLst/>
                <a:gdLst/>
                <a:ahLst/>
                <a:rect l="l" t="t" r="r" b="b"/>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style>
              <a:lnRef idx="0"/>
              <a:fillRef idx="0"/>
              <a:effectRef idx="0"/>
              <a:fontRef idx="minor"/>
            </p:style>
          </p:sp>
          <p:sp>
            <p:nvSpPr>
              <p:cNvPr id="404" name="CustomShape 21"/>
              <p:cNvSpPr/>
              <p:nvPr/>
            </p:nvSpPr>
            <p:spPr>
              <a:xfrm rot="10800000">
                <a:off x="7338240" y="3529080"/>
                <a:ext cx="1821240" cy="398520"/>
              </a:xfrm>
              <a:custGeom>
                <a:avLst/>
                <a:gdLst/>
                <a:ahLst/>
                <a:rect l="l" t="t" r="r" b="b"/>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style>
              <a:lnRef idx="0"/>
              <a:fillRef idx="0"/>
              <a:effectRef idx="0"/>
              <a:fontRef idx="minor"/>
            </p:style>
          </p:sp>
          <p:sp>
            <p:nvSpPr>
              <p:cNvPr id="405" name="CustomShape 22"/>
              <p:cNvSpPr/>
              <p:nvPr/>
            </p:nvSpPr>
            <p:spPr>
              <a:xfrm rot="10800000">
                <a:off x="7092360" y="3632400"/>
                <a:ext cx="2067120" cy="399240"/>
              </a:xfrm>
              <a:custGeom>
                <a:avLst/>
                <a:gdLst/>
                <a:ahLst/>
                <a:rect l="l" t="t" r="r" b="b"/>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style>
              <a:lnRef idx="0"/>
              <a:fillRef idx="0"/>
              <a:effectRef idx="0"/>
              <a:fontRef idx="minor"/>
            </p:style>
          </p:sp>
          <p:sp>
            <p:nvSpPr>
              <p:cNvPr id="406" name="CustomShape 23"/>
              <p:cNvSpPr/>
              <p:nvPr/>
            </p:nvSpPr>
            <p:spPr>
              <a:xfrm rot="10800000">
                <a:off x="7314840" y="3902400"/>
                <a:ext cx="46440" cy="46440"/>
              </a:xfrm>
              <a:custGeom>
                <a:avLst/>
                <a:gdLst/>
                <a:ahLst/>
                <a:rect l="l" t="t" r="r" b="b"/>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style>
              <a:lnRef idx="0"/>
              <a:fillRef idx="0"/>
              <a:effectRef idx="0"/>
              <a:fontRef idx="minor"/>
            </p:style>
          </p:sp>
          <p:sp>
            <p:nvSpPr>
              <p:cNvPr id="407" name="CustomShape 24"/>
              <p:cNvSpPr/>
              <p:nvPr/>
            </p:nvSpPr>
            <p:spPr>
              <a:xfrm rot="10800000">
                <a:off x="7065720" y="4003200"/>
                <a:ext cx="49320" cy="49320"/>
              </a:xfrm>
              <a:custGeom>
                <a:avLst/>
                <a:gdLst/>
                <a:ahLst/>
                <a:rect l="l" t="t" r="r" b="b"/>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style>
              <a:lnRef idx="0"/>
              <a:fillRef idx="0"/>
              <a:effectRef idx="0"/>
              <a:fontRef idx="minor"/>
            </p:style>
          </p:sp>
        </p:grpSp>
      </p:grpSp>
      <p:sp>
        <p:nvSpPr>
          <p:cNvPr id="408" name="PlaceHolder 25"/>
          <p:cNvSpPr>
            <a:spLocks noGrp="1"/>
          </p:cNvSpPr>
          <p:nvPr>
            <p:ph type="title"/>
          </p:nvPr>
        </p:nvSpPr>
        <p:spPr>
          <a:xfrm>
            <a:off x="457200" y="205200"/>
            <a:ext cx="8229240" cy="858600"/>
          </a:xfrm>
          <a:prstGeom prst="rect">
            <a:avLst/>
          </a:prstGeom>
        </p:spPr>
        <p:txBody>
          <a:bodyPr lIns="0" rIns="0" tIns="0" bIns="0" anchor="ctr">
            <a:noAutofit/>
          </a:bodyPr>
          <a:p>
            <a:pPr algn="ctr"/>
            <a:r>
              <a:rPr b="0" lang="ru-RU" sz="4400" spc="-1" strike="noStrike">
                <a:latin typeface="Arial"/>
              </a:rPr>
              <a:t>Click to edit the title text format</a:t>
            </a:r>
            <a:endParaRPr b="0" lang="ru-RU" sz="4400" spc="-1" strike="noStrike">
              <a:latin typeface="Arial"/>
            </a:endParaRPr>
          </a:p>
        </p:txBody>
      </p:sp>
      <p:sp>
        <p:nvSpPr>
          <p:cNvPr id="409" name="PlaceHolder 2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ffffff"/>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ffffff"/>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ffffff"/>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ffffff"/>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ffffff"/>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ffffff"/>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1c"/>
        </a:solidFill>
      </p:bgPr>
    </p:bg>
    <p:spTree>
      <p:nvGrpSpPr>
        <p:cNvPr id="1" name=""/>
        <p:cNvGrpSpPr/>
        <p:nvPr/>
      </p:nvGrpSpPr>
      <p:grpSpPr>
        <a:xfrm>
          <a:off x="0" y="0"/>
          <a:ext cx="0" cy="0"/>
          <a:chOff x="0" y="0"/>
          <a:chExt cx="0" cy="0"/>
        </a:xfrm>
      </p:grpSpPr>
      <p:pic>
        <p:nvPicPr>
          <p:cNvPr id="446" name="Google Shape;837;p30" descr=""/>
          <p:cNvPicPr/>
          <p:nvPr/>
        </p:nvPicPr>
        <p:blipFill>
          <a:blip r:embed="rId2"/>
          <a:stretch/>
        </p:blipFill>
        <p:spPr>
          <a:xfrm flipH="1">
            <a:off x="720" y="0"/>
            <a:ext cx="9143280" cy="5142960"/>
          </a:xfrm>
          <a:prstGeom prst="rect">
            <a:avLst/>
          </a:prstGeom>
          <a:ln>
            <a:noFill/>
          </a:ln>
        </p:spPr>
      </p:pic>
      <p:sp>
        <p:nvSpPr>
          <p:cNvPr id="447" name="CustomShape 1"/>
          <p:cNvSpPr/>
          <p:nvPr/>
        </p:nvSpPr>
        <p:spPr>
          <a:xfrm>
            <a:off x="2099160" y="3611880"/>
            <a:ext cx="4944960" cy="555480"/>
          </a:xfrm>
          <a:prstGeom prst="rect">
            <a:avLst/>
          </a:prstGeom>
          <a:noFill/>
          <a:ln>
            <a:noFill/>
          </a:ln>
        </p:spPr>
        <p:style>
          <a:lnRef idx="0"/>
          <a:fillRef idx="0"/>
          <a:effectRef idx="0"/>
          <a:fontRef idx="minor"/>
        </p:style>
        <p:txBody>
          <a:bodyPr lIns="90000" rIns="90000" tIns="91440" bIns="91440">
            <a:noAutofit/>
          </a:bodyPr>
          <a:p>
            <a:pPr algn="ctr">
              <a:lnSpc>
                <a:spcPct val="100000"/>
              </a:lnSpc>
              <a:spcBef>
                <a:spcPts val="300"/>
              </a:spcBef>
            </a:pPr>
            <a:r>
              <a:rPr b="1" lang="ru-RU" sz="1200" spc="-1" strike="noStrike">
                <a:solidFill>
                  <a:srgbClr val="ffffff"/>
                </a:solidFill>
                <a:latin typeface="Archivo"/>
                <a:ea typeface="Archivo"/>
              </a:rPr>
              <a:t>CREDITS:</a:t>
            </a:r>
            <a:r>
              <a:rPr b="0" lang="ru-RU" sz="1200" spc="-1" strike="noStrike">
                <a:solidFill>
                  <a:srgbClr val="ffffff"/>
                </a:solidFill>
                <a:latin typeface="Archivo"/>
                <a:ea typeface="Archivo"/>
              </a:rPr>
              <a:t> This presentation template was created by </a:t>
            </a:r>
            <a:r>
              <a:rPr b="1" lang="ru-RU" sz="1200" spc="-1" strike="noStrike" u="sng">
                <a:solidFill>
                  <a:srgbClr val="ffffff"/>
                </a:solidFill>
                <a:uFillTx/>
                <a:latin typeface="Archivo"/>
                <a:ea typeface="Archivo"/>
                <a:hlinkClick r:id="rId3"/>
              </a:rPr>
              <a:t>Slidesgo</a:t>
            </a:r>
            <a:r>
              <a:rPr b="0" lang="ru-RU" sz="1200" spc="-1" strike="noStrike">
                <a:solidFill>
                  <a:srgbClr val="ffffff"/>
                </a:solidFill>
                <a:latin typeface="Archivo"/>
                <a:ea typeface="Archivo"/>
              </a:rPr>
              <a:t>, and includes icons by </a:t>
            </a:r>
            <a:r>
              <a:rPr b="1" lang="ru-RU" sz="1200" spc="-1" strike="noStrike" u="sng">
                <a:solidFill>
                  <a:srgbClr val="ffffff"/>
                </a:solidFill>
                <a:uFillTx/>
                <a:latin typeface="Archivo"/>
                <a:ea typeface="Archivo"/>
                <a:hlinkClick r:id="rId4"/>
              </a:rPr>
              <a:t>Flaticon</a:t>
            </a:r>
            <a:r>
              <a:rPr b="0" lang="ru-RU" sz="1200" spc="-1" strike="noStrike">
                <a:solidFill>
                  <a:srgbClr val="ffffff"/>
                </a:solidFill>
                <a:latin typeface="Archivo"/>
                <a:ea typeface="Archivo"/>
              </a:rPr>
              <a:t>, and infographics &amp; images by </a:t>
            </a:r>
            <a:r>
              <a:rPr b="1" lang="ru-RU" sz="1200" spc="-1" strike="noStrike" u="sng">
                <a:solidFill>
                  <a:srgbClr val="ffffff"/>
                </a:solidFill>
                <a:uFillTx/>
                <a:latin typeface="Archivo"/>
                <a:ea typeface="Archivo"/>
                <a:hlinkClick r:id="rId5"/>
              </a:rPr>
              <a:t>Freepik</a:t>
            </a:r>
            <a:r>
              <a:rPr b="0" lang="ru-RU" sz="1200" spc="-1" strike="noStrike" u="sng">
                <a:solidFill>
                  <a:srgbClr val="ffffff"/>
                </a:solidFill>
                <a:uFillTx/>
                <a:latin typeface="Archivo"/>
                <a:ea typeface="Archivo"/>
              </a:rPr>
              <a:t> </a:t>
            </a:r>
            <a:endParaRPr b="0" lang="ru-RU" sz="1200" spc="-1" strike="noStrike">
              <a:latin typeface="Arial"/>
            </a:endParaRPr>
          </a:p>
        </p:txBody>
      </p:sp>
      <p:sp>
        <p:nvSpPr>
          <p:cNvPr id="448" name="CustomShape 2"/>
          <p:cNvSpPr/>
          <p:nvPr/>
        </p:nvSpPr>
        <p:spPr>
          <a:xfrm>
            <a:off x="-76320" y="-76320"/>
            <a:ext cx="3077280" cy="2984760"/>
          </a:xfrm>
          <a:prstGeom prst="diagStripe">
            <a:avLst>
              <a:gd name="adj" fmla="val 50000"/>
            </a:avLst>
          </a:prstGeom>
          <a:solidFill>
            <a:schemeClr val="lt1"/>
          </a:solidFill>
          <a:ln>
            <a:noFill/>
          </a:ln>
        </p:spPr>
        <p:style>
          <a:lnRef idx="0"/>
          <a:fillRef idx="0"/>
          <a:effectRef idx="0"/>
          <a:fontRef idx="minor"/>
        </p:style>
      </p:sp>
      <p:grpSp>
        <p:nvGrpSpPr>
          <p:cNvPr id="449" name="Group 3"/>
          <p:cNvGrpSpPr/>
          <p:nvPr/>
        </p:nvGrpSpPr>
        <p:grpSpPr>
          <a:xfrm>
            <a:off x="15480" y="-76320"/>
            <a:ext cx="2953080" cy="2741400"/>
            <a:chOff x="15480" y="-76320"/>
            <a:chExt cx="2953080" cy="2741400"/>
          </a:xfrm>
        </p:grpSpPr>
        <p:sp>
          <p:nvSpPr>
            <p:cNvPr id="450" name="CustomShape 4"/>
            <p:cNvSpPr/>
            <p:nvPr/>
          </p:nvSpPr>
          <p:spPr>
            <a:xfrm>
              <a:off x="15480" y="-76320"/>
              <a:ext cx="2767320" cy="2741400"/>
            </a:xfrm>
            <a:custGeom>
              <a:avLst/>
              <a:gdLst/>
              <a:ahLst/>
              <a:rect l="l" t="t" r="r" b="b"/>
              <a:pathLst>
                <a:path w="2325" h="2303">
                  <a:moveTo>
                    <a:pt x="2325" y="0"/>
                  </a:moveTo>
                  <a:lnTo>
                    <a:pt x="2285" y="0"/>
                  </a:lnTo>
                  <a:lnTo>
                    <a:pt x="0" y="2303"/>
                  </a:lnTo>
                  <a:lnTo>
                    <a:pt x="2325" y="0"/>
                  </a:lnTo>
                  <a:close/>
                </a:path>
              </a:pathLst>
            </a:custGeom>
            <a:gradFill rotWithShape="0">
              <a:gsLst>
                <a:gs pos="0">
                  <a:srgbClr val="ffffff"/>
                </a:gs>
                <a:gs pos="100000">
                  <a:srgbClr val="c5b9b9"/>
                </a:gs>
              </a:gsLst>
              <a:lin ang="8100000"/>
            </a:gradFill>
            <a:ln>
              <a:noFill/>
            </a:ln>
          </p:spPr>
          <p:style>
            <a:lnRef idx="0"/>
            <a:fillRef idx="0"/>
            <a:effectRef idx="0"/>
            <a:fontRef idx="minor"/>
          </p:style>
        </p:sp>
        <p:sp>
          <p:nvSpPr>
            <p:cNvPr id="451" name="CustomShape 5"/>
            <p:cNvSpPr/>
            <p:nvPr/>
          </p:nvSpPr>
          <p:spPr>
            <a:xfrm>
              <a:off x="543600" y="-76320"/>
              <a:ext cx="2336400" cy="2310120"/>
            </a:xfrm>
            <a:custGeom>
              <a:avLst/>
              <a:gdLst/>
              <a:ahLst/>
              <a:rect l="l" t="t" r="r" b="b"/>
              <a:pathLst>
                <a:path w="1963" h="1941">
                  <a:moveTo>
                    <a:pt x="1963" y="0"/>
                  </a:moveTo>
                  <a:lnTo>
                    <a:pt x="1929" y="0"/>
                  </a:lnTo>
                  <a:lnTo>
                    <a:pt x="0" y="1941"/>
                  </a:lnTo>
                  <a:lnTo>
                    <a:pt x="1963" y="0"/>
                  </a:lnTo>
                  <a:close/>
                </a:path>
              </a:pathLst>
            </a:custGeom>
            <a:gradFill rotWithShape="0">
              <a:gsLst>
                <a:gs pos="0">
                  <a:srgbClr val="ffffff"/>
                </a:gs>
                <a:gs pos="100000">
                  <a:srgbClr val="c5b9b9"/>
                </a:gs>
              </a:gsLst>
              <a:lin ang="8100000"/>
            </a:gradFill>
            <a:ln>
              <a:noFill/>
            </a:ln>
          </p:spPr>
          <p:style>
            <a:lnRef idx="0"/>
            <a:fillRef idx="0"/>
            <a:effectRef idx="0"/>
            <a:fontRef idx="minor"/>
          </p:style>
        </p:sp>
        <p:sp>
          <p:nvSpPr>
            <p:cNvPr id="452" name="CustomShape 6"/>
            <p:cNvSpPr/>
            <p:nvPr/>
          </p:nvSpPr>
          <p:spPr>
            <a:xfrm>
              <a:off x="869040" y="-76320"/>
              <a:ext cx="2099520" cy="2076840"/>
            </a:xfrm>
            <a:custGeom>
              <a:avLst/>
              <a:gdLst/>
              <a:ahLst/>
              <a:rect l="l" t="t" r="r" b="b"/>
              <a:pathLst>
                <a:path w="1764" h="1745">
                  <a:moveTo>
                    <a:pt x="1764" y="0"/>
                  </a:moveTo>
                  <a:lnTo>
                    <a:pt x="1732" y="0"/>
                  </a:lnTo>
                  <a:lnTo>
                    <a:pt x="0" y="1745"/>
                  </a:lnTo>
                  <a:lnTo>
                    <a:pt x="1764" y="0"/>
                  </a:lnTo>
                  <a:close/>
                </a:path>
              </a:pathLst>
            </a:custGeom>
            <a:gradFill rotWithShape="0">
              <a:gsLst>
                <a:gs pos="0">
                  <a:srgbClr val="ffffff"/>
                </a:gs>
                <a:gs pos="100000">
                  <a:srgbClr val="c5b9b9"/>
                </a:gs>
              </a:gsLst>
              <a:lin ang="8100000"/>
            </a:gradFill>
            <a:ln>
              <a:noFill/>
            </a:ln>
          </p:spPr>
          <p:style>
            <a:lnRef idx="0"/>
            <a:fillRef idx="0"/>
            <a:effectRef idx="0"/>
            <a:fontRef idx="minor"/>
          </p:style>
        </p:sp>
      </p:grpSp>
      <p:sp>
        <p:nvSpPr>
          <p:cNvPr id="453" name="CustomShape 7"/>
          <p:cNvSpPr/>
          <p:nvPr/>
        </p:nvSpPr>
        <p:spPr>
          <a:xfrm rot="10800000">
            <a:off x="6175440" y="2313000"/>
            <a:ext cx="3077280" cy="2984760"/>
          </a:xfrm>
          <a:prstGeom prst="diagStripe">
            <a:avLst>
              <a:gd name="adj" fmla="val 50000"/>
            </a:avLst>
          </a:prstGeom>
          <a:solidFill>
            <a:schemeClr val="lt1"/>
          </a:solidFill>
          <a:ln>
            <a:noFill/>
          </a:ln>
        </p:spPr>
        <p:style>
          <a:lnRef idx="0"/>
          <a:fillRef idx="0"/>
          <a:effectRef idx="0"/>
          <a:fontRef idx="minor"/>
        </p:style>
      </p:sp>
      <p:grpSp>
        <p:nvGrpSpPr>
          <p:cNvPr id="454" name="Group 8"/>
          <p:cNvGrpSpPr/>
          <p:nvPr/>
        </p:nvGrpSpPr>
        <p:grpSpPr>
          <a:xfrm>
            <a:off x="6207840" y="2556360"/>
            <a:ext cx="2953080" cy="2741760"/>
            <a:chOff x="6207840" y="2556360"/>
            <a:chExt cx="2953080" cy="2741760"/>
          </a:xfrm>
        </p:grpSpPr>
        <p:sp>
          <p:nvSpPr>
            <p:cNvPr id="455" name="CustomShape 9"/>
            <p:cNvSpPr/>
            <p:nvPr/>
          </p:nvSpPr>
          <p:spPr>
            <a:xfrm rot="10800000">
              <a:off x="6393600" y="2556000"/>
              <a:ext cx="2767320" cy="2741400"/>
            </a:xfrm>
            <a:custGeom>
              <a:avLst/>
              <a:gdLst/>
              <a:ahLst/>
              <a:rect l="l" t="t" r="r" b="b"/>
              <a:pathLst>
                <a:path w="2325" h="2303">
                  <a:moveTo>
                    <a:pt x="2325" y="0"/>
                  </a:moveTo>
                  <a:lnTo>
                    <a:pt x="2285" y="0"/>
                  </a:lnTo>
                  <a:lnTo>
                    <a:pt x="0" y="2303"/>
                  </a:lnTo>
                  <a:lnTo>
                    <a:pt x="2325" y="0"/>
                  </a:lnTo>
                  <a:close/>
                </a:path>
              </a:pathLst>
            </a:custGeom>
            <a:solidFill>
              <a:schemeClr val="dk1"/>
            </a:solidFill>
            <a:ln>
              <a:noFill/>
            </a:ln>
          </p:spPr>
          <p:style>
            <a:lnRef idx="0"/>
            <a:fillRef idx="0"/>
            <a:effectRef idx="0"/>
            <a:fontRef idx="minor"/>
          </p:style>
        </p:sp>
        <p:sp>
          <p:nvSpPr>
            <p:cNvPr id="456" name="CustomShape 10"/>
            <p:cNvSpPr/>
            <p:nvPr/>
          </p:nvSpPr>
          <p:spPr>
            <a:xfrm rot="10800000">
              <a:off x="6296400" y="2987640"/>
              <a:ext cx="2336400" cy="2310120"/>
            </a:xfrm>
            <a:custGeom>
              <a:avLst/>
              <a:gdLst/>
              <a:ahLst/>
              <a:rect l="l" t="t" r="r" b="b"/>
              <a:pathLst>
                <a:path w="1963" h="1941">
                  <a:moveTo>
                    <a:pt x="1963" y="0"/>
                  </a:moveTo>
                  <a:lnTo>
                    <a:pt x="1929" y="0"/>
                  </a:lnTo>
                  <a:lnTo>
                    <a:pt x="0" y="1941"/>
                  </a:lnTo>
                  <a:lnTo>
                    <a:pt x="1963" y="0"/>
                  </a:lnTo>
                  <a:close/>
                </a:path>
              </a:pathLst>
            </a:custGeom>
            <a:solidFill>
              <a:schemeClr val="dk1"/>
            </a:solidFill>
            <a:ln>
              <a:noFill/>
            </a:ln>
          </p:spPr>
          <p:style>
            <a:lnRef idx="0"/>
            <a:fillRef idx="0"/>
            <a:effectRef idx="0"/>
            <a:fontRef idx="minor"/>
          </p:style>
        </p:sp>
        <p:sp>
          <p:nvSpPr>
            <p:cNvPr id="457" name="CustomShape 11"/>
            <p:cNvSpPr/>
            <p:nvPr/>
          </p:nvSpPr>
          <p:spPr>
            <a:xfrm rot="10800000">
              <a:off x="6207840" y="3220920"/>
              <a:ext cx="2099520" cy="2076840"/>
            </a:xfrm>
            <a:custGeom>
              <a:avLst/>
              <a:gdLst/>
              <a:ahLst/>
              <a:rect l="l" t="t" r="r" b="b"/>
              <a:pathLst>
                <a:path w="1764" h="1745">
                  <a:moveTo>
                    <a:pt x="1764" y="0"/>
                  </a:moveTo>
                  <a:lnTo>
                    <a:pt x="1732" y="0"/>
                  </a:lnTo>
                  <a:lnTo>
                    <a:pt x="0" y="1745"/>
                  </a:lnTo>
                  <a:lnTo>
                    <a:pt x="1764" y="0"/>
                  </a:lnTo>
                  <a:close/>
                </a:path>
              </a:pathLst>
            </a:custGeom>
            <a:solidFill>
              <a:schemeClr val="dk1"/>
            </a:solidFill>
            <a:ln>
              <a:noFill/>
            </a:ln>
          </p:spPr>
          <p:style>
            <a:lnRef idx="0"/>
            <a:fillRef idx="0"/>
            <a:effectRef idx="0"/>
            <a:fontRef idx="minor"/>
          </p:style>
        </p:sp>
      </p:grpSp>
    </p:spTree>
  </p:cSld>
  <p:clrMap bg1="lt1" bg2="lt2" tx1="dk1" tx2="dk2" accent1="accent1" accent2="accent2" accent3="accent3" accent4="accent4" accent5="accent5" accent6="accent6" hlink="hlink" folHlink="folHlink"/>
  <p:sldLayoutIdLst>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TextShape 1"/>
          <p:cNvSpPr txBox="1"/>
          <p:nvPr/>
        </p:nvSpPr>
        <p:spPr>
          <a:xfrm>
            <a:off x="2000160" y="1666800"/>
            <a:ext cx="5123880" cy="1437480"/>
          </a:xfrm>
          <a:prstGeom prst="rect">
            <a:avLst/>
          </a:prstGeom>
          <a:noFill/>
          <a:ln>
            <a:noFill/>
          </a:ln>
        </p:spPr>
        <p:txBody>
          <a:bodyPr tIns="91440" bIns="91440" anchor="b">
            <a:normAutofit fontScale="70000"/>
          </a:bodyPr>
          <a:p>
            <a:pPr algn="ctr">
              <a:lnSpc>
                <a:spcPct val="100000"/>
              </a:lnSpc>
            </a:pPr>
            <a:r>
              <a:rPr b="0" lang="ru-RU" sz="4600" spc="-1" strike="noStrike">
                <a:solidFill>
                  <a:srgbClr val="ffffff"/>
                </a:solidFill>
                <a:latin typeface="Syncopate"/>
                <a:ea typeface="Syncopate"/>
              </a:rPr>
              <a:t>Hotel Booking Manager</a:t>
            </a:r>
            <a:endParaRPr b="0" lang="ru-RU" sz="4600" spc="-1" strike="noStrike">
              <a:latin typeface="Arial"/>
            </a:endParaRPr>
          </a:p>
        </p:txBody>
      </p:sp>
      <p:sp>
        <p:nvSpPr>
          <p:cNvPr id="495" name="TextShape 2"/>
          <p:cNvSpPr txBox="1"/>
          <p:nvPr/>
        </p:nvSpPr>
        <p:spPr>
          <a:xfrm>
            <a:off x="2000160" y="3000240"/>
            <a:ext cx="5123880" cy="475560"/>
          </a:xfrm>
          <a:prstGeom prst="rect">
            <a:avLst/>
          </a:prstGeom>
          <a:noFill/>
          <a:ln>
            <a:noFill/>
          </a:ln>
        </p:spPr>
        <p:txBody>
          <a:bodyPr tIns="91440" bIns="91440">
            <a:normAutofit fontScale="38000"/>
          </a:bodyPr>
          <a:p>
            <a:pPr algn="ctr">
              <a:lnSpc>
                <a:spcPct val="100000"/>
              </a:lnSpc>
            </a:pPr>
            <a:r>
              <a:rPr b="0" lang="ru-RU" sz="1600" spc="-1" strike="noStrike">
                <a:solidFill>
                  <a:srgbClr val="ffffff"/>
                </a:solidFill>
                <a:latin typeface="Archivo"/>
                <a:ea typeface="Archivo"/>
              </a:rPr>
              <a:t>A Java-Based Desktop Application for Hotel Room Management</a:t>
            </a:r>
            <a:endParaRPr b="0" lang="ru-RU"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TextShape 1"/>
          <p:cNvSpPr txBox="1"/>
          <p:nvPr/>
        </p:nvSpPr>
        <p:spPr>
          <a:xfrm>
            <a:off x="2133720" y="1371600"/>
            <a:ext cx="4876200" cy="1456560"/>
          </a:xfrm>
          <a:prstGeom prst="rect">
            <a:avLst/>
          </a:prstGeom>
          <a:noFill/>
          <a:ln>
            <a:noFill/>
          </a:ln>
        </p:spPr>
        <p:txBody>
          <a:bodyPr tIns="91440" bIns="91440" anchor="b">
            <a:normAutofit fontScale="12000"/>
          </a:bodyPr>
          <a:p>
            <a:pPr algn="ctr">
              <a:lnSpc>
                <a:spcPct val="100000"/>
              </a:lnSpc>
            </a:pPr>
            <a:r>
              <a:rPr b="0" lang="ru-RU" sz="7200" spc="-1" strike="noStrike">
                <a:solidFill>
                  <a:srgbClr val="ffffff"/>
                </a:solidFill>
                <a:latin typeface="Syncopate"/>
                <a:ea typeface="Syncopate"/>
              </a:rPr>
              <a:t>User interface components</a:t>
            </a:r>
            <a:endParaRPr b="0" lang="ru-RU" sz="7200" spc="-1" strike="noStrike">
              <a:latin typeface="Arial"/>
            </a:endParaRPr>
          </a:p>
        </p:txBody>
      </p:sp>
      <p:sp>
        <p:nvSpPr>
          <p:cNvPr id="520" name="TextShape 2"/>
          <p:cNvSpPr txBox="1"/>
          <p:nvPr/>
        </p:nvSpPr>
        <p:spPr>
          <a:xfrm>
            <a:off x="2133720" y="2695680"/>
            <a:ext cx="4876200" cy="666000"/>
          </a:xfrm>
          <a:prstGeom prst="rect">
            <a:avLst/>
          </a:prstGeom>
          <a:noFill/>
          <a:ln>
            <a:noFill/>
          </a:ln>
        </p:spPr>
        <p:txBody>
          <a:bodyPr tIns="91440" bIns="91440">
            <a:normAutofit fontScale="12000"/>
          </a:bodyPr>
          <a:p>
            <a:pPr algn="ctr">
              <a:lnSpc>
                <a:spcPct val="100000"/>
              </a:lnSpc>
            </a:pPr>
            <a:r>
              <a:rPr b="0" lang="ru-RU" sz="1600" spc="-1" strike="noStrike">
                <a:solidFill>
                  <a:srgbClr val="ffffff"/>
                </a:solidFill>
                <a:latin typeface="Archivo"/>
                <a:ea typeface="Archivo"/>
              </a:rPr>
              <a:t>The user interface is designed for clarity and responsiveness, incorporating several components like JTable for displaying room details and booking information, JDateChooser for intuitive date selection, and JOptionPane for providing user feedback on operations such as successful bookings or errors encountered during input.</a:t>
            </a:r>
            <a:endParaRPr b="0" lang="ru-RU" sz="1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21" name="Google Shape;1119;p53" descr=""/>
          <p:cNvPicPr/>
          <p:nvPr/>
        </p:nvPicPr>
        <p:blipFill>
          <a:blip r:embed="rId1"/>
          <a:srcRect l="0" t="15299" r="0" b="15299"/>
          <a:stretch/>
        </p:blipFill>
        <p:spPr>
          <a:xfrm>
            <a:off x="4847400" y="981360"/>
            <a:ext cx="3273840" cy="3180240"/>
          </a:xfrm>
          <a:prstGeom prst="rect">
            <a:avLst/>
          </a:prstGeom>
          <a:ln w="9360">
            <a:solidFill>
              <a:srgbClr val="ffffff"/>
            </a:solidFill>
            <a:round/>
          </a:ln>
        </p:spPr>
      </p:pic>
      <p:sp>
        <p:nvSpPr>
          <p:cNvPr id="522" name="TextShape 1"/>
          <p:cNvSpPr txBox="1"/>
          <p:nvPr/>
        </p:nvSpPr>
        <p:spPr>
          <a:xfrm>
            <a:off x="1019160" y="1228680"/>
            <a:ext cx="3437640" cy="1809000"/>
          </a:xfrm>
          <a:prstGeom prst="rect">
            <a:avLst/>
          </a:prstGeom>
          <a:noFill/>
          <a:ln>
            <a:noFill/>
          </a:ln>
        </p:spPr>
        <p:txBody>
          <a:bodyPr tIns="91440" bIns="91440" anchor="b">
            <a:normAutofit/>
          </a:bodyPr>
          <a:p>
            <a:pPr algn="r">
              <a:lnSpc>
                <a:spcPct val="100000"/>
              </a:lnSpc>
            </a:pPr>
            <a:r>
              <a:rPr b="0" lang="ru-RU" sz="2800" spc="-1" strike="noStrike">
                <a:solidFill>
                  <a:srgbClr val="ffffff"/>
                </a:solidFill>
                <a:latin typeface="Syncopate"/>
                <a:ea typeface="Syncopate"/>
              </a:rPr>
              <a:t>Conclusions</a:t>
            </a:r>
            <a:endParaRPr b="0" lang="ru-RU" sz="2800" spc="-1" strike="noStrike">
              <a:latin typeface="Arial"/>
            </a:endParaRPr>
          </a:p>
        </p:txBody>
      </p:sp>
      <p:sp>
        <p:nvSpPr>
          <p:cNvPr id="523" name="TextShape 2"/>
          <p:cNvSpPr txBox="1"/>
          <p:nvPr/>
        </p:nvSpPr>
        <p:spPr>
          <a:xfrm>
            <a:off x="1019160" y="3038400"/>
            <a:ext cx="3437640" cy="866160"/>
          </a:xfrm>
          <a:prstGeom prst="rect">
            <a:avLst/>
          </a:prstGeom>
          <a:noFill/>
          <a:ln>
            <a:noFill/>
          </a:ln>
        </p:spPr>
        <p:txBody>
          <a:bodyPr tIns="91440" bIns="91440">
            <a:normAutofit fontScale="12000"/>
          </a:bodyPr>
          <a:p>
            <a:pPr algn="r">
              <a:lnSpc>
                <a:spcPct val="100000"/>
              </a:lnSpc>
              <a:spcAft>
                <a:spcPts val="1599"/>
              </a:spcAft>
            </a:pPr>
            <a:r>
              <a:rPr b="0" lang="ru-RU" sz="1400" spc="-1" strike="noStrike">
                <a:solidFill>
                  <a:srgbClr val="ffffff"/>
                </a:solidFill>
                <a:latin typeface="Archivo"/>
                <a:ea typeface="Archivo"/>
              </a:rPr>
              <a:t>In conclusion, the Hotel Booking Manager successfully integrates advanced features for managing hotel bookings and user accounts through a well-structured Java application. By focusing on security and user experience, the system meets the identified needs of guests and administrators alike, paving the way for future enhancements such as payment integration and multi-user support.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96" name="Google Shape;1119;p53" descr=""/>
          <p:cNvPicPr/>
          <p:nvPr/>
        </p:nvPicPr>
        <p:blipFill>
          <a:blip r:embed="rId1"/>
          <a:srcRect l="0" t="15299" r="0" b="15299"/>
          <a:stretch/>
        </p:blipFill>
        <p:spPr>
          <a:xfrm>
            <a:off x="4847400" y="981360"/>
            <a:ext cx="3273840" cy="3180240"/>
          </a:xfrm>
          <a:prstGeom prst="rect">
            <a:avLst/>
          </a:prstGeom>
          <a:ln w="9360">
            <a:solidFill>
              <a:srgbClr val="ffffff"/>
            </a:solidFill>
            <a:round/>
          </a:ln>
        </p:spPr>
      </p:pic>
      <p:sp>
        <p:nvSpPr>
          <p:cNvPr id="497" name="TextShape 1"/>
          <p:cNvSpPr txBox="1"/>
          <p:nvPr/>
        </p:nvSpPr>
        <p:spPr>
          <a:xfrm>
            <a:off x="1019160" y="1228680"/>
            <a:ext cx="3437640" cy="1809000"/>
          </a:xfrm>
          <a:prstGeom prst="rect">
            <a:avLst/>
          </a:prstGeom>
          <a:noFill/>
          <a:ln>
            <a:noFill/>
          </a:ln>
        </p:spPr>
        <p:txBody>
          <a:bodyPr tIns="91440" bIns="91440" anchor="b">
            <a:normAutofit/>
          </a:bodyPr>
          <a:p>
            <a:pPr algn="r">
              <a:lnSpc>
                <a:spcPct val="100000"/>
              </a:lnSpc>
            </a:pPr>
            <a:r>
              <a:rPr b="0" lang="ru-RU" sz="2800" spc="-1" strike="noStrike">
                <a:solidFill>
                  <a:srgbClr val="ffffff"/>
                </a:solidFill>
                <a:latin typeface="Syncopate"/>
                <a:ea typeface="Syncopate"/>
              </a:rPr>
              <a:t>Introduction</a:t>
            </a:r>
            <a:endParaRPr b="0" lang="ru-RU" sz="2800" spc="-1" strike="noStrike">
              <a:latin typeface="Arial"/>
            </a:endParaRPr>
          </a:p>
        </p:txBody>
      </p:sp>
      <p:sp>
        <p:nvSpPr>
          <p:cNvPr id="498" name="TextShape 2"/>
          <p:cNvSpPr txBox="1"/>
          <p:nvPr/>
        </p:nvSpPr>
        <p:spPr>
          <a:xfrm>
            <a:off x="1019160" y="3038400"/>
            <a:ext cx="3437640" cy="866160"/>
          </a:xfrm>
          <a:prstGeom prst="rect">
            <a:avLst/>
          </a:prstGeom>
          <a:noFill/>
          <a:ln>
            <a:noFill/>
          </a:ln>
        </p:spPr>
        <p:txBody>
          <a:bodyPr tIns="91440" bIns="91440">
            <a:normAutofit/>
          </a:bodyPr>
          <a:p>
            <a:pPr algn="ct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TextShape 1"/>
          <p:cNvSpPr txBox="1"/>
          <p:nvPr/>
        </p:nvSpPr>
        <p:spPr>
          <a:xfrm>
            <a:off x="2952720" y="1733400"/>
            <a:ext cx="4838040" cy="1389960"/>
          </a:xfrm>
          <a:prstGeom prst="rect">
            <a:avLst/>
          </a:prstGeom>
          <a:noFill/>
          <a:ln>
            <a:noFill/>
          </a:ln>
        </p:spPr>
        <p:txBody>
          <a:bodyPr tIns="91440" bIns="91440" anchor="b">
            <a:normAutofit/>
          </a:bodyPr>
          <a:p>
            <a:pPr>
              <a:lnSpc>
                <a:spcPct val="100000"/>
              </a:lnSpc>
            </a:pPr>
            <a:r>
              <a:rPr b="0" lang="ru-RU" sz="4000" spc="-1" strike="noStrike">
                <a:solidFill>
                  <a:srgbClr val="ffffff"/>
                </a:solidFill>
                <a:latin typeface="Syncopate"/>
                <a:ea typeface="Syncopate"/>
              </a:rPr>
              <a:t>Project Overview</a:t>
            </a:r>
            <a:endParaRPr b="0" lang="ru-RU" sz="4000" spc="-1" strike="noStrike">
              <a:latin typeface="Arial"/>
            </a:endParaRPr>
          </a:p>
        </p:txBody>
      </p:sp>
      <p:sp>
        <p:nvSpPr>
          <p:cNvPr id="500" name="TextShape 2"/>
          <p:cNvSpPr txBox="1"/>
          <p:nvPr/>
        </p:nvSpPr>
        <p:spPr>
          <a:xfrm>
            <a:off x="1343160" y="2019240"/>
            <a:ext cx="1447200" cy="1285200"/>
          </a:xfrm>
          <a:prstGeom prst="rect">
            <a:avLst/>
          </a:prstGeom>
          <a:noFill/>
          <a:ln w="9360">
            <a:solidFill>
              <a:srgbClr val="ffffff"/>
            </a:solidFill>
            <a:round/>
          </a:ln>
        </p:spPr>
        <p:txBody>
          <a:bodyPr tIns="91440" bIns="91440" anchor="ctr">
            <a:normAutofit/>
          </a:bodyPr>
          <a:p>
            <a:pPr algn="ctr">
              <a:lnSpc>
                <a:spcPct val="100000"/>
              </a:lnSpc>
            </a:pPr>
            <a:r>
              <a:rPr b="0" lang="ru-RU" sz="5800" spc="-1" strike="noStrike">
                <a:solidFill>
                  <a:srgbClr val="ffffff"/>
                </a:solidFill>
                <a:latin typeface="Syncopate"/>
                <a:ea typeface="Syncopate"/>
              </a:rPr>
              <a:t>01</a:t>
            </a:r>
            <a:endParaRPr b="0" lang="ru-RU" sz="5800" spc="-1" strike="noStrike">
              <a:latin typeface="Arial"/>
            </a:endParaRPr>
          </a:p>
        </p:txBody>
      </p:sp>
      <p:sp>
        <p:nvSpPr>
          <p:cNvPr id="501" name="TextShape 3"/>
          <p:cNvSpPr txBox="1"/>
          <p:nvPr/>
        </p:nvSpPr>
        <p:spPr>
          <a:xfrm>
            <a:off x="2952720" y="3038400"/>
            <a:ext cx="4838040" cy="370800"/>
          </a:xfrm>
          <a:prstGeom prst="rect">
            <a:avLst/>
          </a:prstGeom>
          <a:noFill/>
          <a:ln>
            <a:noFill/>
          </a:ln>
        </p:spPr>
        <p:txBody>
          <a:bodyPr tIns="91440" bIns="91440">
            <a:normAutofit fontScale="61000"/>
          </a:bodyPr>
          <a:p>
            <a:pPr algn="ctr"/>
            <a:endParaRPr b="0" lang="ru-RU" sz="3200" spc="-1" strike="noStrike">
              <a:latin typeface="Arial"/>
            </a:endParaRPr>
          </a:p>
        </p:txBody>
      </p:sp>
      <p:sp>
        <p:nvSpPr>
          <p:cNvPr id="502" name="CustomShape 4"/>
          <p:cNvSpPr/>
          <p:nvPr/>
        </p:nvSpPr>
        <p:spPr>
          <a:xfrm>
            <a:off x="8610480" y="1619280"/>
            <a:ext cx="75600" cy="75600"/>
          </a:xfrm>
          <a:prstGeom prst="rect">
            <a:avLst/>
          </a:prstGeom>
          <a:solidFill>
            <a:srgbClr val="000000"/>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03" name="Google Shape;1119;p53" descr=""/>
          <p:cNvPicPr/>
          <p:nvPr/>
        </p:nvPicPr>
        <p:blipFill>
          <a:blip r:embed="rId1"/>
          <a:srcRect l="0" t="15299" r="0" b="15299"/>
          <a:stretch/>
        </p:blipFill>
        <p:spPr>
          <a:xfrm>
            <a:off x="4847400" y="981360"/>
            <a:ext cx="3273840" cy="3180240"/>
          </a:xfrm>
          <a:prstGeom prst="rect">
            <a:avLst/>
          </a:prstGeom>
          <a:ln w="9360">
            <a:solidFill>
              <a:srgbClr val="ffffff"/>
            </a:solidFill>
            <a:round/>
          </a:ln>
        </p:spPr>
      </p:pic>
      <p:sp>
        <p:nvSpPr>
          <p:cNvPr id="504" name="TextShape 1"/>
          <p:cNvSpPr txBox="1"/>
          <p:nvPr/>
        </p:nvSpPr>
        <p:spPr>
          <a:xfrm>
            <a:off x="1019160" y="1228680"/>
            <a:ext cx="3437640" cy="1809000"/>
          </a:xfrm>
          <a:prstGeom prst="rect">
            <a:avLst/>
          </a:prstGeom>
          <a:noFill/>
          <a:ln>
            <a:noFill/>
          </a:ln>
        </p:spPr>
        <p:txBody>
          <a:bodyPr tIns="91440" bIns="91440" anchor="b">
            <a:normAutofit/>
          </a:bodyPr>
          <a:p>
            <a:pPr algn="r">
              <a:lnSpc>
                <a:spcPct val="100000"/>
              </a:lnSpc>
            </a:pPr>
            <a:r>
              <a:rPr b="0" lang="ru-RU" sz="2800" spc="-1" strike="noStrike">
                <a:solidFill>
                  <a:srgbClr val="ffffff"/>
                </a:solidFill>
                <a:latin typeface="Syncopate"/>
                <a:ea typeface="Syncopate"/>
              </a:rPr>
              <a:t>Application description</a:t>
            </a:r>
            <a:endParaRPr b="0" lang="ru-RU" sz="2800" spc="-1" strike="noStrike">
              <a:latin typeface="Arial"/>
            </a:endParaRPr>
          </a:p>
        </p:txBody>
      </p:sp>
      <p:sp>
        <p:nvSpPr>
          <p:cNvPr id="505" name="TextShape 2"/>
          <p:cNvSpPr txBox="1"/>
          <p:nvPr/>
        </p:nvSpPr>
        <p:spPr>
          <a:xfrm>
            <a:off x="1019160" y="3038400"/>
            <a:ext cx="3437640" cy="866160"/>
          </a:xfrm>
          <a:prstGeom prst="rect">
            <a:avLst/>
          </a:prstGeom>
          <a:noFill/>
          <a:ln>
            <a:noFill/>
          </a:ln>
        </p:spPr>
        <p:txBody>
          <a:bodyPr tIns="91440" bIns="91440">
            <a:normAutofit fontScale="14000"/>
          </a:bodyPr>
          <a:p>
            <a:pPr algn="r">
              <a:lnSpc>
                <a:spcPct val="100000"/>
              </a:lnSpc>
              <a:spcAft>
                <a:spcPts val="1599"/>
              </a:spcAft>
            </a:pPr>
            <a:r>
              <a:rPr b="0" lang="ru-RU" sz="1400" spc="-1" strike="noStrike">
                <a:solidFill>
                  <a:srgbClr val="ffffff"/>
                </a:solidFill>
                <a:latin typeface="Archivo"/>
                <a:ea typeface="Archivo"/>
              </a:rPr>
              <a:t>The Hotel Booking Manager is a desktop application developed in Java, leveraging Swing for its graphical user interface. This application is designed to streamline the management of hotel room bookings as well as user account management. By connecting to a PostgreSQL database, it ensures data persistence and reliable information retrieval.</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TextShape 1"/>
          <p:cNvSpPr txBox="1"/>
          <p:nvPr/>
        </p:nvSpPr>
        <p:spPr>
          <a:xfrm>
            <a:off x="2200320" y="1819440"/>
            <a:ext cx="4742640" cy="570960"/>
          </a:xfrm>
          <a:prstGeom prst="rect">
            <a:avLst/>
          </a:prstGeom>
          <a:noFill/>
          <a:ln>
            <a:noFill/>
          </a:ln>
        </p:spPr>
        <p:txBody>
          <a:bodyPr tIns="91440" bIns="91440" anchor="b">
            <a:normAutofit fontScale="19000"/>
          </a:bodyPr>
          <a:p>
            <a:pPr algn="ctr">
              <a:lnSpc>
                <a:spcPct val="100000"/>
              </a:lnSpc>
            </a:pPr>
            <a:r>
              <a:rPr b="0" lang="ru-RU" sz="3400" spc="-1" strike="noStrike">
                <a:solidFill>
                  <a:srgbClr val="ffffff"/>
                </a:solidFill>
                <a:latin typeface="Syncopate"/>
                <a:ea typeface="Syncopate"/>
              </a:rPr>
              <a:t>Objectives and functionality</a:t>
            </a:r>
            <a:endParaRPr b="0" lang="ru-RU" sz="3400" spc="-1" strike="noStrike">
              <a:latin typeface="Arial"/>
            </a:endParaRPr>
          </a:p>
        </p:txBody>
      </p:sp>
      <p:sp>
        <p:nvSpPr>
          <p:cNvPr id="507" name="TextShape 2"/>
          <p:cNvSpPr txBox="1"/>
          <p:nvPr/>
        </p:nvSpPr>
        <p:spPr>
          <a:xfrm>
            <a:off x="2200320" y="2314440"/>
            <a:ext cx="4742640" cy="1056600"/>
          </a:xfrm>
          <a:prstGeom prst="rect">
            <a:avLst/>
          </a:prstGeom>
          <a:noFill/>
          <a:ln>
            <a:noFill/>
          </a:ln>
        </p:spPr>
        <p:txBody>
          <a:bodyPr tIns="91440" bIns="91440">
            <a:normAutofit fontScale="46000"/>
          </a:bodyPr>
          <a:p>
            <a:pPr algn="ctr">
              <a:lnSpc>
                <a:spcPct val="100000"/>
              </a:lnSpc>
            </a:pPr>
            <a:r>
              <a:rPr b="0" lang="ru-RU" sz="1400" spc="-1" strike="noStrike">
                <a:solidFill>
                  <a:srgbClr val="ffffff"/>
                </a:solidFill>
                <a:latin typeface="Archivo"/>
                <a:ea typeface="Archivo"/>
              </a:rPr>
              <a:t>The primary objectives of the application include providing secure user authentication, enabling guests to seamlessly book rooms, and allowing admins to manage bookings and room availability. The application also incorporates robust input validation and error handling, ensuring reliability and efficiency in its operations.</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TextShape 1"/>
          <p:cNvSpPr txBox="1"/>
          <p:nvPr/>
        </p:nvSpPr>
        <p:spPr>
          <a:xfrm>
            <a:off x="2133720" y="1371600"/>
            <a:ext cx="4876200" cy="1456560"/>
          </a:xfrm>
          <a:prstGeom prst="rect">
            <a:avLst/>
          </a:prstGeom>
          <a:noFill/>
          <a:ln>
            <a:noFill/>
          </a:ln>
        </p:spPr>
        <p:txBody>
          <a:bodyPr tIns="91440" bIns="91440" anchor="b">
            <a:normAutofit fontScale="36000"/>
          </a:bodyPr>
          <a:p>
            <a:pPr algn="ctr">
              <a:lnSpc>
                <a:spcPct val="100000"/>
              </a:lnSpc>
            </a:pPr>
            <a:r>
              <a:rPr b="0" lang="ru-RU" sz="7200" spc="-1" strike="noStrike">
                <a:solidFill>
                  <a:srgbClr val="ffffff"/>
                </a:solidFill>
                <a:latin typeface="Syncopate"/>
                <a:ea typeface="Syncopate"/>
              </a:rPr>
              <a:t>Target user roles</a:t>
            </a:r>
            <a:endParaRPr b="0" lang="ru-RU" sz="7200" spc="-1" strike="noStrike">
              <a:latin typeface="Arial"/>
            </a:endParaRPr>
          </a:p>
        </p:txBody>
      </p:sp>
      <p:sp>
        <p:nvSpPr>
          <p:cNvPr id="509" name="TextShape 2"/>
          <p:cNvSpPr txBox="1"/>
          <p:nvPr/>
        </p:nvSpPr>
        <p:spPr>
          <a:xfrm>
            <a:off x="2133720" y="2695680"/>
            <a:ext cx="4876200" cy="666000"/>
          </a:xfrm>
          <a:prstGeom prst="rect">
            <a:avLst/>
          </a:prstGeom>
          <a:noFill/>
          <a:ln>
            <a:noFill/>
          </a:ln>
        </p:spPr>
        <p:txBody>
          <a:bodyPr tIns="91440" bIns="91440">
            <a:normAutofit fontScale="10000"/>
          </a:bodyPr>
          <a:p>
            <a:pPr algn="ctr">
              <a:lnSpc>
                <a:spcPct val="100000"/>
              </a:lnSpc>
            </a:pPr>
            <a:r>
              <a:rPr b="0" lang="ru-RU" sz="1600" spc="-1" strike="noStrike">
                <a:solidFill>
                  <a:srgbClr val="ffffff"/>
                </a:solidFill>
                <a:latin typeface="Archivo"/>
                <a:ea typeface="Archivo"/>
              </a:rPr>
              <a:t>The application is designed for two primary user roles: guests and administrators. Guests utilize the system to search for available rooms, make bookings, and manage their reservations. Administrators have enhanced access, enabling them to oversee all room management tasks, including adding, updating, or deleting room listings and monitoring the overall booking status.</a:t>
            </a:r>
            <a:endParaRPr b="0" lang="ru-RU"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0" name="CustomShape 1"/>
          <p:cNvSpPr/>
          <p:nvPr/>
        </p:nvSpPr>
        <p:spPr>
          <a:xfrm rot="10800000">
            <a:off x="8658720" y="2991600"/>
            <a:ext cx="75600" cy="75600"/>
          </a:xfrm>
          <a:prstGeom prst="rect">
            <a:avLst/>
          </a:prstGeom>
          <a:solidFill>
            <a:srgbClr val="000000"/>
          </a:solidFill>
          <a:ln>
            <a:noFill/>
          </a:ln>
        </p:spPr>
        <p:style>
          <a:lnRef idx="0"/>
          <a:fillRef idx="0"/>
          <a:effectRef idx="0"/>
          <a:fontRef idx="minor"/>
        </p:style>
      </p:sp>
      <p:sp>
        <p:nvSpPr>
          <p:cNvPr id="511" name="TextShape 2"/>
          <p:cNvSpPr txBox="1"/>
          <p:nvPr/>
        </p:nvSpPr>
        <p:spPr>
          <a:xfrm>
            <a:off x="2038320" y="2400480"/>
            <a:ext cx="5066640" cy="1389960"/>
          </a:xfrm>
          <a:prstGeom prst="rect">
            <a:avLst/>
          </a:prstGeom>
          <a:noFill/>
          <a:ln>
            <a:noFill/>
          </a:ln>
        </p:spPr>
        <p:txBody>
          <a:bodyPr tIns="91440" bIns="91440" anchor="b">
            <a:normAutofit/>
          </a:bodyPr>
          <a:p>
            <a:pPr algn="ctr">
              <a:lnSpc>
                <a:spcPct val="100000"/>
              </a:lnSpc>
            </a:pPr>
            <a:r>
              <a:rPr b="0" lang="ru-RU" sz="4000" spc="-1" strike="noStrike">
                <a:solidFill>
                  <a:srgbClr val="ffffff"/>
                </a:solidFill>
                <a:latin typeface="Syncopate"/>
                <a:ea typeface="Syncopate"/>
              </a:rPr>
              <a:t>Technical Details</a:t>
            </a:r>
            <a:endParaRPr b="0" lang="ru-RU" sz="4000" spc="-1" strike="noStrike">
              <a:latin typeface="Arial"/>
            </a:endParaRPr>
          </a:p>
        </p:txBody>
      </p:sp>
      <p:sp>
        <p:nvSpPr>
          <p:cNvPr id="512" name="TextShape 3"/>
          <p:cNvSpPr txBox="1"/>
          <p:nvPr/>
        </p:nvSpPr>
        <p:spPr>
          <a:xfrm>
            <a:off x="3914640" y="1066680"/>
            <a:ext cx="1313640" cy="1227960"/>
          </a:xfrm>
          <a:prstGeom prst="rect">
            <a:avLst/>
          </a:prstGeom>
          <a:noFill/>
          <a:ln w="9360">
            <a:solidFill>
              <a:srgbClr val="ffffff"/>
            </a:solidFill>
            <a:round/>
          </a:ln>
        </p:spPr>
        <p:txBody>
          <a:bodyPr tIns="91440" bIns="91440" anchor="ctr">
            <a:normAutofit fontScale="97000"/>
          </a:bodyPr>
          <a:p>
            <a:pPr algn="ctr">
              <a:lnSpc>
                <a:spcPct val="100000"/>
              </a:lnSpc>
            </a:pPr>
            <a:r>
              <a:rPr b="0" lang="ru-RU" sz="6200" spc="-1" strike="noStrike">
                <a:solidFill>
                  <a:srgbClr val="ffffff"/>
                </a:solidFill>
                <a:latin typeface="Syncopate"/>
                <a:ea typeface="Syncopate"/>
              </a:rPr>
              <a:t>02</a:t>
            </a:r>
            <a:endParaRPr b="0" lang="ru-RU" sz="6200" spc="-1" strike="noStrike">
              <a:latin typeface="Arial"/>
            </a:endParaRPr>
          </a:p>
        </p:txBody>
      </p:sp>
      <p:sp>
        <p:nvSpPr>
          <p:cNvPr id="513" name="TextShape 4"/>
          <p:cNvSpPr txBox="1"/>
          <p:nvPr/>
        </p:nvSpPr>
        <p:spPr>
          <a:xfrm>
            <a:off x="2038320" y="3695760"/>
            <a:ext cx="5066640" cy="370800"/>
          </a:xfrm>
          <a:prstGeom prst="rect">
            <a:avLst/>
          </a:prstGeom>
          <a:noFill/>
          <a:ln>
            <a:noFill/>
          </a:ln>
        </p:spPr>
        <p:txBody>
          <a:bodyPr tIns="91440" bIns="91440">
            <a:normAutofit fontScale="61000"/>
          </a:bodyPr>
          <a:p>
            <a:pPr algn="ct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TextShape 1"/>
          <p:cNvSpPr txBox="1"/>
          <p:nvPr/>
        </p:nvSpPr>
        <p:spPr>
          <a:xfrm>
            <a:off x="2200320" y="1819440"/>
            <a:ext cx="4742640" cy="570960"/>
          </a:xfrm>
          <a:prstGeom prst="rect">
            <a:avLst/>
          </a:prstGeom>
          <a:noFill/>
          <a:ln>
            <a:noFill/>
          </a:ln>
        </p:spPr>
        <p:txBody>
          <a:bodyPr tIns="91440" bIns="91440" anchor="b">
            <a:normAutofit fontScale="54000"/>
          </a:bodyPr>
          <a:p>
            <a:pPr algn="ctr">
              <a:lnSpc>
                <a:spcPct val="100000"/>
              </a:lnSpc>
            </a:pPr>
            <a:r>
              <a:rPr b="0" lang="ru-RU" sz="3400" spc="-1" strike="noStrike">
                <a:solidFill>
                  <a:srgbClr val="ffffff"/>
                </a:solidFill>
                <a:latin typeface="Syncopate"/>
                <a:ea typeface="Syncopate"/>
              </a:rPr>
              <a:t>Tech stack explanation</a:t>
            </a:r>
            <a:endParaRPr b="0" lang="ru-RU" sz="3400" spc="-1" strike="noStrike">
              <a:latin typeface="Arial"/>
            </a:endParaRPr>
          </a:p>
        </p:txBody>
      </p:sp>
      <p:sp>
        <p:nvSpPr>
          <p:cNvPr id="515" name="TextShape 2"/>
          <p:cNvSpPr txBox="1"/>
          <p:nvPr/>
        </p:nvSpPr>
        <p:spPr>
          <a:xfrm>
            <a:off x="2200320" y="2314440"/>
            <a:ext cx="4742640" cy="1056600"/>
          </a:xfrm>
          <a:prstGeom prst="rect">
            <a:avLst/>
          </a:prstGeom>
          <a:noFill/>
          <a:ln>
            <a:noFill/>
          </a:ln>
        </p:spPr>
        <p:txBody>
          <a:bodyPr tIns="91440" bIns="91440">
            <a:normAutofit fontScale="30000"/>
          </a:bodyPr>
          <a:p>
            <a:pPr algn="ctr">
              <a:lnSpc>
                <a:spcPct val="100000"/>
              </a:lnSpc>
            </a:pPr>
            <a:r>
              <a:rPr b="0" lang="ru-RU" sz="1400" spc="-1" strike="noStrike">
                <a:solidFill>
                  <a:srgbClr val="ffffff"/>
                </a:solidFill>
                <a:latin typeface="Archivo"/>
                <a:ea typeface="Archivo"/>
              </a:rPr>
              <a:t>The Hotel Booking Manager employs a robust technical stack. The frontend is implemented using Java Swing, which provides a user-friendly graphical interface. The backend is powered by Java, utilizing JDBC for seamless database connectivity. The application interacts with a PostgreSQL database, which stores all relevant data including user accounts, room details, and booking records.</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16" name="Google Shape;1119;p53" descr=""/>
          <p:cNvPicPr/>
          <p:nvPr/>
        </p:nvPicPr>
        <p:blipFill>
          <a:blip r:embed="rId1"/>
          <a:srcRect l="0" t="15299" r="0" b="15299"/>
          <a:stretch/>
        </p:blipFill>
        <p:spPr>
          <a:xfrm>
            <a:off x="4847400" y="981360"/>
            <a:ext cx="3273840" cy="3180240"/>
          </a:xfrm>
          <a:prstGeom prst="rect">
            <a:avLst/>
          </a:prstGeom>
          <a:ln w="9360">
            <a:solidFill>
              <a:srgbClr val="ffffff"/>
            </a:solidFill>
            <a:round/>
          </a:ln>
        </p:spPr>
      </p:pic>
      <p:sp>
        <p:nvSpPr>
          <p:cNvPr id="517" name="TextShape 1"/>
          <p:cNvSpPr txBox="1"/>
          <p:nvPr/>
        </p:nvSpPr>
        <p:spPr>
          <a:xfrm>
            <a:off x="1019160" y="1228680"/>
            <a:ext cx="3437640" cy="1809000"/>
          </a:xfrm>
          <a:prstGeom prst="rect">
            <a:avLst/>
          </a:prstGeom>
          <a:noFill/>
          <a:ln>
            <a:noFill/>
          </a:ln>
        </p:spPr>
        <p:txBody>
          <a:bodyPr tIns="91440" bIns="91440" anchor="b">
            <a:normAutofit/>
          </a:bodyPr>
          <a:p>
            <a:pPr algn="r">
              <a:lnSpc>
                <a:spcPct val="100000"/>
              </a:lnSpc>
            </a:pPr>
            <a:r>
              <a:rPr b="0" lang="ru-RU" sz="2800" spc="-1" strike="noStrike">
                <a:solidFill>
                  <a:srgbClr val="ffffff"/>
                </a:solidFill>
                <a:latin typeface="Syncopate"/>
                <a:ea typeface="Syncopate"/>
              </a:rPr>
              <a:t>Key algorithms used</a:t>
            </a:r>
            <a:endParaRPr b="0" lang="ru-RU" sz="2800" spc="-1" strike="noStrike">
              <a:latin typeface="Arial"/>
            </a:endParaRPr>
          </a:p>
        </p:txBody>
      </p:sp>
      <p:sp>
        <p:nvSpPr>
          <p:cNvPr id="518" name="TextShape 2"/>
          <p:cNvSpPr txBox="1"/>
          <p:nvPr/>
        </p:nvSpPr>
        <p:spPr>
          <a:xfrm>
            <a:off x="1019160" y="3038400"/>
            <a:ext cx="3437640" cy="866160"/>
          </a:xfrm>
          <a:prstGeom prst="rect">
            <a:avLst/>
          </a:prstGeom>
          <a:noFill/>
          <a:ln>
            <a:noFill/>
          </a:ln>
        </p:spPr>
        <p:txBody>
          <a:bodyPr tIns="91440" bIns="91440">
            <a:normAutofit fontScale="14000"/>
          </a:bodyPr>
          <a:p>
            <a:pPr algn="r">
              <a:lnSpc>
                <a:spcPct val="100000"/>
              </a:lnSpc>
              <a:spcAft>
                <a:spcPts val="1599"/>
              </a:spcAft>
            </a:pPr>
            <a:r>
              <a:rPr b="0" lang="ru-RU" sz="1400" spc="-1" strike="noStrike">
                <a:solidFill>
                  <a:srgbClr val="ffffff"/>
                </a:solidFill>
                <a:latin typeface="Archivo"/>
                <a:ea typeface="Archivo"/>
              </a:rPr>
              <a:t>Key algorithms implemented in the application include input validation techniques to ensure data integrity, as well as SQL queries executed through PreparedStatements for efficient CRUD operations. Additionally, room availability checks are conducted to prevent double-booking scenarios, thereby enhancing the user experience and reliability of the system.</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Trio_Office/6.2.8.2$Windows_x86 LibreOffice_project/</Applicat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2025-04-24T19:21:37Z</dcterms:created>
  <dc:creator>Unknown Creator</dc:creator>
  <dc:description/>
  <dc:language>en-US</dc:language>
  <cp:lastModifiedBy/>
  <dcterms:modified xsi:type="dcterms:W3CDTF">2025-04-25T01:28:08Z</dcterms:modified>
  <cp:revision>1</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Microsoft Corporation</vt:lpwstr>
  </property>
  <property fmtid="{D5CDD505-2E9C-101B-9397-08002B2CF9AE}" pid="4" name="Slides">
    <vt:i4>12</vt:i4>
  </property>
</Properties>
</file>