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69840" cy="862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69840" cy="862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70920" y="2286000"/>
            <a:ext cx="90698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48640" y="3383280"/>
            <a:ext cx="906984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Kaggle Project – Santander Product Recommendation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626000" y="5760720"/>
            <a:ext cx="1042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Itay Alfia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2880" y="182880"/>
            <a:ext cx="5952240" cy="30664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604840" y="171720"/>
            <a:ext cx="4270320" cy="30283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4663440" y="3709440"/>
            <a:ext cx="5276160" cy="30567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182880" y="3709440"/>
            <a:ext cx="4480200" cy="30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60" y="151920"/>
            <a:ext cx="10080000" cy="49683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022560" y="6035040"/>
            <a:ext cx="2006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Useless features?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Line 2"/>
          <p:cNvSpPr/>
          <p:nvPr/>
        </p:nvSpPr>
        <p:spPr>
          <a:xfrm flipH="1" flipV="1">
            <a:off x="2377440" y="4023360"/>
            <a:ext cx="822960" cy="201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"/>
          <p:cNvSpPr/>
          <p:nvPr/>
        </p:nvSpPr>
        <p:spPr>
          <a:xfrm flipH="1" flipV="1">
            <a:off x="2743200" y="2377440"/>
            <a:ext cx="457200" cy="3657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4"/>
          <p:cNvSpPr/>
          <p:nvPr/>
        </p:nvSpPr>
        <p:spPr>
          <a:xfrm flipV="1">
            <a:off x="3200400" y="1828800"/>
            <a:ext cx="731520" cy="420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5"/>
          <p:cNvSpPr/>
          <p:nvPr/>
        </p:nvSpPr>
        <p:spPr>
          <a:xfrm flipV="1">
            <a:off x="3200400" y="3749040"/>
            <a:ext cx="1371600" cy="228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6"/>
          <p:cNvSpPr/>
          <p:nvPr/>
        </p:nvSpPr>
        <p:spPr>
          <a:xfrm flipV="1">
            <a:off x="3200400" y="1828800"/>
            <a:ext cx="4023360" cy="420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8288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Cleaning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319400" y="2379600"/>
            <a:ext cx="79160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Keep only the significant context features: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Row_Date, Sex, Age, Customer_Seniority_Months, Province_Name,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Is_Active, Gross_Household_Income, Segmentation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Conditional fill_na (mean / most common value /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3. Remove all data rows when no change occurred (keep only 3.5% of data).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4. Handling of categoricals – label encoding / one hot vectorizing / binarize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(most common vs rest)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Trend Baseline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0" y="4181400"/>
            <a:ext cx="10080000" cy="24933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640080" y="3512520"/>
            <a:ext cx="7754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First baseline – recommend products with an high trend, that the customer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does not already have. Tried various trend types: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097280" y="6766560"/>
            <a:ext cx="7898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Best is recommend top k by “mean absolute change” metric, 63.6% MAP@7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4711320" y="952200"/>
            <a:ext cx="4523760" cy="255996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1005840" y="1737360"/>
            <a:ext cx="3443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Trend decomposition of product: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Correlation Baseline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132320" y="1097280"/>
            <a:ext cx="2559960" cy="18284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548640" y="1554480"/>
            <a:ext cx="71175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Baseline 2 – recommend to customer, by mean probability predicted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by assymetric correlations matrix.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Weaker than trend baseline.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280160" y="4937760"/>
            <a:ext cx="7204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Best baseline (combination) – interleave recommendations from both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trend, corr baselines - 64.6% MAP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Possible Approaches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920240" y="1188720"/>
            <a:ext cx="6227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Model as 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Multilabel classification problem.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Timeseries prediction problem.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3. Collaborative filtering recommendation problem.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4. “Learn To Rank” problem (included in XGBoost!)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5. Label ranking problem (small, low maintenance libraries)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6. Ensemble of other models (Rank Aggregation algorithms)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82880" y="4754880"/>
            <a:ext cx="979092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Simplest approach, explored first, is to reduce the problem to </a:t>
            </a:r>
            <a:r>
              <a:rPr b="1" lang="en-US" sz="1800" spc="-1" strike="noStrike" u="sng">
                <a:uFillTx/>
                <a:latin typeface="Arial"/>
              </a:rPr>
              <a:t>multilabel binary classification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Output is the sorting of product labels by their probabilities.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Making use of timeseries information is possible, through engineering of historical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features (would be explored later).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uFillTx/>
                <a:latin typeface="Arial"/>
              </a:rPr>
              <a:t>Main con of this method</a:t>
            </a:r>
            <a:r>
              <a:rPr b="0" lang="en-US" sz="1800" spc="-1" strike="noStrike">
                <a:latin typeface="Arial"/>
              </a:rPr>
              <a:t> (compared to specialized ranking algorithms) – output probabilities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are possibly uncalibrated, it is not obvious that sorting would work as expected.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914400" y="3566160"/>
            <a:ext cx="89434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Collaborative filtering was thrown out – strength of model primarily in cases of open 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Of labels, and when feature space is naturally embedable in a metric space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(distances between points are significant).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Multilabel Classification Models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Definition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12840" y="1034640"/>
            <a:ext cx="9104760" cy="47606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457200" y="5760720"/>
            <a:ext cx="821160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900K Customers, row per month (spanning 1.5 years), each row contains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context features (ex. Gross Income, Age…) and 24 binary (have/don’t have)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product features.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Goal: predict positive changes in the product features in the the next month,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customer.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429200" y="1693800"/>
            <a:ext cx="7256880" cy="22374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645920" y="4937760"/>
            <a:ext cx="6203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Metrics library contains code for computing the MAP@K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metric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max possible score on dataset – 0.0355 MAP.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Best score on Kaggle Leaderboard – 0.0314 (around 88%)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 Translation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71600" y="1371600"/>
            <a:ext cx="4857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Unfortunately, dataset is in Spanish.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step was rough English translation: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31520" y="2286000"/>
            <a:ext cx="3199680" cy="4553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846320" y="2337840"/>
            <a:ext cx="3418560" cy="44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 Cardinality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18240" y="2286000"/>
            <a:ext cx="80164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900K customers * 18 months * 48 features = Too much data to fit in memory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Pandas.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Slow…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Solution – Use Dask library to load Dataframe in chunks + cleaning + pickling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smaller subsets of the data.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023360" y="4237200"/>
            <a:ext cx="5637600" cy="28944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731520" y="5029200"/>
            <a:ext cx="3743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Later, found that model accuracy reaches saturation around 10K~ rows (when chosen carefully):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Exploration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2880" y="2834640"/>
            <a:ext cx="3295080" cy="41904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5760" y="402480"/>
            <a:ext cx="2904480" cy="20660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3582360" y="1371600"/>
            <a:ext cx="620136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926080" y="307440"/>
            <a:ext cx="6840360" cy="63673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1274760" y="6804360"/>
            <a:ext cx="7594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Possible baseline – recommend products connected with high probability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to current possessions.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960" y="2488320"/>
            <a:ext cx="291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asym_corr(a,b) = P(b | a)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9080" y="629640"/>
            <a:ext cx="10080000" cy="604512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1931400" y="110880"/>
            <a:ext cx="638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Visualized global trend of possession count, for each product: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33720" y="6766560"/>
            <a:ext cx="7419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Possible baseline – recommend only products with large, positive trend.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Possible problem – trend of some of the products has large variance.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60" y="91440"/>
            <a:ext cx="10080000" cy="38401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 rot="3000">
            <a:off x="638280" y="4026960"/>
            <a:ext cx="8500680" cy="34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2020-01-30T11:04:02Z</dcterms:created>
  <dc:creator/>
  <dc:description/>
  <dc:language>en-US</dc:language>
  <cp:lastModifiedBy/>
  <dcterms:modified xsi:type="dcterms:W3CDTF">2020-01-30T14:58:40Z</dcterms:modified>
  <cp:revision>90</cp:revision>
  <dc:subject/>
  <dc:title>Lush Green</dc:title>
</cp:coreProperties>
</file>