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1"/>
  </p:notesMasterIdLst>
  <p:sldIdLst>
    <p:sldId id="256" r:id="rId6"/>
    <p:sldId id="308" r:id="rId7"/>
    <p:sldId id="322" r:id="rId8"/>
    <p:sldId id="324" r:id="rId9"/>
    <p:sldId id="321" r:id="rId10"/>
    <p:sldId id="323" r:id="rId11"/>
    <p:sldId id="316" r:id="rId12"/>
    <p:sldId id="325" r:id="rId13"/>
    <p:sldId id="307" r:id="rId14"/>
    <p:sldId id="313" r:id="rId15"/>
    <p:sldId id="315" r:id="rId16"/>
    <p:sldId id="312" r:id="rId17"/>
    <p:sldId id="309" r:id="rId18"/>
    <p:sldId id="320" r:id="rId19"/>
    <p:sldId id="310" r:id="rId20"/>
  </p:sldIdLst>
  <p:sldSz cx="12192000" cy="6858000"/>
  <p:notesSz cx="6784975" cy="9906000"/>
  <p:defaultTextStyle>
    <a:defPPr>
      <a:defRPr lang="de-DE"/>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96" userDrawn="1">
          <p15:clr>
            <a:srgbClr val="A4A3A4"/>
          </p15:clr>
        </p15:guide>
        <p15:guide id="2" orient="horz" pos="2387" userDrawn="1">
          <p15:clr>
            <a:srgbClr val="A4A3A4"/>
          </p15:clr>
        </p15:guide>
        <p15:guide id="3" orient="horz" pos="3793" userDrawn="1">
          <p15:clr>
            <a:srgbClr val="A4A3A4"/>
          </p15:clr>
        </p15:guide>
        <p15:guide id="4" orient="horz" pos="890" userDrawn="1">
          <p15:clr>
            <a:srgbClr val="A4A3A4"/>
          </p15:clr>
        </p15:guide>
        <p15:guide id="9" pos="7333">
          <p15:clr>
            <a:srgbClr val="A4A3A4"/>
          </p15:clr>
        </p15:guide>
        <p15:guide id="10" pos="347">
          <p15:clr>
            <a:srgbClr val="A4A3A4"/>
          </p15:clr>
        </p15:guide>
        <p15:guide id="11" pos="3795">
          <p15:clr>
            <a:srgbClr val="A4A3A4"/>
          </p15:clr>
        </p15:guide>
        <p15:guide id="12" pos="3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2D0"/>
    <a:srgbClr val="F5D2D1"/>
    <a:srgbClr val="E9977D"/>
    <a:srgbClr val="D88E8E"/>
    <a:srgbClr val="D29E94"/>
    <a:srgbClr val="E49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842" autoAdjust="0"/>
  </p:normalViewPr>
  <p:slideViewPr>
    <p:cSldViewPr showGuides="1">
      <p:cViewPr varScale="1">
        <p:scale>
          <a:sx n="81" d="100"/>
          <a:sy n="81" d="100"/>
        </p:scale>
        <p:origin x="120" y="408"/>
      </p:cViewPr>
      <p:guideLst>
        <p:guide orient="horz" pos="2296"/>
        <p:guide orient="horz" pos="2387"/>
        <p:guide orient="horz" pos="3793"/>
        <p:guide orient="horz" pos="890"/>
        <p:guide pos="7333"/>
        <p:guide pos="347"/>
        <p:guide pos="3795"/>
        <p:guide pos="38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0156"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1747" name="Rectangle 3"/>
          <p:cNvSpPr>
            <a:spLocks noGrp="1" noChangeArrowheads="1"/>
          </p:cNvSpPr>
          <p:nvPr>
            <p:ph type="dt" idx="1"/>
          </p:nvPr>
        </p:nvSpPr>
        <p:spPr bwMode="auto">
          <a:xfrm>
            <a:off x="3843249" y="0"/>
            <a:ext cx="2940156"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1748" name="Rectangle 4"/>
          <p:cNvSpPr>
            <a:spLocks noGrp="1" noRot="1" noChangeAspect="1" noChangeArrowheads="1" noTextEdit="1"/>
          </p:cNvSpPr>
          <p:nvPr>
            <p:ph type="sldImg" idx="2"/>
          </p:nvPr>
        </p:nvSpPr>
        <p:spPr bwMode="auto">
          <a:xfrm>
            <a:off x="90488" y="742950"/>
            <a:ext cx="6604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8498" y="4705350"/>
            <a:ext cx="542798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1750" name="Rectangle 6"/>
          <p:cNvSpPr>
            <a:spLocks noGrp="1" noChangeArrowheads="1"/>
          </p:cNvSpPr>
          <p:nvPr>
            <p:ph type="ftr" sz="quarter" idx="4"/>
          </p:nvPr>
        </p:nvSpPr>
        <p:spPr bwMode="auto">
          <a:xfrm>
            <a:off x="0" y="9408981"/>
            <a:ext cx="2940156"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1751" name="Rectangle 7"/>
          <p:cNvSpPr>
            <a:spLocks noGrp="1" noChangeArrowheads="1"/>
          </p:cNvSpPr>
          <p:nvPr>
            <p:ph type="sldNum" sz="quarter" idx="5"/>
          </p:nvPr>
        </p:nvSpPr>
        <p:spPr bwMode="auto">
          <a:xfrm>
            <a:off x="3843249" y="9408981"/>
            <a:ext cx="2940156"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917457-1F20-47F6-BE95-58D269157FAF}" type="slidenum">
              <a:rPr lang="de-DE"/>
              <a:pPr/>
              <a:t>‹#›</a:t>
            </a:fld>
            <a:endParaRPr lang="de-DE"/>
          </a:p>
        </p:txBody>
      </p:sp>
    </p:spTree>
    <p:extLst>
      <p:ext uri="{BB962C8B-B14F-4D97-AF65-F5344CB8AC3E}">
        <p14:creationId xmlns:p14="http://schemas.microsoft.com/office/powerpoint/2010/main" val="4151083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2</a:t>
            </a:fld>
            <a:endParaRPr lang="en-US"/>
          </a:p>
        </p:txBody>
      </p:sp>
    </p:spTree>
    <p:extLst>
      <p:ext uri="{BB962C8B-B14F-4D97-AF65-F5344CB8AC3E}">
        <p14:creationId xmlns:p14="http://schemas.microsoft.com/office/powerpoint/2010/main" val="3654293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11</a:t>
            </a:fld>
            <a:endParaRPr lang="en-US"/>
          </a:p>
        </p:txBody>
      </p:sp>
    </p:spTree>
    <p:extLst>
      <p:ext uri="{BB962C8B-B14F-4D97-AF65-F5344CB8AC3E}">
        <p14:creationId xmlns:p14="http://schemas.microsoft.com/office/powerpoint/2010/main" val="1087506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13</a:t>
            </a:fld>
            <a:endParaRPr lang="en-US"/>
          </a:p>
        </p:txBody>
      </p:sp>
    </p:spTree>
    <p:extLst>
      <p:ext uri="{BB962C8B-B14F-4D97-AF65-F5344CB8AC3E}">
        <p14:creationId xmlns:p14="http://schemas.microsoft.com/office/powerpoint/2010/main" val="208383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14</a:t>
            </a:fld>
            <a:endParaRPr lang="en-US"/>
          </a:p>
        </p:txBody>
      </p:sp>
    </p:spTree>
    <p:extLst>
      <p:ext uri="{BB962C8B-B14F-4D97-AF65-F5344CB8AC3E}">
        <p14:creationId xmlns:p14="http://schemas.microsoft.com/office/powerpoint/2010/main" val="85324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2950"/>
            <a:ext cx="6604000" cy="3714750"/>
          </a:xfrm>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76917457-1F20-47F6-BE95-58D269157FAF}" type="slidenum">
              <a:rPr lang="de-DE" smtClean="0"/>
              <a:pPr/>
              <a:t>15</a:t>
            </a:fld>
            <a:endParaRPr lang="de-DE"/>
          </a:p>
        </p:txBody>
      </p:sp>
    </p:spTree>
    <p:extLst>
      <p:ext uri="{BB962C8B-B14F-4D97-AF65-F5344CB8AC3E}">
        <p14:creationId xmlns:p14="http://schemas.microsoft.com/office/powerpoint/2010/main" val="413356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3</a:t>
            </a:fld>
            <a:endParaRPr lang="en-US"/>
          </a:p>
        </p:txBody>
      </p:sp>
    </p:spTree>
    <p:extLst>
      <p:ext uri="{BB962C8B-B14F-4D97-AF65-F5344CB8AC3E}">
        <p14:creationId xmlns:p14="http://schemas.microsoft.com/office/powerpoint/2010/main" val="284868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4</a:t>
            </a:fld>
            <a:endParaRPr lang="en-US"/>
          </a:p>
        </p:txBody>
      </p:sp>
    </p:spTree>
    <p:extLst>
      <p:ext uri="{BB962C8B-B14F-4D97-AF65-F5344CB8AC3E}">
        <p14:creationId xmlns:p14="http://schemas.microsoft.com/office/powerpoint/2010/main" val="331852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5</a:t>
            </a:fld>
            <a:endParaRPr lang="en-US"/>
          </a:p>
        </p:txBody>
      </p:sp>
    </p:spTree>
    <p:extLst>
      <p:ext uri="{BB962C8B-B14F-4D97-AF65-F5344CB8AC3E}">
        <p14:creationId xmlns:p14="http://schemas.microsoft.com/office/powerpoint/2010/main" val="103074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6</a:t>
            </a:fld>
            <a:endParaRPr lang="en-US"/>
          </a:p>
        </p:txBody>
      </p:sp>
    </p:spTree>
    <p:extLst>
      <p:ext uri="{BB962C8B-B14F-4D97-AF65-F5344CB8AC3E}">
        <p14:creationId xmlns:p14="http://schemas.microsoft.com/office/powerpoint/2010/main" val="225504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7</a:t>
            </a:fld>
            <a:endParaRPr lang="en-US"/>
          </a:p>
        </p:txBody>
      </p:sp>
    </p:spTree>
    <p:extLst>
      <p:ext uri="{BB962C8B-B14F-4D97-AF65-F5344CB8AC3E}">
        <p14:creationId xmlns:p14="http://schemas.microsoft.com/office/powerpoint/2010/main" val="25894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8</a:t>
            </a:fld>
            <a:endParaRPr lang="en-US"/>
          </a:p>
        </p:txBody>
      </p:sp>
    </p:spTree>
    <p:extLst>
      <p:ext uri="{BB962C8B-B14F-4D97-AF65-F5344CB8AC3E}">
        <p14:creationId xmlns:p14="http://schemas.microsoft.com/office/powerpoint/2010/main" val="3356291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9</a:t>
            </a:fld>
            <a:endParaRPr lang="en-US"/>
          </a:p>
        </p:txBody>
      </p:sp>
    </p:spTree>
    <p:extLst>
      <p:ext uri="{BB962C8B-B14F-4D97-AF65-F5344CB8AC3E}">
        <p14:creationId xmlns:p14="http://schemas.microsoft.com/office/powerpoint/2010/main" val="222187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E28C8-CC2E-404D-A355-7F1704F8DC44}" type="slidenum">
              <a:rPr lang="en-US" smtClean="0"/>
              <a:t>10</a:t>
            </a:fld>
            <a:endParaRPr lang="en-US"/>
          </a:p>
        </p:txBody>
      </p:sp>
    </p:spTree>
    <p:extLst>
      <p:ext uri="{BB962C8B-B14F-4D97-AF65-F5344CB8AC3E}">
        <p14:creationId xmlns:p14="http://schemas.microsoft.com/office/powerpoint/2010/main" val="597182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5" name="Bildplatzhalter 4"/>
          <p:cNvSpPr>
            <a:spLocks noGrp="1"/>
          </p:cNvSpPr>
          <p:nvPr>
            <p:ph type="pic" sz="quarter" idx="11"/>
          </p:nvPr>
        </p:nvSpPr>
        <p:spPr bwMode="gray">
          <a:xfrm>
            <a:off x="-14513" y="1"/>
            <a:ext cx="12235542" cy="6857999"/>
          </a:xfrm>
          <a:custGeom>
            <a:avLst/>
            <a:gdLst>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259644 w 9144000"/>
              <a:gd name="connsiteY5" fmla="*/ 259644 h 6857999"/>
              <a:gd name="connsiteX6" fmla="*/ 259644 w 9144000"/>
              <a:gd name="connsiteY6" fmla="*/ 6598355 h 6857999"/>
              <a:gd name="connsiteX7" fmla="*/ 8884356 w 9144000"/>
              <a:gd name="connsiteY7" fmla="*/ 6598355 h 6857999"/>
              <a:gd name="connsiteX8" fmla="*/ 8884356 w 9144000"/>
              <a:gd name="connsiteY8" fmla="*/ 259644 h 6857999"/>
              <a:gd name="connsiteX9" fmla="*/ 259644 w 9144000"/>
              <a:gd name="connsiteY9" fmla="*/ 2596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259644 w 9144000"/>
              <a:gd name="connsiteY5" fmla="*/ 4874844 h 6857999"/>
              <a:gd name="connsiteX6" fmla="*/ 259644 w 9144000"/>
              <a:gd name="connsiteY6" fmla="*/ 6598355 h 6857999"/>
              <a:gd name="connsiteX7" fmla="*/ 8884356 w 9144000"/>
              <a:gd name="connsiteY7" fmla="*/ 6598355 h 6857999"/>
              <a:gd name="connsiteX8" fmla="*/ 8884356 w 9144000"/>
              <a:gd name="connsiteY8" fmla="*/ 259644 h 6857999"/>
              <a:gd name="connsiteX9" fmla="*/ 259644 w 9144000"/>
              <a:gd name="connsiteY9" fmla="*/ 48748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259644 w 9144000"/>
              <a:gd name="connsiteY5" fmla="*/ 4874844 h 6857999"/>
              <a:gd name="connsiteX6" fmla="*/ 259644 w 9144000"/>
              <a:gd name="connsiteY6" fmla="*/ 6598355 h 6857999"/>
              <a:gd name="connsiteX7" fmla="*/ 8884356 w 9144000"/>
              <a:gd name="connsiteY7" fmla="*/ 6598355 h 6857999"/>
              <a:gd name="connsiteX8" fmla="*/ 8877156 w 9144000"/>
              <a:gd name="connsiteY8" fmla="*/ 4666044 h 6857999"/>
              <a:gd name="connsiteX9" fmla="*/ 259644 w 9144000"/>
              <a:gd name="connsiteY9" fmla="*/ 48748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259644 w 9144000"/>
              <a:gd name="connsiteY5" fmla="*/ 4874844 h 6857999"/>
              <a:gd name="connsiteX6" fmla="*/ 259644 w 9144000"/>
              <a:gd name="connsiteY6" fmla="*/ 6598355 h 6857999"/>
              <a:gd name="connsiteX7" fmla="*/ 8884356 w 9144000"/>
              <a:gd name="connsiteY7" fmla="*/ 6598355 h 6857999"/>
              <a:gd name="connsiteX8" fmla="*/ 8877156 w 9144000"/>
              <a:gd name="connsiteY8" fmla="*/ 4284444 h 6857999"/>
              <a:gd name="connsiteX9" fmla="*/ 259644 w 9144000"/>
              <a:gd name="connsiteY9" fmla="*/ 48748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266844 w 9144000"/>
              <a:gd name="connsiteY5" fmla="*/ 4284444 h 6857999"/>
              <a:gd name="connsiteX6" fmla="*/ 259644 w 9144000"/>
              <a:gd name="connsiteY6" fmla="*/ 6598355 h 6857999"/>
              <a:gd name="connsiteX7" fmla="*/ 8884356 w 9144000"/>
              <a:gd name="connsiteY7" fmla="*/ 6598355 h 6857999"/>
              <a:gd name="connsiteX8" fmla="*/ 8877156 w 9144000"/>
              <a:gd name="connsiteY8" fmla="*/ 4284444 h 6857999"/>
              <a:gd name="connsiteX9" fmla="*/ 266844 w 9144000"/>
              <a:gd name="connsiteY9" fmla="*/ 42844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191835 w 9144000"/>
              <a:gd name="connsiteY5" fmla="*/ 4284444 h 6857999"/>
              <a:gd name="connsiteX6" fmla="*/ 259644 w 9144000"/>
              <a:gd name="connsiteY6" fmla="*/ 6598355 h 6857999"/>
              <a:gd name="connsiteX7" fmla="*/ 8884356 w 9144000"/>
              <a:gd name="connsiteY7" fmla="*/ 6598355 h 6857999"/>
              <a:gd name="connsiteX8" fmla="*/ 8877156 w 9144000"/>
              <a:gd name="connsiteY8" fmla="*/ 4284444 h 6857999"/>
              <a:gd name="connsiteX9" fmla="*/ 191835 w 9144000"/>
              <a:gd name="connsiteY9" fmla="*/ 42844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191835 w 9144000"/>
              <a:gd name="connsiteY5" fmla="*/ 4284444 h 6857999"/>
              <a:gd name="connsiteX6" fmla="*/ 195350 w 9144000"/>
              <a:gd name="connsiteY6" fmla="*/ 6593593 h 6857999"/>
              <a:gd name="connsiteX7" fmla="*/ 8884356 w 9144000"/>
              <a:gd name="connsiteY7" fmla="*/ 6598355 h 6857999"/>
              <a:gd name="connsiteX8" fmla="*/ 8877156 w 9144000"/>
              <a:gd name="connsiteY8" fmla="*/ 4284444 h 6857999"/>
              <a:gd name="connsiteX9" fmla="*/ 191835 w 9144000"/>
              <a:gd name="connsiteY9" fmla="*/ 42844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191835 w 9144000"/>
              <a:gd name="connsiteY5" fmla="*/ 4284444 h 6857999"/>
              <a:gd name="connsiteX6" fmla="*/ 195350 w 9144000"/>
              <a:gd name="connsiteY6" fmla="*/ 6593593 h 6857999"/>
              <a:gd name="connsiteX7" fmla="*/ 8945078 w 9144000"/>
              <a:gd name="connsiteY7" fmla="*/ 6598355 h 6857999"/>
              <a:gd name="connsiteX8" fmla="*/ 8877156 w 9144000"/>
              <a:gd name="connsiteY8" fmla="*/ 4284444 h 6857999"/>
              <a:gd name="connsiteX9" fmla="*/ 191835 w 9144000"/>
              <a:gd name="connsiteY9" fmla="*/ 4284444 h 6857999"/>
              <a:gd name="connsiteX0" fmla="*/ 0 w 9144000"/>
              <a:gd name="connsiteY0" fmla="*/ 0 h 6857999"/>
              <a:gd name="connsiteX1" fmla="*/ 9144000 w 9144000"/>
              <a:gd name="connsiteY1" fmla="*/ 0 h 6857999"/>
              <a:gd name="connsiteX2" fmla="*/ 9144000 w 9144000"/>
              <a:gd name="connsiteY2" fmla="*/ 6857999 h 6857999"/>
              <a:gd name="connsiteX3" fmla="*/ 0 w 9144000"/>
              <a:gd name="connsiteY3" fmla="*/ 6857999 h 6857999"/>
              <a:gd name="connsiteX4" fmla="*/ 0 w 9144000"/>
              <a:gd name="connsiteY4" fmla="*/ 0 h 6857999"/>
              <a:gd name="connsiteX5" fmla="*/ 191835 w 9144000"/>
              <a:gd name="connsiteY5" fmla="*/ 4284444 h 6857999"/>
              <a:gd name="connsiteX6" fmla="*/ 195350 w 9144000"/>
              <a:gd name="connsiteY6" fmla="*/ 6593593 h 6857999"/>
              <a:gd name="connsiteX7" fmla="*/ 8945078 w 9144000"/>
              <a:gd name="connsiteY7" fmla="*/ 6598355 h 6857999"/>
              <a:gd name="connsiteX8" fmla="*/ 8945021 w 9144000"/>
              <a:gd name="connsiteY8" fmla="*/ 4284444 h 6857999"/>
              <a:gd name="connsiteX9" fmla="*/ 191835 w 9144000"/>
              <a:gd name="connsiteY9" fmla="*/ 428444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6857999">
                <a:moveTo>
                  <a:pt x="0" y="0"/>
                </a:moveTo>
                <a:lnTo>
                  <a:pt x="9144000" y="0"/>
                </a:lnTo>
                <a:lnTo>
                  <a:pt x="9144000" y="6857999"/>
                </a:lnTo>
                <a:lnTo>
                  <a:pt x="0" y="6857999"/>
                </a:lnTo>
                <a:lnTo>
                  <a:pt x="0" y="0"/>
                </a:lnTo>
                <a:close/>
                <a:moveTo>
                  <a:pt x="191835" y="4284444"/>
                </a:moveTo>
                <a:cubicBezTo>
                  <a:pt x="193007" y="5054160"/>
                  <a:pt x="194178" y="5823877"/>
                  <a:pt x="195350" y="6593593"/>
                </a:cubicBezTo>
                <a:lnTo>
                  <a:pt x="8945078" y="6598355"/>
                </a:lnTo>
                <a:cubicBezTo>
                  <a:pt x="8945059" y="5827051"/>
                  <a:pt x="8945040" y="5055748"/>
                  <a:pt x="8945021" y="4284444"/>
                </a:cubicBezTo>
                <a:lnTo>
                  <a:pt x="191835" y="4284444"/>
                </a:lnTo>
                <a:close/>
              </a:path>
            </a:pathLst>
          </a:custGeom>
          <a:solidFill>
            <a:schemeClr val="bg2"/>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lstStyle>
            <a:lvl1pPr algn="ctr">
              <a:defRPr b="0"/>
            </a:lvl1pPr>
          </a:lstStyle>
          <a:p>
            <a:r>
              <a:rPr lang="en-US" noProof="0"/>
              <a:t>Click icon to add picture</a:t>
            </a:r>
          </a:p>
        </p:txBody>
      </p:sp>
      <p:sp>
        <p:nvSpPr>
          <p:cNvPr id="39939" name="Rectangle 3"/>
          <p:cNvSpPr>
            <a:spLocks noGrp="1" noChangeArrowheads="1"/>
          </p:cNvSpPr>
          <p:nvPr userDrawn="1">
            <p:ph type="ctrTitle"/>
          </p:nvPr>
        </p:nvSpPr>
        <p:spPr bwMode="gray">
          <a:xfrm>
            <a:off x="550863" y="4508501"/>
            <a:ext cx="11090275" cy="996950"/>
          </a:xfrm>
        </p:spPr>
        <p:txBody>
          <a:bodyPr/>
          <a:lstStyle>
            <a:lvl1pPr>
              <a:lnSpc>
                <a:spcPct val="100000"/>
              </a:lnSpc>
              <a:defRPr sz="3000"/>
            </a:lvl1pPr>
          </a:lstStyle>
          <a:p>
            <a:pPr lvl="0"/>
            <a:r>
              <a:rPr lang="en-US" noProof="0"/>
              <a:t>Click to edit Master title style</a:t>
            </a:r>
          </a:p>
        </p:txBody>
      </p:sp>
      <p:sp>
        <p:nvSpPr>
          <p:cNvPr id="39940" name="Rectangle 4"/>
          <p:cNvSpPr>
            <a:spLocks noGrp="1" noChangeArrowheads="1"/>
          </p:cNvSpPr>
          <p:nvPr userDrawn="1">
            <p:ph type="subTitle" idx="1"/>
          </p:nvPr>
        </p:nvSpPr>
        <p:spPr bwMode="gray">
          <a:xfrm>
            <a:off x="550863" y="5661248"/>
            <a:ext cx="8328555" cy="698276"/>
          </a:xfrm>
        </p:spPr>
        <p:txBody>
          <a:bodyPr anchor="b"/>
          <a:lstStyle>
            <a:lvl1pPr>
              <a:defRPr sz="1500" b="0">
                <a:solidFill>
                  <a:schemeClr val="tx1"/>
                </a:solidFill>
              </a:defRPr>
            </a:lvl1pPr>
          </a:lstStyle>
          <a:p>
            <a:pPr lvl="0"/>
            <a:r>
              <a:rPr lang="en-US" noProof="0"/>
              <a:t>Click to edit Master subtitle style</a:t>
            </a:r>
            <a:endParaRPr lang="en-US" noProof="0" dirty="0"/>
          </a:p>
        </p:txBody>
      </p:sp>
      <p:sp>
        <p:nvSpPr>
          <p:cNvPr id="3" name="Textplatzhalter 2"/>
          <p:cNvSpPr>
            <a:spLocks noGrp="1"/>
          </p:cNvSpPr>
          <p:nvPr userDrawn="1">
            <p:ph type="body" sz="quarter" idx="10"/>
          </p:nvPr>
        </p:nvSpPr>
        <p:spPr bwMode="gray">
          <a:xfrm>
            <a:off x="0" y="404813"/>
            <a:ext cx="12192000" cy="324000"/>
          </a:xfrm>
          <a:solidFill>
            <a:schemeClr val="tx2"/>
          </a:solidFill>
          <a:ln>
            <a:noFill/>
          </a:ln>
        </p:spPr>
        <p:txBody>
          <a:bodyPr lIns="540000" anchor="ctr" anchorCtr="0"/>
          <a:lstStyle>
            <a:lvl1pPr>
              <a:lnSpc>
                <a:spcPct val="100000"/>
              </a:lnSpc>
              <a:defRPr sz="1100" b="0">
                <a:solidFill>
                  <a:schemeClr val="bg1"/>
                </a:solidFill>
              </a:defRPr>
            </a:lvl1pPr>
          </a:lstStyle>
          <a:p>
            <a:pPr lvl="0"/>
            <a:r>
              <a:rPr lang="en-US" noProof="0"/>
              <a:t>Edit Master text styles</a:t>
            </a:r>
          </a:p>
        </p:txBody>
      </p:sp>
      <p:pic>
        <p:nvPicPr>
          <p:cNvPr id="7" name="Bild 1"/>
          <p:cNvPicPr/>
          <p:nvPr userDrawn="1"/>
        </p:nvPicPr>
        <p:blipFill>
          <a:blip r:embed="rId2">
            <a:extLst>
              <a:ext uri="{28A0092B-C50C-407E-A947-70E740481C1C}">
                <a14:useLocalDpi xmlns:a14="http://schemas.microsoft.com/office/drawing/2010/main" val="0"/>
              </a:ext>
            </a:extLst>
          </a:blip>
          <a:stretch>
            <a:fillRect/>
          </a:stretch>
        </p:blipFill>
        <p:spPr bwMode="auto">
          <a:xfrm>
            <a:off x="10208153" y="5824199"/>
            <a:ext cx="1683257" cy="739498"/>
          </a:xfrm>
          <a:prstGeom prst="rect">
            <a:avLst/>
          </a:prstGeom>
        </p:spPr>
      </p:pic>
    </p:spTree>
    <p:extLst>
      <p:ext uri="{BB962C8B-B14F-4D97-AF65-F5344CB8AC3E}">
        <p14:creationId xmlns:p14="http://schemas.microsoft.com/office/powerpoint/2010/main" val="217020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bwMode="gray">
          <a:xfrm>
            <a:off x="550863" y="2647950"/>
            <a:ext cx="11090275" cy="996950"/>
          </a:xfrm>
        </p:spPr>
        <p:txBody>
          <a:bodyPr/>
          <a:lstStyle>
            <a:lvl1pPr>
              <a:defRPr sz="3000"/>
            </a:lvl1pPr>
          </a:lstStyle>
          <a:p>
            <a:pPr lvl="0"/>
            <a:r>
              <a:rPr lang="en-US" noProof="0"/>
              <a:t>Click to edit Master title style</a:t>
            </a:r>
            <a:endParaRPr lang="en-US" noProof="0" dirty="0"/>
          </a:p>
        </p:txBody>
      </p:sp>
      <p:sp>
        <p:nvSpPr>
          <p:cNvPr id="39940" name="Rectangle 4"/>
          <p:cNvSpPr>
            <a:spLocks noGrp="1" noChangeArrowheads="1"/>
          </p:cNvSpPr>
          <p:nvPr>
            <p:ph type="subTitle" idx="1"/>
          </p:nvPr>
        </p:nvSpPr>
        <p:spPr bwMode="gray">
          <a:xfrm>
            <a:off x="550863" y="3789363"/>
            <a:ext cx="8328555" cy="2570162"/>
          </a:xfrm>
        </p:spPr>
        <p:txBody>
          <a:bodyPr anchor="b"/>
          <a:lstStyle>
            <a:lvl1pPr>
              <a:defRPr sz="1500" b="0">
                <a:solidFill>
                  <a:schemeClr val="tx1"/>
                </a:solidFill>
              </a:defRPr>
            </a:lvl1pPr>
          </a:lstStyle>
          <a:p>
            <a:pPr lvl="0"/>
            <a:r>
              <a:rPr lang="en-US" noProof="0"/>
              <a:t>Click to edit Master subtitle style</a:t>
            </a:r>
          </a:p>
        </p:txBody>
      </p:sp>
      <p:pic>
        <p:nvPicPr>
          <p:cNvPr id="7" name="Bild 1"/>
          <p:cNvPicPr/>
          <p:nvPr userDrawn="1"/>
        </p:nvPicPr>
        <p:blipFill>
          <a:blip r:embed="rId2">
            <a:extLst>
              <a:ext uri="{28A0092B-C50C-407E-A947-70E740481C1C}">
                <a14:useLocalDpi xmlns:a14="http://schemas.microsoft.com/office/drawing/2010/main" val="0"/>
              </a:ext>
            </a:extLst>
          </a:blip>
          <a:stretch>
            <a:fillRect/>
          </a:stretch>
        </p:blipFill>
        <p:spPr bwMode="auto">
          <a:xfrm>
            <a:off x="10208153" y="5824199"/>
            <a:ext cx="1683257" cy="739498"/>
          </a:xfrm>
          <a:prstGeom prst="rect">
            <a:avLst/>
          </a:prstGeom>
        </p:spPr>
      </p:pic>
      <p:sp>
        <p:nvSpPr>
          <p:cNvPr id="6" name="Textplatzhalter 2"/>
          <p:cNvSpPr>
            <a:spLocks noGrp="1"/>
          </p:cNvSpPr>
          <p:nvPr>
            <p:ph type="body" sz="quarter" idx="10"/>
          </p:nvPr>
        </p:nvSpPr>
        <p:spPr bwMode="gray">
          <a:xfrm>
            <a:off x="0" y="404813"/>
            <a:ext cx="12192000" cy="324000"/>
          </a:xfrm>
          <a:solidFill>
            <a:schemeClr val="tx2"/>
          </a:solidFill>
          <a:ln>
            <a:noFill/>
          </a:ln>
        </p:spPr>
        <p:txBody>
          <a:bodyPr lIns="540000" anchor="ctr" anchorCtr="0"/>
          <a:lstStyle>
            <a:lvl1pPr>
              <a:lnSpc>
                <a:spcPct val="100000"/>
              </a:lnSpc>
              <a:defRPr sz="1100" b="0">
                <a:solidFill>
                  <a:schemeClr val="bg1"/>
                </a:solidFill>
              </a:defRPr>
            </a:lvl1pPr>
          </a:lstStyle>
          <a:p>
            <a:pPr lvl="0"/>
            <a:r>
              <a:rPr lang="en-US" noProof="0"/>
              <a:t>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0"/>
              <a:t>Click to edit Master title style</a:t>
            </a:r>
            <a:endParaRPr lang="en-US" noProof="0" dirty="0"/>
          </a:p>
        </p:txBody>
      </p:sp>
      <p:sp>
        <p:nvSpPr>
          <p:cNvPr id="3" name="Inhaltsplatzhalter 2"/>
          <p:cNvSpPr>
            <a:spLocks noGrp="1"/>
          </p:cNvSpPr>
          <p:nvPr>
            <p:ph idx="1"/>
          </p:nvPr>
        </p:nvSpPr>
        <p:spPr bwMode="gray"/>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2631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550863" y="1357340"/>
            <a:ext cx="5473700" cy="48079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en-GB"/>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Inhaltsplatzhalter 3"/>
          <p:cNvSpPr>
            <a:spLocks noGrp="1"/>
          </p:cNvSpPr>
          <p:nvPr>
            <p:ph sz="half" idx="2"/>
          </p:nvPr>
        </p:nvSpPr>
        <p:spPr>
          <a:xfrm>
            <a:off x="6167438" y="1357340"/>
            <a:ext cx="5473699" cy="480796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en-GB"/>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1484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en-US" noProof="0"/>
              <a:t>Click to edit Master title style</a:t>
            </a:r>
          </a:p>
        </p:txBody>
      </p:sp>
    </p:spTree>
    <p:extLst>
      <p:ext uri="{BB962C8B-B14F-4D97-AF65-F5344CB8AC3E}">
        <p14:creationId xmlns:p14="http://schemas.microsoft.com/office/powerpoint/2010/main" val="29783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bwMode="gray">
          <a:xfrm>
            <a:off x="0" y="1"/>
            <a:ext cx="12192000" cy="6308725"/>
          </a:xfrm>
          <a:solidFill>
            <a:schemeClr val="bg2"/>
          </a:solidFill>
          <a:ln>
            <a:noFill/>
          </a:ln>
        </p:spPr>
        <p:txBody>
          <a:bodyPr anchor="ctr" anchorCtr="0"/>
          <a:lstStyle>
            <a:lvl1pPr algn="ctr">
              <a:defRPr b="0">
                <a:solidFill>
                  <a:schemeClr val="bg1"/>
                </a:solidFill>
              </a:defRPr>
            </a:lvl1pPr>
          </a:lstStyle>
          <a:p>
            <a:r>
              <a:rPr lang="en-US" noProof="0"/>
              <a:t>Click icon to add picture</a:t>
            </a:r>
          </a:p>
        </p:txBody>
      </p:sp>
      <p:sp>
        <p:nvSpPr>
          <p:cNvPr id="2" name="Titel 1"/>
          <p:cNvSpPr>
            <a:spLocks noGrp="1"/>
          </p:cNvSpPr>
          <p:nvPr>
            <p:ph type="title"/>
          </p:nvPr>
        </p:nvSpPr>
        <p:spPr bwMode="gray"/>
        <p:txBody>
          <a:bodyPr/>
          <a:lstStyle>
            <a:lvl1pPr>
              <a:defRPr>
                <a:solidFill>
                  <a:schemeClr val="tx1"/>
                </a:solidFill>
              </a:defRPr>
            </a:lvl1pPr>
          </a:lstStyle>
          <a:p>
            <a:r>
              <a:rPr lang="en-US" noProof="0"/>
              <a:t>Click to edit Master title style</a:t>
            </a:r>
          </a:p>
        </p:txBody>
      </p:sp>
      <p:sp>
        <p:nvSpPr>
          <p:cNvPr id="12" name="Textplatzhalter 11"/>
          <p:cNvSpPr>
            <a:spLocks noGrp="1"/>
          </p:cNvSpPr>
          <p:nvPr>
            <p:ph type="body" sz="quarter" idx="13"/>
          </p:nvPr>
        </p:nvSpPr>
        <p:spPr bwMode="gray">
          <a:xfrm>
            <a:off x="550863" y="4857751"/>
            <a:ext cx="11090275" cy="110172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lang="en-GB" sz="2400" kern="1200">
                <a:solidFill>
                  <a:schemeClr val="tx1"/>
                </a:solidFill>
                <a:latin typeface="Arial" charset="0"/>
                <a:cs typeface="Arial" charset="0"/>
              </a:defRPr>
            </a:lvl1pPr>
          </a:lstStyle>
          <a:p>
            <a:pPr lvl="0"/>
            <a:r>
              <a:rPr lang="en-US" noProof="0"/>
              <a:t>Edit Master text styles</a:t>
            </a:r>
          </a:p>
        </p:txBody>
      </p:sp>
    </p:spTree>
    <p:extLst>
      <p:ext uri="{BB962C8B-B14F-4D97-AF65-F5344CB8AC3E}">
        <p14:creationId xmlns:p14="http://schemas.microsoft.com/office/powerpoint/2010/main" val="45071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bwMode="gray">
          <a:xfrm>
            <a:off x="0" y="1"/>
            <a:ext cx="12192000" cy="5516563"/>
          </a:xfrm>
          <a:solidFill>
            <a:schemeClr val="bg2"/>
          </a:solidFill>
          <a:ln>
            <a:noFill/>
          </a:ln>
        </p:spPr>
        <p:txBody>
          <a:bodyPr anchor="ctr" anchorCtr="0"/>
          <a:lstStyle>
            <a:lvl1pPr algn="ctr">
              <a:defRPr b="0">
                <a:solidFill>
                  <a:schemeClr val="bg1"/>
                </a:solidFill>
              </a:defRPr>
            </a:lvl1pPr>
          </a:lstStyle>
          <a:p>
            <a:r>
              <a:rPr lang="en-US" noProof="0"/>
              <a:t>Click icon to add picture</a:t>
            </a:r>
          </a:p>
        </p:txBody>
      </p:sp>
      <p:sp>
        <p:nvSpPr>
          <p:cNvPr id="2" name="Titel 1"/>
          <p:cNvSpPr>
            <a:spLocks noGrp="1"/>
          </p:cNvSpPr>
          <p:nvPr>
            <p:ph type="title"/>
          </p:nvPr>
        </p:nvSpPr>
        <p:spPr bwMode="gray">
          <a:xfrm>
            <a:off x="550863" y="5517232"/>
            <a:ext cx="5473700" cy="7920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nchor="t" anchorCtr="0"/>
          <a:lstStyle>
            <a:lvl1pPr>
              <a:lnSpc>
                <a:spcPct val="100000"/>
              </a:lnSpc>
              <a:defRPr lang="en-GB" sz="1500" b="0" kern="1200" noProof="0">
                <a:solidFill>
                  <a:srgbClr val="000000"/>
                </a:solidFill>
                <a:latin typeface="Arial" charset="0"/>
                <a:ea typeface="+mn-ea"/>
                <a:cs typeface="Arial" charset="0"/>
              </a:defRPr>
            </a:lvl1pPr>
          </a:lstStyle>
          <a:p>
            <a:pPr lvl="0">
              <a:buSzPct val="100000"/>
            </a:pPr>
            <a:r>
              <a:rPr lang="en-US" noProof="0"/>
              <a:t>Click to edit Master title style</a:t>
            </a:r>
            <a:endParaRPr lang="en-US" noProof="0" dirty="0"/>
          </a:p>
        </p:txBody>
      </p:sp>
      <p:sp>
        <p:nvSpPr>
          <p:cNvPr id="12" name="Textplatzhalter 11"/>
          <p:cNvSpPr>
            <a:spLocks noGrp="1"/>
          </p:cNvSpPr>
          <p:nvPr>
            <p:ph type="body" sz="quarter" idx="13"/>
          </p:nvPr>
        </p:nvSpPr>
        <p:spPr bwMode="gray">
          <a:xfrm>
            <a:off x="6167438" y="5516563"/>
            <a:ext cx="5473699"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lstStyle>
            <a:lvl1pPr>
              <a:lnSpc>
                <a:spcPct val="100000"/>
              </a:lnSpc>
              <a:defRPr lang="en-GB" sz="1500" b="0" kern="1200" noProof="0" smtClean="0">
                <a:solidFill>
                  <a:srgbClr val="000000"/>
                </a:solidFill>
                <a:latin typeface="Arial" charset="0"/>
                <a:cs typeface="Arial" charset="0"/>
              </a:defRPr>
            </a:lvl1pPr>
          </a:lstStyle>
          <a:p>
            <a:pPr lvl="0">
              <a:buSzPct val="100000"/>
            </a:pPr>
            <a:r>
              <a:rPr lang="en-US" noProof="0"/>
              <a:t>Edit Master text styles</a:t>
            </a:r>
          </a:p>
        </p:txBody>
      </p:sp>
    </p:spTree>
    <p:extLst>
      <p:ext uri="{BB962C8B-B14F-4D97-AF65-F5344CB8AC3E}">
        <p14:creationId xmlns:p14="http://schemas.microsoft.com/office/powerpoint/2010/main" val="183501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96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550863" y="298800"/>
            <a:ext cx="11090275"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de-DE" noProof="0" dirty="0"/>
              <a:t>Mastertitelformat bearbeiten</a:t>
            </a:r>
            <a:endParaRPr lang="en-US" noProof="0" dirty="0"/>
          </a:p>
        </p:txBody>
      </p:sp>
      <p:sp>
        <p:nvSpPr>
          <p:cNvPr id="1027" name="Rectangle 3"/>
          <p:cNvSpPr>
            <a:spLocks noGrp="1" noChangeArrowheads="1"/>
          </p:cNvSpPr>
          <p:nvPr>
            <p:ph type="body" idx="1"/>
          </p:nvPr>
        </p:nvSpPr>
        <p:spPr bwMode="gray">
          <a:xfrm>
            <a:off x="550863" y="1357340"/>
            <a:ext cx="11090275" cy="480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endParaRPr lang="en-US" noProof="0" dirty="0"/>
          </a:p>
        </p:txBody>
      </p:sp>
      <p:sp>
        <p:nvSpPr>
          <p:cNvPr id="1035" name="Line 11"/>
          <p:cNvSpPr>
            <a:spLocks noChangeShapeType="1"/>
          </p:cNvSpPr>
          <p:nvPr/>
        </p:nvSpPr>
        <p:spPr bwMode="gray">
          <a:xfrm>
            <a:off x="550863" y="1252538"/>
            <a:ext cx="11090275"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noProof="0"/>
          </a:p>
        </p:txBody>
      </p:sp>
      <p:sp>
        <p:nvSpPr>
          <p:cNvPr id="1036" name="Line 12"/>
          <p:cNvSpPr>
            <a:spLocks noChangeShapeType="1"/>
          </p:cNvSpPr>
          <p:nvPr/>
        </p:nvSpPr>
        <p:spPr bwMode="gray">
          <a:xfrm>
            <a:off x="550863" y="6296025"/>
            <a:ext cx="1109027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noProof="0"/>
          </a:p>
        </p:txBody>
      </p:sp>
      <p:sp>
        <p:nvSpPr>
          <p:cNvPr id="11" name="Text Box 26"/>
          <p:cNvSpPr txBox="1">
            <a:spLocks noChangeArrowheads="1"/>
          </p:cNvSpPr>
          <p:nvPr/>
        </p:nvSpPr>
        <p:spPr bwMode="gray">
          <a:xfrm>
            <a:off x="885600" y="6413501"/>
            <a:ext cx="8373533"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marL="0" marR="0" indent="0" algn="l" defTabSz="914400" rtl="0" eaLnBrk="1" fontAlgn="base" latinLnBrk="0" hangingPunct="1">
              <a:lnSpc>
                <a:spcPct val="100000"/>
              </a:lnSpc>
              <a:spcBef>
                <a:spcPct val="0"/>
              </a:spcBef>
              <a:spcAft>
                <a:spcPct val="0"/>
              </a:spcAft>
              <a:buClrTx/>
              <a:buSzTx/>
              <a:buFontTx/>
              <a:buNone/>
              <a:tabLst/>
              <a:defRPr/>
            </a:pPr>
            <a:r>
              <a:rPr lang="en-US" sz="900" b="1" noProof="0" dirty="0">
                <a:solidFill>
                  <a:schemeClr val="accent1"/>
                </a:solidFill>
              </a:rPr>
              <a:t>Pac-Lite General Update/Discussion| DP</a:t>
            </a:r>
          </a:p>
        </p:txBody>
      </p:sp>
      <p:sp>
        <p:nvSpPr>
          <p:cNvPr id="12" name="Text Box 27"/>
          <p:cNvSpPr txBox="1">
            <a:spLocks noChangeArrowheads="1"/>
          </p:cNvSpPr>
          <p:nvPr/>
        </p:nvSpPr>
        <p:spPr bwMode="gray">
          <a:xfrm>
            <a:off x="885600" y="6580189"/>
            <a:ext cx="8373533"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a:r>
              <a:rPr lang="en-US" sz="900" noProof="0" dirty="0">
                <a:solidFill>
                  <a:schemeClr val="accent1"/>
                </a:solidFill>
              </a:rPr>
              <a:t>6/12/2019</a:t>
            </a:r>
          </a:p>
        </p:txBody>
      </p:sp>
      <p:sp>
        <p:nvSpPr>
          <p:cNvPr id="13" name="Text Box 28"/>
          <p:cNvSpPr txBox="1">
            <a:spLocks noChangeArrowheads="1"/>
          </p:cNvSpPr>
          <p:nvPr/>
        </p:nvSpPr>
        <p:spPr bwMode="gray">
          <a:xfrm>
            <a:off x="550863" y="6413501"/>
            <a:ext cx="288553"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fld id="{2038635E-414F-4658-B6A4-A994F0136445}" type="slidenum">
              <a:rPr lang="en-US" sz="900" noProof="0">
                <a:solidFill>
                  <a:schemeClr val="tx2"/>
                </a:solidFill>
              </a:rPr>
              <a:pPr algn="l"/>
              <a:t>‹#›</a:t>
            </a:fld>
            <a:endParaRPr lang="en-US" sz="900" noProof="0" dirty="0">
              <a:solidFill>
                <a:schemeClr val="tx2"/>
              </a:solidFill>
            </a:endParaRPr>
          </a:p>
        </p:txBody>
      </p:sp>
      <p:pic>
        <p:nvPicPr>
          <p:cNvPr id="10" name="Bild 1"/>
          <p:cNvPicPr/>
          <p:nvPr userDrawn="1"/>
        </p:nvPicPr>
        <p:blipFill>
          <a:blip r:embed="rId10">
            <a:extLst>
              <a:ext uri="{28A0092B-C50C-407E-A947-70E740481C1C}">
                <a14:useLocalDpi xmlns:a14="http://schemas.microsoft.com/office/drawing/2010/main" val="0"/>
              </a:ext>
            </a:extLst>
          </a:blip>
          <a:stretch>
            <a:fillRect/>
          </a:stretch>
        </p:blipFill>
        <p:spPr bwMode="auto">
          <a:xfrm>
            <a:off x="10925587" y="6352141"/>
            <a:ext cx="838197" cy="368242"/>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2" r:id="rId4"/>
    <p:sldLayoutId id="2147483654" r:id="rId5"/>
    <p:sldLayoutId id="2147483659" r:id="rId6"/>
    <p:sldLayoutId id="2147483660" r:id="rId7"/>
    <p:sldLayoutId id="2147483655" r:id="rId8"/>
  </p:sldLayoutIdLst>
  <p:hf sldNum="0" hdr="0" ftr="0" dt="0"/>
  <p:txStyles>
    <p:titleStyle>
      <a:lvl1pPr algn="l" rtl="0" eaLnBrk="1" fontAlgn="base" hangingPunct="1">
        <a:lnSpc>
          <a:spcPct val="110000"/>
        </a:lnSpc>
        <a:spcBef>
          <a:spcPct val="0"/>
        </a:spcBef>
        <a:spcAft>
          <a:spcPct val="0"/>
        </a:spcAft>
        <a:defRPr sz="2400" b="1">
          <a:solidFill>
            <a:schemeClr val="tx2"/>
          </a:solidFill>
          <a:latin typeface="+mj-lt"/>
          <a:ea typeface="+mj-ea"/>
          <a:cs typeface="+mj-cs"/>
        </a:defRPr>
      </a:lvl1pPr>
      <a:lvl2pPr algn="l" rtl="0" eaLnBrk="1" fontAlgn="base" hangingPunct="1">
        <a:lnSpc>
          <a:spcPct val="110000"/>
        </a:lnSpc>
        <a:spcBef>
          <a:spcPct val="0"/>
        </a:spcBef>
        <a:spcAft>
          <a:spcPct val="0"/>
        </a:spcAft>
        <a:defRPr sz="2200" b="1">
          <a:solidFill>
            <a:schemeClr val="accent1"/>
          </a:solidFill>
          <a:latin typeface="Arial" charset="0"/>
          <a:cs typeface="Arial" charset="0"/>
        </a:defRPr>
      </a:lvl2pPr>
      <a:lvl3pPr algn="l" rtl="0" eaLnBrk="1" fontAlgn="base" hangingPunct="1">
        <a:lnSpc>
          <a:spcPct val="110000"/>
        </a:lnSpc>
        <a:spcBef>
          <a:spcPct val="0"/>
        </a:spcBef>
        <a:spcAft>
          <a:spcPct val="0"/>
        </a:spcAft>
        <a:defRPr sz="2200" b="1">
          <a:solidFill>
            <a:schemeClr val="accent1"/>
          </a:solidFill>
          <a:latin typeface="Arial" charset="0"/>
          <a:cs typeface="Arial" charset="0"/>
        </a:defRPr>
      </a:lvl3pPr>
      <a:lvl4pPr algn="l" rtl="0" eaLnBrk="1" fontAlgn="base" hangingPunct="1">
        <a:lnSpc>
          <a:spcPct val="110000"/>
        </a:lnSpc>
        <a:spcBef>
          <a:spcPct val="0"/>
        </a:spcBef>
        <a:spcAft>
          <a:spcPct val="0"/>
        </a:spcAft>
        <a:defRPr sz="2200" b="1">
          <a:solidFill>
            <a:schemeClr val="accent1"/>
          </a:solidFill>
          <a:latin typeface="Arial" charset="0"/>
          <a:cs typeface="Arial" charset="0"/>
        </a:defRPr>
      </a:lvl4pPr>
      <a:lvl5pPr algn="l" rtl="0" eaLnBrk="1" fontAlgn="base" hangingPunct="1">
        <a:lnSpc>
          <a:spcPct val="110000"/>
        </a:lnSpc>
        <a:spcBef>
          <a:spcPct val="0"/>
        </a:spcBef>
        <a:spcAft>
          <a:spcPct val="0"/>
        </a:spcAft>
        <a:defRPr sz="2200" b="1">
          <a:solidFill>
            <a:schemeClr val="accent1"/>
          </a:solidFill>
          <a:latin typeface="Arial" charset="0"/>
          <a:cs typeface="Arial" charset="0"/>
        </a:defRPr>
      </a:lvl5pPr>
      <a:lvl6pPr marL="457200" algn="l" rtl="0" eaLnBrk="1" fontAlgn="base" hangingPunct="1">
        <a:lnSpc>
          <a:spcPct val="110000"/>
        </a:lnSpc>
        <a:spcBef>
          <a:spcPct val="0"/>
        </a:spcBef>
        <a:spcAft>
          <a:spcPct val="0"/>
        </a:spcAft>
        <a:defRPr sz="2200" b="1">
          <a:solidFill>
            <a:schemeClr val="accent1"/>
          </a:solidFill>
          <a:latin typeface="Arial" charset="0"/>
          <a:cs typeface="Arial" charset="0"/>
        </a:defRPr>
      </a:lvl6pPr>
      <a:lvl7pPr marL="914400" algn="l" rtl="0" eaLnBrk="1" fontAlgn="base" hangingPunct="1">
        <a:lnSpc>
          <a:spcPct val="110000"/>
        </a:lnSpc>
        <a:spcBef>
          <a:spcPct val="0"/>
        </a:spcBef>
        <a:spcAft>
          <a:spcPct val="0"/>
        </a:spcAft>
        <a:defRPr sz="2200" b="1">
          <a:solidFill>
            <a:schemeClr val="accent1"/>
          </a:solidFill>
          <a:latin typeface="Arial" charset="0"/>
          <a:cs typeface="Arial" charset="0"/>
        </a:defRPr>
      </a:lvl7pPr>
      <a:lvl8pPr marL="1371600" algn="l" rtl="0" eaLnBrk="1" fontAlgn="base" hangingPunct="1">
        <a:lnSpc>
          <a:spcPct val="110000"/>
        </a:lnSpc>
        <a:spcBef>
          <a:spcPct val="0"/>
        </a:spcBef>
        <a:spcAft>
          <a:spcPct val="0"/>
        </a:spcAft>
        <a:defRPr sz="2200" b="1">
          <a:solidFill>
            <a:schemeClr val="accent1"/>
          </a:solidFill>
          <a:latin typeface="Arial" charset="0"/>
          <a:cs typeface="Arial" charset="0"/>
        </a:defRPr>
      </a:lvl8pPr>
      <a:lvl9pPr marL="1828800" algn="l" rtl="0" eaLnBrk="1" fontAlgn="base" hangingPunct="1">
        <a:lnSpc>
          <a:spcPct val="110000"/>
        </a:lnSpc>
        <a:spcBef>
          <a:spcPct val="0"/>
        </a:spcBef>
        <a:spcAft>
          <a:spcPct val="0"/>
        </a:spcAft>
        <a:defRPr sz="2200" b="1">
          <a:solidFill>
            <a:schemeClr val="accent1"/>
          </a:solidFill>
          <a:latin typeface="Arial" charset="0"/>
          <a:cs typeface="Arial" charset="0"/>
        </a:defRPr>
      </a:lvl9pPr>
    </p:titleStyle>
    <p:bodyStyle>
      <a:lvl1pPr algn="l" rtl="0" eaLnBrk="1" fontAlgn="base" hangingPunct="1">
        <a:lnSpc>
          <a:spcPct val="110000"/>
        </a:lnSpc>
        <a:spcBef>
          <a:spcPct val="0"/>
        </a:spcBef>
        <a:spcAft>
          <a:spcPct val="0"/>
        </a:spcAft>
        <a:defRPr sz="1800" b="1">
          <a:solidFill>
            <a:schemeClr val="accent1"/>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04800" indent="-153988" algn="l" rtl="0" eaLnBrk="1" fontAlgn="base" hangingPunct="1">
        <a:lnSpc>
          <a:spcPct val="110000"/>
        </a:lnSpc>
        <a:spcBef>
          <a:spcPct val="0"/>
        </a:spcBef>
        <a:spcAft>
          <a:spcPct val="0"/>
        </a:spcAft>
        <a:buFont typeface="Arial" pitchFamily="34" charset="0"/>
        <a:buChar char="•"/>
        <a:defRPr sz="1500">
          <a:solidFill>
            <a:schemeClr val="tx1"/>
          </a:solidFill>
          <a:latin typeface="+mn-lt"/>
          <a:cs typeface="+mn-cs"/>
        </a:defRPr>
      </a:lvl4pPr>
      <a:lvl5pPr marL="485775" indent="-161925"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0" userDrawn="1">
          <p15:clr>
            <a:srgbClr val="F26B43"/>
          </p15:clr>
        </p15:guide>
        <p15:guide id="2" pos="3795" userDrawn="1">
          <p15:clr>
            <a:srgbClr val="F26B43"/>
          </p15:clr>
        </p15:guide>
        <p15:guide id="3" pos="3885" userDrawn="1">
          <p15:clr>
            <a:srgbClr val="F26B43"/>
          </p15:clr>
        </p15:guide>
        <p15:guide id="4" orient="horz" pos="2296" userDrawn="1">
          <p15:clr>
            <a:srgbClr val="F26B43"/>
          </p15:clr>
        </p15:guide>
        <p15:guide id="5" orient="horz" pos="2387" userDrawn="1">
          <p15:clr>
            <a:srgbClr val="F26B43"/>
          </p15:clr>
        </p15:guide>
        <p15:guide id="6" orient="horz" pos="3793" userDrawn="1">
          <p15:clr>
            <a:srgbClr val="F26B43"/>
          </p15:clr>
        </p15:guide>
        <p15:guide id="7" pos="347" userDrawn="1">
          <p15:clr>
            <a:srgbClr val="F26B43"/>
          </p15:clr>
        </p15:guide>
        <p15:guide id="8" pos="7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9"/>
          <p:cNvPicPr>
            <a:picLocks noGrp="1" noChangeAspect="1"/>
          </p:cNvPicPr>
          <p:nvPr>
            <p:ph type="pic" sz="quarter" idx="11"/>
          </p:nvPr>
        </p:nvPicPr>
        <p:blipFill>
          <a:blip r:embed="rId2"/>
          <a:srcRect t="12780" b="12780"/>
          <a:stretch>
            <a:fillRect/>
          </a:stretch>
        </p:blipFill>
        <p:spPr/>
      </p:pic>
      <p:sp>
        <p:nvSpPr>
          <p:cNvPr id="3" name="Titel 2"/>
          <p:cNvSpPr>
            <a:spLocks noGrp="1"/>
          </p:cNvSpPr>
          <p:nvPr>
            <p:ph type="ctrTitle"/>
          </p:nvPr>
        </p:nvSpPr>
        <p:spPr/>
        <p:txBody>
          <a:bodyPr/>
          <a:lstStyle/>
          <a:p>
            <a:r>
              <a:rPr lang="en-US" dirty="0"/>
              <a:t>Pac-Lite</a:t>
            </a:r>
          </a:p>
        </p:txBody>
      </p:sp>
      <p:sp>
        <p:nvSpPr>
          <p:cNvPr id="4" name="Untertitel 3"/>
          <p:cNvSpPr>
            <a:spLocks noGrp="1"/>
          </p:cNvSpPr>
          <p:nvPr>
            <p:ph type="subTitle" idx="1"/>
          </p:nvPr>
        </p:nvSpPr>
        <p:spPr/>
        <p:txBody>
          <a:bodyPr/>
          <a:lstStyle/>
          <a:p>
            <a:r>
              <a:rPr lang="en-US" dirty="0"/>
              <a:t>Devlin Paddock | 06/28/2019</a:t>
            </a:r>
          </a:p>
          <a:p>
            <a:r>
              <a:rPr lang="en-US" b="1" dirty="0">
                <a:solidFill>
                  <a:schemeClr val="tx2"/>
                </a:solidFill>
              </a:rPr>
              <a:t>Light is OSRAM</a:t>
            </a:r>
          </a:p>
        </p:txBody>
      </p:sp>
      <p:sp>
        <p:nvSpPr>
          <p:cNvPr id="5" name="Textplatzhalter 4"/>
          <p:cNvSpPr>
            <a:spLocks noGrp="1"/>
          </p:cNvSpPr>
          <p:nvPr>
            <p:ph type="body" sz="quarter" idx="10"/>
          </p:nvPr>
        </p:nvSpPr>
        <p:spPr>
          <a:xfrm>
            <a:off x="0" y="404813"/>
            <a:ext cx="12192000" cy="324000"/>
          </a:xfrm>
        </p:spPr>
        <p:txBody>
          <a:bodyPr/>
          <a:lstStyle/>
          <a:p>
            <a:r>
              <a:rPr lang="de-DE" dirty="0"/>
              <a:t>Automotive</a:t>
            </a:r>
          </a:p>
        </p:txBody>
      </p:sp>
      <p:pic>
        <p:nvPicPr>
          <p:cNvPr id="16" name="Bild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17" name="Bild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8" name="Bild 17">
            <a:extLst>
              <a:ext uri="{FF2B5EF4-FFF2-40B4-BE49-F238E27FC236}">
                <a16:creationId xmlns:a16="http://schemas.microsoft.com/office/drawing/2014/main" id="{243A45F7-5285-4BCA-9E29-1DA5A07316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82" y="118560"/>
            <a:ext cx="1438656" cy="219456"/>
          </a:xfrm>
          <a:prstGeom prst="rect">
            <a:avLst/>
          </a:prstGeom>
        </p:spPr>
      </p:pic>
    </p:spTree>
    <p:extLst>
      <p:ext uri="{BB962C8B-B14F-4D97-AF65-F5344CB8AC3E}">
        <p14:creationId xmlns:p14="http://schemas.microsoft.com/office/powerpoint/2010/main" val="257927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33401" y="673340"/>
            <a:ext cx="10752667" cy="424447"/>
          </a:xfrm>
        </p:spPr>
        <p:txBody>
          <a:bodyPr/>
          <a:lstStyle/>
          <a:p>
            <a:r>
              <a:rPr lang="en-US" dirty="0"/>
              <a:t>Pac-Lite Packets</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2" y="1241816"/>
            <a:ext cx="7848598" cy="50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Packet Generation</a:t>
            </a:r>
          </a:p>
          <a:p>
            <a:pPr marL="434975" lvl="2" indent="-285750">
              <a:buFont typeface="Arial" panose="020B0604020202020204" pitchFamily="34" charset="0"/>
              <a:buChar char="•"/>
            </a:pPr>
            <a:r>
              <a:rPr lang="en-US" sz="2400" kern="0" dirty="0"/>
              <a:t>Created a function in SCL for generating the packet.</a:t>
            </a:r>
          </a:p>
          <a:p>
            <a:pPr marL="434975" lvl="2" indent="-285750">
              <a:buFont typeface="Arial" panose="020B0604020202020204" pitchFamily="34" charset="0"/>
              <a:buChar char="•"/>
            </a:pPr>
            <a:r>
              <a:rPr lang="en-US" sz="2400" kern="0" dirty="0"/>
              <a:t>Too large to use strings so It is concatenating into a large char array. </a:t>
            </a:r>
          </a:p>
          <a:p>
            <a:pPr marL="434975" lvl="2" indent="-285750">
              <a:buFont typeface="Arial" panose="020B0604020202020204" pitchFamily="34" charset="0"/>
              <a:buChar char="•"/>
            </a:pPr>
            <a:r>
              <a:rPr lang="en-US" sz="2400" kern="0" dirty="0"/>
              <a:t>Talking to wade about creating a user for the Pac-Lite project.</a:t>
            </a:r>
          </a:p>
          <a:p>
            <a:pPr marL="434975" lvl="2" indent="-285750">
              <a:buFont typeface="Arial" panose="020B0604020202020204" pitchFamily="34" charset="0"/>
              <a:buChar char="•"/>
            </a:pPr>
            <a:r>
              <a:rPr lang="en-US" sz="2400" kern="0" dirty="0"/>
              <a:t>Talking to wade about how to create MFG Orders.</a:t>
            </a:r>
          </a:p>
          <a:p>
            <a:pPr marL="434975" lvl="2" indent="-285750">
              <a:buFont typeface="Arial" panose="020B0604020202020204" pitchFamily="34" charset="0"/>
              <a:buChar char="•"/>
            </a:pPr>
            <a:r>
              <a:rPr lang="en-US" sz="2400" kern="0" dirty="0"/>
              <a:t>Need to create a resource group for each machine</a:t>
            </a:r>
          </a:p>
          <a:p>
            <a:r>
              <a:rPr lang="en-US" sz="2800" dirty="0">
                <a:solidFill>
                  <a:schemeClr val="accent1"/>
                </a:solidFill>
              </a:rPr>
              <a:t>Through put Packet</a:t>
            </a:r>
          </a:p>
          <a:p>
            <a:pPr marL="434975" lvl="2" indent="-285750">
              <a:buFont typeface="Arial" panose="020B0604020202020204" pitchFamily="34" charset="0"/>
              <a:buChar char="•"/>
            </a:pPr>
            <a:r>
              <a:rPr lang="en-US" sz="2400" kern="0" dirty="0"/>
              <a:t>Through put packet for reporting Machine good output under a Resource </a:t>
            </a:r>
            <a:r>
              <a:rPr lang="en-US" sz="2400" kern="0" dirty="0" err="1"/>
              <a:t>Resource</a:t>
            </a:r>
            <a:r>
              <a:rPr lang="en-US" sz="2400" kern="0" dirty="0"/>
              <a:t> group.</a:t>
            </a:r>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3" name="Picture 2">
            <a:extLst>
              <a:ext uri="{FF2B5EF4-FFF2-40B4-BE49-F238E27FC236}">
                <a16:creationId xmlns:a16="http://schemas.microsoft.com/office/drawing/2014/main" id="{7C991654-7DE5-4D81-8333-9572694A447D}"/>
              </a:ext>
            </a:extLst>
          </p:cNvPr>
          <p:cNvPicPr>
            <a:picLocks noChangeAspect="1"/>
          </p:cNvPicPr>
          <p:nvPr/>
        </p:nvPicPr>
        <p:blipFill>
          <a:blip r:embed="rId4"/>
          <a:stretch>
            <a:fillRect/>
          </a:stretch>
        </p:blipFill>
        <p:spPr>
          <a:xfrm>
            <a:off x="8300786" y="3733491"/>
            <a:ext cx="3333750" cy="2543175"/>
          </a:xfrm>
          <a:prstGeom prst="rect">
            <a:avLst/>
          </a:prstGeom>
        </p:spPr>
      </p:pic>
    </p:spTree>
    <p:extLst>
      <p:ext uri="{BB962C8B-B14F-4D97-AF65-F5344CB8AC3E}">
        <p14:creationId xmlns:p14="http://schemas.microsoft.com/office/powerpoint/2010/main" val="229686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33401" y="673340"/>
            <a:ext cx="10752667" cy="424447"/>
          </a:xfrm>
        </p:spPr>
        <p:txBody>
          <a:bodyPr/>
          <a:lstStyle/>
          <a:p>
            <a:r>
              <a:rPr lang="en-US" dirty="0"/>
              <a:t>Pac-Lite other Packets</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2" y="1241816"/>
            <a:ext cx="7767384" cy="50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Loss Packet</a:t>
            </a:r>
          </a:p>
          <a:p>
            <a:pPr marL="434975" lvl="2" indent="-285750">
              <a:buFont typeface="Arial" panose="020B0604020202020204" pitchFamily="34" charset="0"/>
              <a:buChar char="•"/>
            </a:pPr>
            <a:r>
              <a:rPr lang="en-US" sz="2400" kern="0" dirty="0"/>
              <a:t>Packet for updating loss/scrap to the engineering database.</a:t>
            </a:r>
          </a:p>
          <a:p>
            <a:r>
              <a:rPr lang="en-US" sz="2800" dirty="0">
                <a:solidFill>
                  <a:schemeClr val="accent1"/>
                </a:solidFill>
              </a:rPr>
              <a:t>Downtime Packet</a:t>
            </a:r>
          </a:p>
          <a:p>
            <a:pPr marL="434975" lvl="2" indent="-285750">
              <a:buFont typeface="Arial" panose="020B0604020202020204" pitchFamily="34" charset="0"/>
              <a:buChar char="•"/>
            </a:pPr>
            <a:r>
              <a:rPr lang="en-US" sz="2400" kern="0" dirty="0"/>
              <a:t>Packet for updating Downtime in </a:t>
            </a:r>
            <a:r>
              <a:rPr lang="en-US" sz="2400" kern="0" dirty="0" err="1"/>
              <a:t>EngDB</a:t>
            </a:r>
            <a:r>
              <a:rPr lang="en-US" sz="2400" kern="0" dirty="0"/>
              <a:t>/Camstar.</a:t>
            </a:r>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3" name="Picture 2">
            <a:extLst>
              <a:ext uri="{FF2B5EF4-FFF2-40B4-BE49-F238E27FC236}">
                <a16:creationId xmlns:a16="http://schemas.microsoft.com/office/drawing/2014/main" id="{7C991654-7DE5-4D81-8333-9572694A447D}"/>
              </a:ext>
            </a:extLst>
          </p:cNvPr>
          <p:cNvPicPr>
            <a:picLocks noChangeAspect="1"/>
          </p:cNvPicPr>
          <p:nvPr/>
        </p:nvPicPr>
        <p:blipFill>
          <a:blip r:embed="rId4"/>
          <a:stretch>
            <a:fillRect/>
          </a:stretch>
        </p:blipFill>
        <p:spPr>
          <a:xfrm>
            <a:off x="8292652" y="1406315"/>
            <a:ext cx="3333750" cy="2543175"/>
          </a:xfrm>
          <a:prstGeom prst="rect">
            <a:avLst/>
          </a:prstGeom>
        </p:spPr>
      </p:pic>
    </p:spTree>
    <p:extLst>
      <p:ext uri="{BB962C8B-B14F-4D97-AF65-F5344CB8AC3E}">
        <p14:creationId xmlns:p14="http://schemas.microsoft.com/office/powerpoint/2010/main" val="81056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8EC0-CF30-42D8-9B98-0FFB8F403866}"/>
              </a:ext>
            </a:extLst>
          </p:cNvPr>
          <p:cNvSpPr>
            <a:spLocks noGrp="1"/>
          </p:cNvSpPr>
          <p:nvPr>
            <p:ph type="title"/>
          </p:nvPr>
        </p:nvSpPr>
        <p:spPr/>
        <p:txBody>
          <a:bodyPr/>
          <a:lstStyle/>
          <a:p>
            <a:r>
              <a:rPr lang="en-US" dirty="0"/>
              <a:t>Pac-Lite Packet Sending</a:t>
            </a:r>
          </a:p>
        </p:txBody>
      </p:sp>
      <p:sp>
        <p:nvSpPr>
          <p:cNvPr id="3" name="Content Placeholder 2">
            <a:extLst>
              <a:ext uri="{FF2B5EF4-FFF2-40B4-BE49-F238E27FC236}">
                <a16:creationId xmlns:a16="http://schemas.microsoft.com/office/drawing/2014/main" id="{91CACFD9-B2C4-4F96-B3CC-FA00CEBAE409}"/>
              </a:ext>
            </a:extLst>
          </p:cNvPr>
          <p:cNvSpPr>
            <a:spLocks noGrp="1"/>
          </p:cNvSpPr>
          <p:nvPr>
            <p:ph idx="1"/>
          </p:nvPr>
        </p:nvSpPr>
        <p:spPr>
          <a:xfrm>
            <a:off x="550863" y="1371600"/>
            <a:ext cx="11090275" cy="4807964"/>
          </a:xfrm>
        </p:spPr>
        <p:txBody>
          <a:bodyPr/>
          <a:lstStyle/>
          <a:p>
            <a:r>
              <a:rPr lang="en-US" sz="2800" dirty="0"/>
              <a:t>Packet Sending</a:t>
            </a:r>
          </a:p>
          <a:p>
            <a:pPr marL="434975" lvl="2" indent="-285750">
              <a:buFont typeface="Arial" panose="020B0604020202020204" pitchFamily="34" charset="0"/>
              <a:buChar char="•"/>
            </a:pPr>
            <a:r>
              <a:rPr lang="en-US" sz="2400" dirty="0"/>
              <a:t>Packet sending function</a:t>
            </a:r>
          </a:p>
          <a:p>
            <a:pPr marL="434975" lvl="2" indent="-285750">
              <a:buFont typeface="Arial" panose="020B0604020202020204" pitchFamily="34" charset="0"/>
              <a:buChar char="•"/>
            </a:pPr>
            <a:r>
              <a:rPr lang="en-US" sz="2400" dirty="0"/>
              <a:t>Ties together Packet Generation and TCP Classes</a:t>
            </a:r>
          </a:p>
          <a:p>
            <a:pPr marL="434975" lvl="2" indent="-285750">
              <a:buFont typeface="Arial" panose="020B0604020202020204" pitchFamily="34" charset="0"/>
              <a:buChar char="•"/>
            </a:pPr>
            <a:endParaRPr lang="en-US" sz="2400" dirty="0"/>
          </a:p>
          <a:p>
            <a:r>
              <a:rPr lang="en-US" sz="2800" dirty="0"/>
              <a:t>IO Processing</a:t>
            </a:r>
          </a:p>
          <a:p>
            <a:pPr marL="434975" lvl="2" indent="-285750">
              <a:buFont typeface="Arial" panose="020B0604020202020204" pitchFamily="34" charset="0"/>
              <a:buChar char="•"/>
            </a:pPr>
            <a:r>
              <a:rPr lang="en-US" sz="2400" dirty="0"/>
              <a:t>IO Processing function</a:t>
            </a:r>
          </a:p>
          <a:p>
            <a:pPr marL="434975" lvl="2" indent="-285750">
              <a:buFont typeface="Arial" panose="020B0604020202020204" pitchFamily="34" charset="0"/>
              <a:buChar char="•"/>
            </a:pPr>
            <a:r>
              <a:rPr lang="en-US" sz="2400" dirty="0"/>
              <a:t>Ties together M1_DB and physical Inputs and Outputs.</a:t>
            </a:r>
          </a:p>
          <a:p>
            <a:pPr marL="434975" lvl="2" indent="-285750">
              <a:buFont typeface="Arial" panose="020B0604020202020204" pitchFamily="34" charset="0"/>
              <a:buChar char="•"/>
            </a:pPr>
            <a:r>
              <a:rPr lang="en-US" sz="2400" dirty="0"/>
              <a:t>Records Real Reasons for Downtime</a:t>
            </a:r>
          </a:p>
          <a:p>
            <a:pPr marL="434975" lvl="2" indent="-28575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112340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33401" y="673340"/>
            <a:ext cx="10752667" cy="424447"/>
          </a:xfrm>
        </p:spPr>
        <p:txBody>
          <a:bodyPr/>
          <a:lstStyle/>
          <a:p>
            <a:r>
              <a:rPr lang="en-US" dirty="0"/>
              <a:t>Software/Misc</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1" y="1241816"/>
            <a:ext cx="11658599" cy="50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400" dirty="0">
                <a:solidFill>
                  <a:schemeClr val="accent1"/>
                </a:solidFill>
              </a:rPr>
              <a:t>API Reading</a:t>
            </a:r>
            <a:endParaRPr lang="en-US" sz="2000" kern="0" dirty="0"/>
          </a:p>
          <a:p>
            <a:pPr marL="434975" lvl="2" indent="-285750">
              <a:buFont typeface="Arial" panose="020B0604020202020204" pitchFamily="34" charset="0"/>
              <a:buChar char="•"/>
            </a:pPr>
            <a:r>
              <a:rPr lang="en-US" sz="2000" kern="0" dirty="0"/>
              <a:t>gRPC</a:t>
            </a:r>
          </a:p>
          <a:p>
            <a:pPr marL="641350" lvl="3" indent="-285750">
              <a:buFont typeface="Arial" panose="020B0604020202020204" pitchFamily="34" charset="0"/>
              <a:buChar char="•"/>
            </a:pPr>
            <a:r>
              <a:rPr lang="en-US" sz="2000" kern="0" dirty="0"/>
              <a:t>Server client specific.</a:t>
            </a:r>
          </a:p>
          <a:p>
            <a:pPr marL="641350" lvl="3" indent="-285750">
              <a:buFont typeface="Arial" panose="020B0604020202020204" pitchFamily="34" charset="0"/>
              <a:buChar char="•"/>
            </a:pPr>
            <a:r>
              <a:rPr lang="en-US" sz="2000" kern="0" dirty="0"/>
              <a:t>Problems at context boundaries due to forced roles. This can cause monolithic projects that are hard to breakup without an in between technology between the different sections. This can make maintainability difficult.</a:t>
            </a:r>
          </a:p>
          <a:p>
            <a:pPr marL="641350" lvl="3" indent="-285750">
              <a:buFont typeface="Arial" panose="020B0604020202020204" pitchFamily="34" charset="0"/>
              <a:buChar char="•"/>
            </a:pPr>
            <a:r>
              <a:rPr lang="en-US" sz="2000" kern="0" dirty="0"/>
              <a:t>Relies heavily on specification rather than dynamic learning of the API.</a:t>
            </a:r>
          </a:p>
          <a:p>
            <a:pPr marL="434975" lvl="2" indent="-285750">
              <a:buFont typeface="Arial" panose="020B0604020202020204" pitchFamily="34" charset="0"/>
              <a:buChar char="•"/>
            </a:pPr>
            <a:r>
              <a:rPr lang="en-US" sz="2000" kern="0" dirty="0"/>
              <a:t>Rest</a:t>
            </a:r>
          </a:p>
          <a:p>
            <a:pPr marL="641350" lvl="3" indent="-285750">
              <a:buFont typeface="Arial" panose="020B0604020202020204" pitchFamily="34" charset="0"/>
              <a:buChar char="•"/>
            </a:pPr>
            <a:r>
              <a:rPr lang="en-US" sz="2000" kern="0" dirty="0"/>
              <a:t>Server Client suggestive</a:t>
            </a:r>
          </a:p>
          <a:p>
            <a:pPr marL="641350" lvl="3" indent="-285750">
              <a:buFont typeface="Arial" panose="020B0604020202020204" pitchFamily="34" charset="0"/>
              <a:buChar char="•"/>
            </a:pPr>
            <a:r>
              <a:rPr lang="en-US" sz="2000" kern="0" dirty="0"/>
              <a:t>Great adaptability at context boundaries due very relaxed server client relationship. Allows for breaking up the API into many separate sections easily. Good for maintainability.</a:t>
            </a:r>
          </a:p>
          <a:p>
            <a:pPr marL="641350" lvl="3" indent="-285750">
              <a:buFont typeface="Arial" panose="020B0604020202020204" pitchFamily="34" charset="0"/>
              <a:buChar char="•"/>
            </a:pPr>
            <a:r>
              <a:rPr lang="en-US" sz="2000" kern="0" dirty="0"/>
              <a:t>HATEOAS.</a:t>
            </a:r>
          </a:p>
          <a:p>
            <a:pPr marL="641350" lvl="3" indent="-285750">
              <a:buFont typeface="Arial" panose="020B0604020202020204" pitchFamily="34" charset="0"/>
              <a:buChar char="•"/>
            </a:pPr>
            <a:endParaRPr lang="en-US" sz="2000" kern="0" dirty="0"/>
          </a:p>
          <a:p>
            <a:pPr lvl="2" indent="0">
              <a:buNone/>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Tree>
    <p:extLst>
      <p:ext uri="{BB962C8B-B14F-4D97-AF65-F5344CB8AC3E}">
        <p14:creationId xmlns:p14="http://schemas.microsoft.com/office/powerpoint/2010/main" val="191436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33401" y="673340"/>
            <a:ext cx="10752667" cy="424447"/>
          </a:xfrm>
        </p:spPr>
        <p:txBody>
          <a:bodyPr/>
          <a:lstStyle/>
          <a:p>
            <a:r>
              <a:rPr lang="en-US" dirty="0"/>
              <a:t>Software/Misc</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1" y="1241816"/>
            <a:ext cx="11658599" cy="50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3200" dirty="0">
                <a:solidFill>
                  <a:schemeClr val="accent1"/>
                </a:solidFill>
              </a:rPr>
              <a:t>API Reading</a:t>
            </a:r>
            <a:endParaRPr lang="en-US" sz="2800" kern="0" dirty="0"/>
          </a:p>
          <a:p>
            <a:pPr marL="434975" lvl="2" indent="-285750">
              <a:buFont typeface="Arial" panose="020B0604020202020204" pitchFamily="34" charset="0"/>
              <a:buChar char="•"/>
            </a:pPr>
            <a:r>
              <a:rPr lang="en-US" sz="2000" kern="0" dirty="0" err="1"/>
              <a:t>GraphQL</a:t>
            </a:r>
            <a:endParaRPr lang="en-US" sz="2000" kern="0" dirty="0"/>
          </a:p>
          <a:p>
            <a:pPr marL="641350" lvl="3" indent="-285750">
              <a:buFont typeface="Arial" panose="020B0604020202020204" pitchFamily="34" charset="0"/>
              <a:buChar char="•"/>
            </a:pPr>
            <a:r>
              <a:rPr lang="en-US" sz="2000" kern="0" dirty="0"/>
              <a:t>Field and data oriented rather than endpoint oriented.</a:t>
            </a:r>
          </a:p>
          <a:p>
            <a:pPr marL="641350" lvl="3" indent="-285750">
              <a:buFont typeface="Arial" panose="020B0604020202020204" pitchFamily="34" charset="0"/>
              <a:buChar char="•"/>
            </a:pPr>
            <a:r>
              <a:rPr lang="en-US" sz="2000" kern="0" dirty="0"/>
              <a:t>Very light network and hardware requirements. (communicates over http with very small request size.) </a:t>
            </a:r>
          </a:p>
          <a:p>
            <a:pPr marL="641350" lvl="3" indent="-285750">
              <a:buFont typeface="Arial" panose="020B0604020202020204" pitchFamily="34" charset="0"/>
              <a:buChar char="•"/>
            </a:pPr>
            <a:r>
              <a:rPr lang="en-US" sz="2000" kern="0" dirty="0"/>
              <a:t>Query based language rather than procedure based allowing for greater stability in some situations.</a:t>
            </a:r>
          </a:p>
          <a:p>
            <a:pPr marL="641350" lvl="3" indent="-285750">
              <a:buFont typeface="Arial" panose="020B0604020202020204" pitchFamily="34" charset="0"/>
              <a:buChar char="•"/>
            </a:pPr>
            <a:r>
              <a:rPr lang="en-US" sz="2000" kern="0" dirty="0"/>
              <a:t>Designed primarily for ease of design on consuming applications not necessarily producing applications.</a:t>
            </a:r>
          </a:p>
          <a:p>
            <a:pPr marL="641350" lvl="3" indent="-285750">
              <a:buFont typeface="Arial" panose="020B0604020202020204" pitchFamily="34" charset="0"/>
              <a:buChar char="•"/>
            </a:pPr>
            <a:r>
              <a:rPr lang="en-US" sz="2000" kern="0" dirty="0"/>
              <a:t>Evolvable due to its non static version management and </a:t>
            </a:r>
            <a:r>
              <a:rPr lang="en-US" sz="2000" kern="0" dirty="0" err="1"/>
              <a:t>querry</a:t>
            </a:r>
            <a:r>
              <a:rPr lang="en-US" sz="2000" kern="0" dirty="0"/>
              <a:t> like nature.</a:t>
            </a:r>
          </a:p>
          <a:p>
            <a:pPr marL="641350" lvl="3" indent="-285750">
              <a:buFont typeface="Arial" panose="020B0604020202020204" pitchFamily="34" charset="0"/>
              <a:buChar char="•"/>
            </a:pPr>
            <a:r>
              <a:rPr lang="en-US" sz="2000" kern="0" dirty="0"/>
              <a:t>Good maintainability at context boundaries due and outbound points due to ability to setup server and client calls on the same server with a query lie nature.</a:t>
            </a:r>
          </a:p>
          <a:p>
            <a:pPr marL="641350" lvl="3" indent="-285750">
              <a:buFont typeface="Arial" panose="020B0604020202020204" pitchFamily="34" charset="0"/>
              <a:buChar char="•"/>
            </a:pPr>
            <a:r>
              <a:rPr lang="en-US" sz="2000" kern="0" dirty="0"/>
              <a:t>Relies moderately on specification.</a:t>
            </a:r>
          </a:p>
          <a:p>
            <a:pPr marL="641350" lvl="3" indent="-285750">
              <a:buFont typeface="Arial" panose="020B0604020202020204" pitchFamily="34" charset="0"/>
              <a:buChar char="•"/>
            </a:pPr>
            <a:endParaRPr lang="en-US" sz="2800" kern="0" dirty="0"/>
          </a:p>
          <a:p>
            <a:pPr lvl="2" indent="0">
              <a:buNone/>
            </a:pPr>
            <a:endParaRPr lang="en-US" sz="28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Tree>
    <p:extLst>
      <p:ext uri="{BB962C8B-B14F-4D97-AF65-F5344CB8AC3E}">
        <p14:creationId xmlns:p14="http://schemas.microsoft.com/office/powerpoint/2010/main" val="317362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p:txBody>
          <a:bodyPr/>
          <a:lstStyle/>
          <a:p>
            <a:r>
              <a:rPr lang="en-US"/>
              <a:t>Thank you.</a:t>
            </a:r>
          </a:p>
        </p:txBody>
      </p:sp>
      <p:sp>
        <p:nvSpPr>
          <p:cNvPr id="62467" name="Rectangle 3"/>
          <p:cNvSpPr>
            <a:spLocks noGrp="1" noChangeArrowheads="1"/>
          </p:cNvSpPr>
          <p:nvPr>
            <p:ph type="subTitle" idx="1"/>
          </p:nvPr>
        </p:nvSpPr>
        <p:spPr/>
        <p:txBody>
          <a:bodyPr/>
          <a:lstStyle/>
          <a:p>
            <a:r>
              <a:rPr lang="en-US"/>
              <a:t> </a:t>
            </a:r>
          </a:p>
        </p:txBody>
      </p:sp>
      <p:sp>
        <p:nvSpPr>
          <p:cNvPr id="4" name="Textplatzhalter 3"/>
          <p:cNvSpPr>
            <a:spLocks noGrp="1"/>
          </p:cNvSpPr>
          <p:nvPr>
            <p:ph type="body" sz="quarter" idx="10"/>
          </p:nvPr>
        </p:nvSpPr>
        <p:spPr/>
        <p:txBody>
          <a:bodyPr/>
          <a:lstStyle/>
          <a:p>
            <a:r>
              <a:rPr lang="de-DE" dirty="0"/>
              <a:t>Automotive</a:t>
            </a:r>
          </a:p>
        </p:txBody>
      </p:sp>
      <p:pic>
        <p:nvPicPr>
          <p:cNvPr id="12" name="Bild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13" name="Bild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pic>
        <p:nvPicPr>
          <p:cNvPr id="7" name="Bild 17">
            <a:extLst>
              <a:ext uri="{FF2B5EF4-FFF2-40B4-BE49-F238E27FC236}">
                <a16:creationId xmlns:a16="http://schemas.microsoft.com/office/drawing/2014/main" id="{5BE39B76-A529-4A8E-983C-70D66C50B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3656" y="112210"/>
            <a:ext cx="1438656" cy="219456"/>
          </a:xfrm>
          <a:prstGeom prst="rect">
            <a:avLst/>
          </a:prstGeom>
        </p:spPr>
      </p:pic>
    </p:spTree>
    <p:extLst>
      <p:ext uri="{BB962C8B-B14F-4D97-AF65-F5344CB8AC3E}">
        <p14:creationId xmlns:p14="http://schemas.microsoft.com/office/powerpoint/2010/main" val="22512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719667" y="699400"/>
            <a:ext cx="10752667" cy="424447"/>
          </a:xfrm>
        </p:spPr>
        <p:txBody>
          <a:bodyPr/>
          <a:lstStyle/>
          <a:p>
            <a:r>
              <a:rPr lang="en-US" dirty="0"/>
              <a:t>Context</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2" y="1241816"/>
            <a:ext cx="7797224" cy="51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Changes in messaging</a:t>
            </a:r>
          </a:p>
          <a:p>
            <a:pPr marL="434975" lvl="2" indent="-285750">
              <a:buFont typeface="Arial" panose="020B0604020202020204" pitchFamily="34" charset="0"/>
              <a:buChar char="•"/>
            </a:pPr>
            <a:r>
              <a:rPr lang="en-US" sz="2400" kern="0" dirty="0"/>
              <a:t>Camstar no longer accepts MQTT.</a:t>
            </a:r>
          </a:p>
          <a:p>
            <a:pPr marL="434975" lvl="2" indent="-285750">
              <a:buFont typeface="Arial" panose="020B0604020202020204" pitchFamily="34" charset="0"/>
              <a:buChar char="•"/>
            </a:pPr>
            <a:r>
              <a:rPr lang="en-US" sz="2400" kern="0" dirty="0"/>
              <a:t>Germany is looking into a gRPC communication layer which is not supported on siemens plc’s currently.</a:t>
            </a:r>
          </a:p>
          <a:p>
            <a:pPr marL="434975" lvl="2" indent="-285750">
              <a:buFont typeface="Arial" panose="020B0604020202020204" pitchFamily="34" charset="0"/>
              <a:buChar char="•"/>
            </a:pPr>
            <a:r>
              <a:rPr lang="en-US" sz="2000" kern="0" dirty="0"/>
              <a:t>Can only communicate with Camstar through TCPIP or third party software.</a:t>
            </a:r>
          </a:p>
          <a:p>
            <a:pPr marL="434975" lvl="2" indent="-285750">
              <a:buFont typeface="Arial" panose="020B0604020202020204" pitchFamily="34" charset="0"/>
              <a:buChar char="•"/>
            </a:pPr>
            <a:r>
              <a:rPr lang="en-US" sz="2000" kern="0" dirty="0"/>
              <a:t>Engineering Database stores all scrap info not Camstar. Meaning even for base requirements we need engineering database connection</a:t>
            </a:r>
          </a:p>
          <a:p>
            <a:pPr marL="434975" lvl="2" indent="-285750">
              <a:buFont typeface="Arial" panose="020B0604020202020204" pitchFamily="34" charset="0"/>
              <a:buChar char="•"/>
            </a:pPr>
            <a:r>
              <a:rPr lang="en-US" sz="2000" kern="0" dirty="0" err="1"/>
              <a:t>ActiveMQ</a:t>
            </a:r>
            <a:r>
              <a:rPr lang="en-US" sz="2000" kern="0" dirty="0"/>
              <a:t> either runs through Pac or </a:t>
            </a:r>
            <a:r>
              <a:rPr lang="en-US" sz="2000" kern="0" dirty="0" err="1"/>
              <a:t>zIF</a:t>
            </a:r>
            <a:r>
              <a:rPr lang="en-US" sz="2000" kern="0" dirty="0"/>
              <a:t>.</a:t>
            </a:r>
          </a:p>
          <a:p>
            <a:pPr marL="434975" lvl="2" indent="-285750">
              <a:buFont typeface="Arial" panose="020B0604020202020204" pitchFamily="34" charset="0"/>
              <a:buChar char="•"/>
            </a:pPr>
            <a:endParaRPr lang="en-US" sz="2000" kern="0" dirty="0"/>
          </a:p>
          <a:p>
            <a:pPr marL="434975" lvl="2" indent="-285750">
              <a:buFont typeface="Arial" panose="020B0604020202020204" pitchFamily="34" charset="0"/>
              <a:buChar char="•"/>
            </a:pPr>
            <a:endParaRPr lang="en-US" sz="2400" kern="0" dirty="0"/>
          </a:p>
          <a:p>
            <a:pPr marL="434975" lvl="2" indent="-285750">
              <a:buFont typeface="Arial" panose="020B0604020202020204" pitchFamily="34" charset="0"/>
              <a:buChar char="•"/>
            </a:pPr>
            <a:endParaRPr lang="en-US" sz="2000" kern="0" dirty="0"/>
          </a:p>
          <a:p>
            <a:pPr lvl="2" indent="0">
              <a:buNone/>
            </a:pPr>
            <a:endParaRPr lang="en-US" sz="2000" kern="0" dirty="0"/>
          </a:p>
          <a:p>
            <a:pPr marL="434975" lvl="2" indent="-285750">
              <a:buFont typeface="Arial" panose="020B0604020202020204" pitchFamily="34" charset="0"/>
              <a:buChar char="•"/>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sp>
        <p:nvSpPr>
          <p:cNvPr id="119" name="Rectangle 118">
            <a:extLst>
              <a:ext uri="{FF2B5EF4-FFF2-40B4-BE49-F238E27FC236}">
                <a16:creationId xmlns:a16="http://schemas.microsoft.com/office/drawing/2014/main" id="{99641138-B604-4D37-9390-380F211B9CD7}"/>
              </a:ext>
            </a:extLst>
          </p:cNvPr>
          <p:cNvSpPr/>
          <p:nvPr/>
        </p:nvSpPr>
        <p:spPr bwMode="auto">
          <a:xfrm>
            <a:off x="9195138" y="1595759"/>
            <a:ext cx="1478348" cy="642126"/>
          </a:xfrm>
          <a:prstGeom prst="rect">
            <a:avLst/>
          </a:prstGeom>
          <a:solidFill>
            <a:schemeClr val="tx2"/>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Camstar</a:t>
            </a:r>
          </a:p>
        </p:txBody>
      </p:sp>
      <p:sp>
        <p:nvSpPr>
          <p:cNvPr id="120" name="Rectangle 119">
            <a:extLst>
              <a:ext uri="{FF2B5EF4-FFF2-40B4-BE49-F238E27FC236}">
                <a16:creationId xmlns:a16="http://schemas.microsoft.com/office/drawing/2014/main" id="{9BE98900-C649-468C-86AE-3F65EC444ED5}"/>
              </a:ext>
            </a:extLst>
          </p:cNvPr>
          <p:cNvSpPr/>
          <p:nvPr/>
        </p:nvSpPr>
        <p:spPr bwMode="auto">
          <a:xfrm>
            <a:off x="10186763" y="3021610"/>
            <a:ext cx="1535764" cy="631843"/>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latin typeface="Arial" charset="0"/>
                <a:cs typeface="Arial" charset="0"/>
              </a:rPr>
              <a:t>Pac Lite</a:t>
            </a:r>
          </a:p>
        </p:txBody>
      </p:sp>
      <p:cxnSp>
        <p:nvCxnSpPr>
          <p:cNvPr id="121" name="Straight Arrow Connector 120">
            <a:extLst>
              <a:ext uri="{FF2B5EF4-FFF2-40B4-BE49-F238E27FC236}">
                <a16:creationId xmlns:a16="http://schemas.microsoft.com/office/drawing/2014/main" id="{A9D18174-B8CC-4E87-B57C-C93709A9A8ED}"/>
              </a:ext>
            </a:extLst>
          </p:cNvPr>
          <p:cNvCxnSpPr>
            <a:cxnSpLocks/>
            <a:stCxn id="120" idx="0"/>
            <a:endCxn id="119" idx="2"/>
          </p:cNvCxnSpPr>
          <p:nvPr/>
        </p:nvCxnSpPr>
        <p:spPr bwMode="auto">
          <a:xfrm flipH="1" flipV="1">
            <a:off x="9934312" y="2237885"/>
            <a:ext cx="1020333" cy="783725"/>
          </a:xfrm>
          <a:prstGeom prst="straightConnector1">
            <a:avLst/>
          </a:prstGeom>
          <a:solidFill>
            <a:schemeClr val="bg1"/>
          </a:solidFill>
          <a:ln w="1270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Rectangle 121">
            <a:extLst>
              <a:ext uri="{FF2B5EF4-FFF2-40B4-BE49-F238E27FC236}">
                <a16:creationId xmlns:a16="http://schemas.microsoft.com/office/drawing/2014/main" id="{618247E0-FB47-4943-8F08-2A49A37D1539}"/>
              </a:ext>
            </a:extLst>
          </p:cNvPr>
          <p:cNvSpPr/>
          <p:nvPr/>
        </p:nvSpPr>
        <p:spPr bwMode="auto">
          <a:xfrm>
            <a:off x="10194131" y="5352742"/>
            <a:ext cx="1535764" cy="744802"/>
          </a:xfrm>
          <a:prstGeom prst="rect">
            <a:avLst/>
          </a:prstGeom>
          <a:solidFill>
            <a:schemeClr val="bg2">
              <a:lumMod val="5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Legacy Machines</a:t>
            </a:r>
          </a:p>
        </p:txBody>
      </p:sp>
      <p:cxnSp>
        <p:nvCxnSpPr>
          <p:cNvPr id="123" name="Straight Arrow Connector 122">
            <a:extLst>
              <a:ext uri="{FF2B5EF4-FFF2-40B4-BE49-F238E27FC236}">
                <a16:creationId xmlns:a16="http://schemas.microsoft.com/office/drawing/2014/main" id="{DCC60290-37F7-4B1F-A0E5-37D5D85D0E6F}"/>
              </a:ext>
            </a:extLst>
          </p:cNvPr>
          <p:cNvCxnSpPr>
            <a:cxnSpLocks/>
            <a:stCxn id="122" idx="0"/>
            <a:endCxn id="120" idx="2"/>
          </p:cNvCxnSpPr>
          <p:nvPr/>
        </p:nvCxnSpPr>
        <p:spPr bwMode="auto">
          <a:xfrm flipH="1" flipV="1">
            <a:off x="10954645" y="3653453"/>
            <a:ext cx="7368" cy="1699289"/>
          </a:xfrm>
          <a:prstGeom prst="straightConnector1">
            <a:avLst/>
          </a:prstGeom>
          <a:solidFill>
            <a:schemeClr val="bg1"/>
          </a:solidFill>
          <a:ln w="12700" cap="flat" cmpd="sng" algn="ctr">
            <a:solidFill>
              <a:schemeClr val="tx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Rectangle 123">
            <a:extLst>
              <a:ext uri="{FF2B5EF4-FFF2-40B4-BE49-F238E27FC236}">
                <a16:creationId xmlns:a16="http://schemas.microsoft.com/office/drawing/2014/main" id="{E9EAA5E7-F730-4A19-BFBC-F0134CA6DE33}"/>
              </a:ext>
            </a:extLst>
          </p:cNvPr>
          <p:cNvSpPr/>
          <p:nvPr/>
        </p:nvSpPr>
        <p:spPr bwMode="auto">
          <a:xfrm>
            <a:off x="8471199" y="3017648"/>
            <a:ext cx="1447878" cy="63580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latin typeface="Arial" charset="0"/>
                <a:cs typeface="Arial" charset="0"/>
              </a:rPr>
              <a:t>Pac</a:t>
            </a:r>
          </a:p>
        </p:txBody>
      </p:sp>
      <p:sp>
        <p:nvSpPr>
          <p:cNvPr id="125" name="Rectangle 124">
            <a:extLst>
              <a:ext uri="{FF2B5EF4-FFF2-40B4-BE49-F238E27FC236}">
                <a16:creationId xmlns:a16="http://schemas.microsoft.com/office/drawing/2014/main" id="{B1178514-B37B-4311-A537-9DB3D69FF350}"/>
              </a:ext>
            </a:extLst>
          </p:cNvPr>
          <p:cNvSpPr/>
          <p:nvPr/>
        </p:nvSpPr>
        <p:spPr bwMode="auto">
          <a:xfrm>
            <a:off x="8488762" y="5352742"/>
            <a:ext cx="1435053" cy="745910"/>
          </a:xfrm>
          <a:prstGeom prst="rect">
            <a:avLst/>
          </a:prstGeom>
          <a:solidFill>
            <a:schemeClr val="bg2">
              <a:lumMod val="5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Machines</a:t>
            </a:r>
          </a:p>
        </p:txBody>
      </p:sp>
      <p:cxnSp>
        <p:nvCxnSpPr>
          <p:cNvPr id="126" name="Straight Arrow Connector 125">
            <a:extLst>
              <a:ext uri="{FF2B5EF4-FFF2-40B4-BE49-F238E27FC236}">
                <a16:creationId xmlns:a16="http://schemas.microsoft.com/office/drawing/2014/main" id="{A0612F5A-3A6A-4FD9-AEB3-AE586EB02F0C}"/>
              </a:ext>
            </a:extLst>
          </p:cNvPr>
          <p:cNvCxnSpPr>
            <a:cxnSpLocks/>
            <a:stCxn id="125" idx="0"/>
            <a:endCxn id="131" idx="2"/>
          </p:cNvCxnSpPr>
          <p:nvPr/>
        </p:nvCxnSpPr>
        <p:spPr bwMode="auto">
          <a:xfrm flipH="1" flipV="1">
            <a:off x="9205182" y="4873283"/>
            <a:ext cx="1107" cy="479459"/>
          </a:xfrm>
          <a:prstGeom prst="straightConnector1">
            <a:avLst/>
          </a:prstGeom>
          <a:solidFill>
            <a:schemeClr val="bg1"/>
          </a:solidFill>
          <a:ln w="12700" cap="flat" cmpd="sng" algn="ctr">
            <a:solidFill>
              <a:schemeClr val="tx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Arrow Connector 126">
            <a:extLst>
              <a:ext uri="{FF2B5EF4-FFF2-40B4-BE49-F238E27FC236}">
                <a16:creationId xmlns:a16="http://schemas.microsoft.com/office/drawing/2014/main" id="{496DBBB2-026A-4B2F-872A-3F4E95E210D8}"/>
              </a:ext>
            </a:extLst>
          </p:cNvPr>
          <p:cNvCxnSpPr>
            <a:cxnSpLocks/>
            <a:stCxn id="124" idx="0"/>
            <a:endCxn id="119" idx="2"/>
          </p:cNvCxnSpPr>
          <p:nvPr/>
        </p:nvCxnSpPr>
        <p:spPr bwMode="auto">
          <a:xfrm flipV="1">
            <a:off x="9195138" y="2237885"/>
            <a:ext cx="739174" cy="779763"/>
          </a:xfrm>
          <a:prstGeom prst="straightConnector1">
            <a:avLst/>
          </a:prstGeom>
          <a:solidFill>
            <a:schemeClr val="bg1"/>
          </a:solidFill>
          <a:ln w="1270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TextBox 127">
            <a:extLst>
              <a:ext uri="{FF2B5EF4-FFF2-40B4-BE49-F238E27FC236}">
                <a16:creationId xmlns:a16="http://schemas.microsoft.com/office/drawing/2014/main" id="{633D112F-84F1-467A-912A-B6D2D99998D4}"/>
              </a:ext>
            </a:extLst>
          </p:cNvPr>
          <p:cNvSpPr txBox="1"/>
          <p:nvPr/>
        </p:nvSpPr>
        <p:spPr>
          <a:xfrm>
            <a:off x="9381256" y="2408653"/>
            <a:ext cx="1758745" cy="329321"/>
          </a:xfrm>
          <a:prstGeom prst="rect">
            <a:avLst/>
          </a:prstGeom>
          <a:noFill/>
        </p:spPr>
        <p:txBody>
          <a:bodyPr wrap="square" rtlCol="0">
            <a:spAutoFit/>
          </a:bodyPr>
          <a:lstStyle/>
          <a:p>
            <a:pPr>
              <a:lnSpc>
                <a:spcPct val="110000"/>
              </a:lnSpc>
            </a:pPr>
            <a:r>
              <a:rPr lang="en-US" sz="1400" dirty="0"/>
              <a:t>MQTT Packets</a:t>
            </a:r>
          </a:p>
        </p:txBody>
      </p:sp>
      <p:sp>
        <p:nvSpPr>
          <p:cNvPr id="129" name="Rectangle 128">
            <a:extLst>
              <a:ext uri="{FF2B5EF4-FFF2-40B4-BE49-F238E27FC236}">
                <a16:creationId xmlns:a16="http://schemas.microsoft.com/office/drawing/2014/main" id="{FC542120-85EE-45CA-B025-7C38D028EA15}"/>
              </a:ext>
            </a:extLst>
          </p:cNvPr>
          <p:cNvSpPr/>
          <p:nvPr/>
        </p:nvSpPr>
        <p:spPr bwMode="auto">
          <a:xfrm>
            <a:off x="8345860" y="1243507"/>
            <a:ext cx="86939" cy="2556310"/>
          </a:xfrm>
          <a:prstGeom prst="rect">
            <a:avLst/>
          </a:prstGeom>
          <a:solidFill>
            <a:schemeClr val="tx2"/>
          </a:solidFill>
          <a:ln w="12700"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130" name="Rectangle 129">
            <a:extLst>
              <a:ext uri="{FF2B5EF4-FFF2-40B4-BE49-F238E27FC236}">
                <a16:creationId xmlns:a16="http://schemas.microsoft.com/office/drawing/2014/main" id="{91A285F2-811D-43EE-9BAF-E89317ED70D0}"/>
              </a:ext>
            </a:extLst>
          </p:cNvPr>
          <p:cNvSpPr/>
          <p:nvPr/>
        </p:nvSpPr>
        <p:spPr bwMode="auto">
          <a:xfrm>
            <a:off x="8345860" y="3691319"/>
            <a:ext cx="81396" cy="2609643"/>
          </a:xfrm>
          <a:prstGeom prst="rect">
            <a:avLst/>
          </a:prstGeom>
          <a:solidFill>
            <a:schemeClr val="tx2"/>
          </a:solidFill>
          <a:ln w="12700" cap="flat" cmpd="sng" algn="ctr">
            <a:no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131" name="Rectangle 130">
            <a:extLst>
              <a:ext uri="{FF2B5EF4-FFF2-40B4-BE49-F238E27FC236}">
                <a16:creationId xmlns:a16="http://schemas.microsoft.com/office/drawing/2014/main" id="{3C5D02B2-DE04-4364-9022-1FEF5C0AE848}"/>
              </a:ext>
            </a:extLst>
          </p:cNvPr>
          <p:cNvSpPr/>
          <p:nvPr/>
        </p:nvSpPr>
        <p:spPr bwMode="auto">
          <a:xfrm>
            <a:off x="8487655" y="4127373"/>
            <a:ext cx="1435053" cy="745910"/>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MDE</a:t>
            </a:r>
          </a:p>
        </p:txBody>
      </p:sp>
      <p:cxnSp>
        <p:nvCxnSpPr>
          <p:cNvPr id="132" name="Straight Arrow Connector 131">
            <a:extLst>
              <a:ext uri="{FF2B5EF4-FFF2-40B4-BE49-F238E27FC236}">
                <a16:creationId xmlns:a16="http://schemas.microsoft.com/office/drawing/2014/main" id="{F0C9C1EB-B524-40E1-8CF9-FFFC3A63AFDE}"/>
              </a:ext>
            </a:extLst>
          </p:cNvPr>
          <p:cNvCxnSpPr>
            <a:cxnSpLocks/>
            <a:stCxn id="131" idx="0"/>
            <a:endCxn id="124" idx="2"/>
          </p:cNvCxnSpPr>
          <p:nvPr/>
        </p:nvCxnSpPr>
        <p:spPr bwMode="auto">
          <a:xfrm flipH="1" flipV="1">
            <a:off x="9195138" y="3653453"/>
            <a:ext cx="10044" cy="473920"/>
          </a:xfrm>
          <a:prstGeom prst="straightConnector1">
            <a:avLst/>
          </a:prstGeom>
          <a:solidFill>
            <a:schemeClr val="bg1"/>
          </a:solidFill>
          <a:ln w="127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TextBox 132">
            <a:extLst>
              <a:ext uri="{FF2B5EF4-FFF2-40B4-BE49-F238E27FC236}">
                <a16:creationId xmlns:a16="http://schemas.microsoft.com/office/drawing/2014/main" id="{23DF7F34-AA0F-4245-B727-40C2E1654409}"/>
              </a:ext>
            </a:extLst>
          </p:cNvPr>
          <p:cNvSpPr txBox="1"/>
          <p:nvPr/>
        </p:nvSpPr>
        <p:spPr>
          <a:xfrm>
            <a:off x="8436514" y="3773966"/>
            <a:ext cx="1643399" cy="342145"/>
          </a:xfrm>
          <a:prstGeom prst="rect">
            <a:avLst/>
          </a:prstGeom>
          <a:noFill/>
        </p:spPr>
        <p:txBody>
          <a:bodyPr wrap="none" rtlCol="0">
            <a:spAutoFit/>
          </a:bodyPr>
          <a:lstStyle/>
          <a:p>
            <a:pPr>
              <a:lnSpc>
                <a:spcPct val="110000"/>
              </a:lnSpc>
            </a:pPr>
            <a:r>
              <a:rPr lang="en-US" sz="1600" dirty="0"/>
              <a:t>Packetized data</a:t>
            </a:r>
          </a:p>
        </p:txBody>
      </p:sp>
      <p:sp>
        <p:nvSpPr>
          <p:cNvPr id="134" name="TextBox 133">
            <a:extLst>
              <a:ext uri="{FF2B5EF4-FFF2-40B4-BE49-F238E27FC236}">
                <a16:creationId xmlns:a16="http://schemas.microsoft.com/office/drawing/2014/main" id="{3B4443BB-D6B7-4DCC-B73B-BF8CBC36C617}"/>
              </a:ext>
            </a:extLst>
          </p:cNvPr>
          <p:cNvSpPr txBox="1"/>
          <p:nvPr/>
        </p:nvSpPr>
        <p:spPr>
          <a:xfrm>
            <a:off x="8662375" y="4904092"/>
            <a:ext cx="1296637" cy="342145"/>
          </a:xfrm>
          <a:prstGeom prst="rect">
            <a:avLst/>
          </a:prstGeom>
          <a:noFill/>
        </p:spPr>
        <p:txBody>
          <a:bodyPr wrap="none" rtlCol="0">
            <a:spAutoFit/>
          </a:bodyPr>
          <a:lstStyle/>
          <a:p>
            <a:pPr>
              <a:lnSpc>
                <a:spcPct val="110000"/>
              </a:lnSpc>
            </a:pPr>
            <a:r>
              <a:rPr lang="en-US" sz="1600" dirty="0"/>
              <a:t>UDP Packet</a:t>
            </a:r>
          </a:p>
        </p:txBody>
      </p:sp>
      <p:sp>
        <p:nvSpPr>
          <p:cNvPr id="135" name="TextBox 134">
            <a:extLst>
              <a:ext uri="{FF2B5EF4-FFF2-40B4-BE49-F238E27FC236}">
                <a16:creationId xmlns:a16="http://schemas.microsoft.com/office/drawing/2014/main" id="{44F7097B-BF00-4BC6-A1CE-85EA50280DDF}"/>
              </a:ext>
            </a:extLst>
          </p:cNvPr>
          <p:cNvSpPr txBox="1"/>
          <p:nvPr/>
        </p:nvSpPr>
        <p:spPr>
          <a:xfrm>
            <a:off x="10453926" y="4343400"/>
            <a:ext cx="1027846" cy="342145"/>
          </a:xfrm>
          <a:prstGeom prst="rect">
            <a:avLst/>
          </a:prstGeom>
          <a:noFill/>
        </p:spPr>
        <p:txBody>
          <a:bodyPr wrap="none" rtlCol="0">
            <a:spAutoFit/>
          </a:bodyPr>
          <a:lstStyle/>
          <a:p>
            <a:pPr>
              <a:lnSpc>
                <a:spcPct val="110000"/>
              </a:lnSpc>
            </a:pPr>
            <a:r>
              <a:rPr lang="en-US" sz="1600" dirty="0"/>
              <a:t>Digital IO</a:t>
            </a:r>
          </a:p>
        </p:txBody>
      </p:sp>
      <p:sp>
        <p:nvSpPr>
          <p:cNvPr id="137" name="Rectangle 136">
            <a:extLst>
              <a:ext uri="{FF2B5EF4-FFF2-40B4-BE49-F238E27FC236}">
                <a16:creationId xmlns:a16="http://schemas.microsoft.com/office/drawing/2014/main" id="{05B67D19-FD10-4EE8-BE79-7EE8B5B65DDB}"/>
              </a:ext>
            </a:extLst>
          </p:cNvPr>
          <p:cNvSpPr/>
          <p:nvPr/>
        </p:nvSpPr>
        <p:spPr bwMode="auto">
          <a:xfrm>
            <a:off x="8395855" y="1249189"/>
            <a:ext cx="3520314" cy="4988898"/>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314" h="4988898">
                <a:moveTo>
                  <a:pt x="120911" y="0"/>
                </a:moveTo>
                <a:lnTo>
                  <a:pt x="3520314" y="4904510"/>
                </a:lnTo>
                <a:lnTo>
                  <a:pt x="3384287" y="4988898"/>
                </a:lnTo>
                <a:lnTo>
                  <a:pt x="0" y="114615"/>
                </a:lnTo>
                <a:lnTo>
                  <a:pt x="120911" y="0"/>
                </a:ln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138" name="Rectangle 136">
            <a:extLst>
              <a:ext uri="{FF2B5EF4-FFF2-40B4-BE49-F238E27FC236}">
                <a16:creationId xmlns:a16="http://schemas.microsoft.com/office/drawing/2014/main" id="{6A847F25-C6A0-4526-9CBA-4CF33A828CE0}"/>
              </a:ext>
            </a:extLst>
          </p:cNvPr>
          <p:cNvSpPr/>
          <p:nvPr/>
        </p:nvSpPr>
        <p:spPr bwMode="auto">
          <a:xfrm>
            <a:off x="8433640" y="1274378"/>
            <a:ext cx="3265894" cy="5031720"/>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 name="connsiteX0" fmla="*/ 235526 w 3634929"/>
              <a:gd name="connsiteY0" fmla="*/ 0 h 4904510"/>
              <a:gd name="connsiteX1" fmla="*/ 3634929 w 3634929"/>
              <a:gd name="connsiteY1" fmla="*/ 4904510 h 4904510"/>
              <a:gd name="connsiteX2" fmla="*/ 0 w 3634929"/>
              <a:gd name="connsiteY2" fmla="*/ 4784858 h 4904510"/>
              <a:gd name="connsiteX3" fmla="*/ 114615 w 3634929"/>
              <a:gd name="connsiteY3" fmla="*/ 114615 h 4904510"/>
              <a:gd name="connsiteX4" fmla="*/ 235526 w 3634929"/>
              <a:gd name="connsiteY4" fmla="*/ 0 h 4904510"/>
              <a:gd name="connsiteX0" fmla="*/ 235526 w 235526"/>
              <a:gd name="connsiteY0" fmla="*/ 0 h 4934738"/>
              <a:gd name="connsiteX1" fmla="*/ 151140 w 235526"/>
              <a:gd name="connsiteY1" fmla="*/ 4934738 h 4934738"/>
              <a:gd name="connsiteX2" fmla="*/ 0 w 235526"/>
              <a:gd name="connsiteY2" fmla="*/ 4784858 h 4934738"/>
              <a:gd name="connsiteX3" fmla="*/ 114615 w 235526"/>
              <a:gd name="connsiteY3" fmla="*/ 114615 h 4934738"/>
              <a:gd name="connsiteX4" fmla="*/ 235526 w 235526"/>
              <a:gd name="connsiteY4" fmla="*/ 0 h 4934738"/>
              <a:gd name="connsiteX0" fmla="*/ 3129867 w 3129867"/>
              <a:gd name="connsiteY0" fmla="*/ 0 h 5055651"/>
              <a:gd name="connsiteX1" fmla="*/ 151140 w 3129867"/>
              <a:gd name="connsiteY1" fmla="*/ 5055651 h 5055651"/>
              <a:gd name="connsiteX2" fmla="*/ 0 w 3129867"/>
              <a:gd name="connsiteY2" fmla="*/ 4905771 h 5055651"/>
              <a:gd name="connsiteX3" fmla="*/ 114615 w 3129867"/>
              <a:gd name="connsiteY3" fmla="*/ 235528 h 5055651"/>
              <a:gd name="connsiteX4" fmla="*/ 3129867 w 3129867"/>
              <a:gd name="connsiteY4" fmla="*/ 0 h 5055651"/>
              <a:gd name="connsiteX0" fmla="*/ 3129867 w 3281008"/>
              <a:gd name="connsiteY0" fmla="*/ 0 h 5055651"/>
              <a:gd name="connsiteX1" fmla="*/ 151140 w 3281008"/>
              <a:gd name="connsiteY1" fmla="*/ 5055651 h 5055651"/>
              <a:gd name="connsiteX2" fmla="*/ 0 w 3281008"/>
              <a:gd name="connsiteY2" fmla="*/ 4905771 h 5055651"/>
              <a:gd name="connsiteX3" fmla="*/ 3281008 w 3281008"/>
              <a:gd name="connsiteY3" fmla="*/ 122173 h 5055651"/>
              <a:gd name="connsiteX4" fmla="*/ 3129867 w 3281008"/>
              <a:gd name="connsiteY4" fmla="*/ 0 h 5055651"/>
              <a:gd name="connsiteX0" fmla="*/ 3129867 w 3129868"/>
              <a:gd name="connsiteY0" fmla="*/ 6297 h 5061948"/>
              <a:gd name="connsiteX1" fmla="*/ 151140 w 3129868"/>
              <a:gd name="connsiteY1" fmla="*/ 5061948 h 5061948"/>
              <a:gd name="connsiteX2" fmla="*/ 0 w 3129868"/>
              <a:gd name="connsiteY2" fmla="*/ 4912068 h 5061948"/>
              <a:gd name="connsiteX3" fmla="*/ 3129868 w 3129868"/>
              <a:gd name="connsiteY3" fmla="*/ 0 h 5061948"/>
              <a:gd name="connsiteX4" fmla="*/ 3129867 w 3129868"/>
              <a:gd name="connsiteY4" fmla="*/ 6297 h 5061948"/>
              <a:gd name="connsiteX0" fmla="*/ 3243222 w 3243222"/>
              <a:gd name="connsiteY0" fmla="*/ 51639 h 5061948"/>
              <a:gd name="connsiteX1" fmla="*/ 151140 w 3243222"/>
              <a:gd name="connsiteY1" fmla="*/ 5061948 h 5061948"/>
              <a:gd name="connsiteX2" fmla="*/ 0 w 3243222"/>
              <a:gd name="connsiteY2" fmla="*/ 4912068 h 5061948"/>
              <a:gd name="connsiteX3" fmla="*/ 3129868 w 3243222"/>
              <a:gd name="connsiteY3" fmla="*/ 0 h 5061948"/>
              <a:gd name="connsiteX4" fmla="*/ 3243222 w 3243222"/>
              <a:gd name="connsiteY4" fmla="*/ 51639 h 5061948"/>
              <a:gd name="connsiteX0" fmla="*/ 3303679 w 3303679"/>
              <a:gd name="connsiteY0" fmla="*/ 89425 h 5061948"/>
              <a:gd name="connsiteX1" fmla="*/ 151140 w 3303679"/>
              <a:gd name="connsiteY1" fmla="*/ 5061948 h 5061948"/>
              <a:gd name="connsiteX2" fmla="*/ 0 w 3303679"/>
              <a:gd name="connsiteY2" fmla="*/ 4912068 h 5061948"/>
              <a:gd name="connsiteX3" fmla="*/ 3129868 w 3303679"/>
              <a:gd name="connsiteY3" fmla="*/ 0 h 5061948"/>
              <a:gd name="connsiteX4" fmla="*/ 3303679 w 3303679"/>
              <a:gd name="connsiteY4" fmla="*/ 89425 h 5061948"/>
              <a:gd name="connsiteX0" fmla="*/ 3265894 w 3265894"/>
              <a:gd name="connsiteY0" fmla="*/ 66753 h 5061948"/>
              <a:gd name="connsiteX1" fmla="*/ 151140 w 3265894"/>
              <a:gd name="connsiteY1" fmla="*/ 5061948 h 5061948"/>
              <a:gd name="connsiteX2" fmla="*/ 0 w 3265894"/>
              <a:gd name="connsiteY2" fmla="*/ 4912068 h 5061948"/>
              <a:gd name="connsiteX3" fmla="*/ 3129868 w 3265894"/>
              <a:gd name="connsiteY3" fmla="*/ 0 h 5061948"/>
              <a:gd name="connsiteX4" fmla="*/ 3265894 w 3265894"/>
              <a:gd name="connsiteY4" fmla="*/ 66753 h 5061948"/>
              <a:gd name="connsiteX0" fmla="*/ 3265894 w 3265894"/>
              <a:gd name="connsiteY0" fmla="*/ 66753 h 5031720"/>
              <a:gd name="connsiteX1" fmla="*/ 105798 w 3265894"/>
              <a:gd name="connsiteY1" fmla="*/ 5031720 h 5031720"/>
              <a:gd name="connsiteX2" fmla="*/ 0 w 3265894"/>
              <a:gd name="connsiteY2" fmla="*/ 4912068 h 5031720"/>
              <a:gd name="connsiteX3" fmla="*/ 3129868 w 3265894"/>
              <a:gd name="connsiteY3" fmla="*/ 0 h 5031720"/>
              <a:gd name="connsiteX4" fmla="*/ 3265894 w 3265894"/>
              <a:gd name="connsiteY4" fmla="*/ 66753 h 5031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5894" h="5031720">
                <a:moveTo>
                  <a:pt x="3265894" y="66753"/>
                </a:moveTo>
                <a:lnTo>
                  <a:pt x="105798" y="5031720"/>
                </a:lnTo>
                <a:lnTo>
                  <a:pt x="0" y="4912068"/>
                </a:lnTo>
                <a:lnTo>
                  <a:pt x="3129868" y="0"/>
                </a:lnTo>
                <a:cubicBezTo>
                  <a:pt x="3129868" y="2099"/>
                  <a:pt x="3265894" y="64654"/>
                  <a:pt x="3265894" y="66753"/>
                </a:cubicBez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139" name="TextBox 138">
            <a:extLst>
              <a:ext uri="{FF2B5EF4-FFF2-40B4-BE49-F238E27FC236}">
                <a16:creationId xmlns:a16="http://schemas.microsoft.com/office/drawing/2014/main" id="{F6ACC205-BEF6-4A9D-B3A2-4FF6405890E6}"/>
              </a:ext>
            </a:extLst>
          </p:cNvPr>
          <p:cNvSpPr txBox="1"/>
          <p:nvPr/>
        </p:nvSpPr>
        <p:spPr>
          <a:xfrm>
            <a:off x="8627109" y="941134"/>
            <a:ext cx="2534913" cy="342145"/>
          </a:xfrm>
          <a:prstGeom prst="rect">
            <a:avLst/>
          </a:prstGeom>
          <a:noFill/>
        </p:spPr>
        <p:txBody>
          <a:bodyPr wrap="square" rtlCol="0">
            <a:spAutoFit/>
          </a:bodyPr>
          <a:lstStyle/>
          <a:p>
            <a:pPr>
              <a:lnSpc>
                <a:spcPct val="110000"/>
              </a:lnSpc>
            </a:pPr>
            <a:r>
              <a:rPr lang="en-US" sz="1600" dirty="0"/>
              <a:t>Old Model</a:t>
            </a:r>
          </a:p>
        </p:txBody>
      </p:sp>
    </p:spTree>
    <p:extLst>
      <p:ext uri="{BB962C8B-B14F-4D97-AF65-F5344CB8AC3E}">
        <p14:creationId xmlns:p14="http://schemas.microsoft.com/office/powerpoint/2010/main" val="78306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719667" y="699400"/>
            <a:ext cx="10752667" cy="424447"/>
          </a:xfrm>
        </p:spPr>
        <p:txBody>
          <a:bodyPr/>
          <a:lstStyle/>
          <a:p>
            <a:r>
              <a:rPr lang="en-US" dirty="0"/>
              <a:t>Proposed Solution 1</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479692" y="1241476"/>
            <a:ext cx="7772399" cy="51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Pac-Lite Level Solution</a:t>
            </a:r>
          </a:p>
          <a:p>
            <a:pPr marL="434975" lvl="2" indent="-285750">
              <a:buFont typeface="Arial" panose="020B0604020202020204" pitchFamily="34" charset="0"/>
              <a:buChar char="•"/>
            </a:pPr>
            <a:r>
              <a:rPr lang="en-US" sz="2400" kern="0" dirty="0"/>
              <a:t>All supported communications methods are supported at the Pac-Lite level.</a:t>
            </a:r>
          </a:p>
          <a:p>
            <a:pPr marL="434975" lvl="2" indent="-285750">
              <a:buFont typeface="Arial" panose="020B0604020202020204" pitchFamily="34" charset="0"/>
              <a:buChar char="•"/>
            </a:pPr>
            <a:r>
              <a:rPr lang="en-US" sz="2400" kern="0" dirty="0"/>
              <a:t>Unable to communicate with gRPC without some form of intermediary.</a:t>
            </a:r>
          </a:p>
          <a:p>
            <a:pPr marL="434975" lvl="2" indent="-285750">
              <a:buFont typeface="Arial" panose="020B0604020202020204" pitchFamily="34" charset="0"/>
              <a:buChar char="•"/>
            </a:pPr>
            <a:r>
              <a:rPr lang="en-US" sz="2400" kern="0" dirty="0"/>
              <a:t>Must maintain and support all communication methods on every Pac.</a:t>
            </a:r>
          </a:p>
          <a:p>
            <a:pPr marL="434975" lvl="2" indent="-285750">
              <a:buFont typeface="Arial" panose="020B0604020202020204" pitchFamily="34" charset="0"/>
              <a:buChar char="•"/>
            </a:pPr>
            <a:r>
              <a:rPr lang="en-US" sz="2400" kern="0" dirty="0"/>
              <a:t>Very simple architecture.</a:t>
            </a:r>
          </a:p>
          <a:p>
            <a:pPr marL="434975" lvl="2" indent="-285750">
              <a:buFont typeface="Arial" panose="020B0604020202020204" pitchFamily="34" charset="0"/>
              <a:buChar char="•"/>
            </a:pPr>
            <a:r>
              <a:rPr lang="en-US" sz="2400" kern="0" dirty="0"/>
              <a:t>Requires no external service.</a:t>
            </a:r>
          </a:p>
          <a:p>
            <a:pPr lvl="2" indent="0">
              <a:buNone/>
            </a:pPr>
            <a:endParaRPr lang="en-US" sz="2000" kern="0" dirty="0"/>
          </a:p>
          <a:p>
            <a:pPr lvl="2" indent="0">
              <a:buNone/>
            </a:pPr>
            <a:endParaRPr lang="en-US" sz="2000" kern="0" dirty="0"/>
          </a:p>
          <a:p>
            <a:pPr marL="434975" lvl="2" indent="-285750">
              <a:buFont typeface="Arial" panose="020B0604020202020204" pitchFamily="34" charset="0"/>
              <a:buChar char="•"/>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16" name="Rectangle 15">
            <a:extLst>
              <a:ext uri="{FF2B5EF4-FFF2-40B4-BE49-F238E27FC236}">
                <a16:creationId xmlns:a16="http://schemas.microsoft.com/office/drawing/2014/main" id="{B74CE29D-FAAD-496C-B144-A741786523C9}"/>
              </a:ext>
            </a:extLst>
          </p:cNvPr>
          <p:cNvSpPr/>
          <p:nvPr/>
        </p:nvSpPr>
        <p:spPr bwMode="auto">
          <a:xfrm>
            <a:off x="9697115" y="5716297"/>
            <a:ext cx="997201" cy="303503"/>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92" name="Rectangle 91">
            <a:extLst>
              <a:ext uri="{FF2B5EF4-FFF2-40B4-BE49-F238E27FC236}">
                <a16:creationId xmlns:a16="http://schemas.microsoft.com/office/drawing/2014/main" id="{49CF0BBF-B30B-4B51-886D-D85C066FE5C2}"/>
              </a:ext>
            </a:extLst>
          </p:cNvPr>
          <p:cNvSpPr/>
          <p:nvPr/>
        </p:nvSpPr>
        <p:spPr bwMode="auto">
          <a:xfrm>
            <a:off x="8344355" y="4283640"/>
            <a:ext cx="1368774" cy="442057"/>
          </a:xfrm>
          <a:prstGeom prst="rect">
            <a:avLst/>
          </a:prstGeom>
          <a:solidFill>
            <a:schemeClr val="tx2"/>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Camstar</a:t>
            </a:r>
          </a:p>
        </p:txBody>
      </p:sp>
      <p:sp>
        <p:nvSpPr>
          <p:cNvPr id="93" name="Rectangle 92">
            <a:extLst>
              <a:ext uri="{FF2B5EF4-FFF2-40B4-BE49-F238E27FC236}">
                <a16:creationId xmlns:a16="http://schemas.microsoft.com/office/drawing/2014/main" id="{370767CF-7E58-4619-8587-9B9040F22DCE}"/>
              </a:ext>
            </a:extLst>
          </p:cNvPr>
          <p:cNvSpPr/>
          <p:nvPr/>
        </p:nvSpPr>
        <p:spPr bwMode="auto">
          <a:xfrm>
            <a:off x="8700278" y="3785395"/>
            <a:ext cx="1368774" cy="442057"/>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ENG_DB</a:t>
            </a:r>
          </a:p>
        </p:txBody>
      </p:sp>
      <p:sp>
        <p:nvSpPr>
          <p:cNvPr id="94" name="Rectangle 93">
            <a:extLst>
              <a:ext uri="{FF2B5EF4-FFF2-40B4-BE49-F238E27FC236}">
                <a16:creationId xmlns:a16="http://schemas.microsoft.com/office/drawing/2014/main" id="{F57C23F6-2466-4806-8571-5670318F28A6}"/>
              </a:ext>
            </a:extLst>
          </p:cNvPr>
          <p:cNvSpPr/>
          <p:nvPr/>
        </p:nvSpPr>
        <p:spPr bwMode="auto">
          <a:xfrm>
            <a:off x="10633180" y="4283640"/>
            <a:ext cx="1444431" cy="442057"/>
          </a:xfrm>
          <a:prstGeom prst="rect">
            <a:avLst/>
          </a:prstGeom>
          <a:solidFill>
            <a:srgbClr val="0070C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gRPC</a:t>
            </a:r>
          </a:p>
        </p:txBody>
      </p:sp>
      <p:cxnSp>
        <p:nvCxnSpPr>
          <p:cNvPr id="96" name="Straight Arrow Connector 95">
            <a:extLst>
              <a:ext uri="{FF2B5EF4-FFF2-40B4-BE49-F238E27FC236}">
                <a16:creationId xmlns:a16="http://schemas.microsoft.com/office/drawing/2014/main" id="{4232C47F-D6DF-402E-B82A-932AF676D90F}"/>
              </a:ext>
            </a:extLst>
          </p:cNvPr>
          <p:cNvCxnSpPr>
            <a:cxnSpLocks/>
            <a:endCxn id="16" idx="0"/>
          </p:cNvCxnSpPr>
          <p:nvPr/>
        </p:nvCxnSpPr>
        <p:spPr bwMode="auto">
          <a:xfrm>
            <a:off x="9242846" y="4725697"/>
            <a:ext cx="952870" cy="99060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a:extLst>
              <a:ext uri="{FF2B5EF4-FFF2-40B4-BE49-F238E27FC236}">
                <a16:creationId xmlns:a16="http://schemas.microsoft.com/office/drawing/2014/main" id="{F68761B3-9F33-4EE7-ABD3-55DC76522A23}"/>
              </a:ext>
            </a:extLst>
          </p:cNvPr>
          <p:cNvCxnSpPr>
            <a:cxnSpLocks/>
            <a:stCxn id="16" idx="0"/>
          </p:cNvCxnSpPr>
          <p:nvPr/>
        </p:nvCxnSpPr>
        <p:spPr bwMode="auto">
          <a:xfrm flipH="1" flipV="1">
            <a:off x="9890661" y="4233342"/>
            <a:ext cx="305055" cy="1482955"/>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A70814A5-4979-4459-ABF3-E42567ABC533}"/>
              </a:ext>
            </a:extLst>
          </p:cNvPr>
          <p:cNvCxnSpPr>
            <a:cxnSpLocks/>
            <a:endCxn id="92" idx="2"/>
          </p:cNvCxnSpPr>
          <p:nvPr/>
        </p:nvCxnSpPr>
        <p:spPr bwMode="auto">
          <a:xfrm flipH="1" flipV="1">
            <a:off x="9028742" y="4725697"/>
            <a:ext cx="989441" cy="99060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Arrow Connector 110">
            <a:extLst>
              <a:ext uri="{FF2B5EF4-FFF2-40B4-BE49-F238E27FC236}">
                <a16:creationId xmlns:a16="http://schemas.microsoft.com/office/drawing/2014/main" id="{7820FB2C-2F62-4E9C-B026-A70606A259F3}"/>
              </a:ext>
            </a:extLst>
          </p:cNvPr>
          <p:cNvCxnSpPr>
            <a:cxnSpLocks/>
            <a:stCxn id="16" idx="0"/>
          </p:cNvCxnSpPr>
          <p:nvPr/>
        </p:nvCxnSpPr>
        <p:spPr bwMode="auto">
          <a:xfrm flipV="1">
            <a:off x="10195716" y="4729347"/>
            <a:ext cx="1124664" cy="986950"/>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a:extLst>
              <a:ext uri="{FF2B5EF4-FFF2-40B4-BE49-F238E27FC236}">
                <a16:creationId xmlns:a16="http://schemas.microsoft.com/office/drawing/2014/main" id="{789A0A78-25B9-430A-8E88-95D799C42C6E}"/>
              </a:ext>
            </a:extLst>
          </p:cNvPr>
          <p:cNvSpPr txBox="1"/>
          <p:nvPr/>
        </p:nvSpPr>
        <p:spPr>
          <a:xfrm>
            <a:off x="5237213" y="5412159"/>
            <a:ext cx="1254929" cy="342145"/>
          </a:xfrm>
          <a:prstGeom prst="rect">
            <a:avLst/>
          </a:prstGeom>
          <a:noFill/>
        </p:spPr>
        <p:txBody>
          <a:bodyPr wrap="square" rtlCol="0">
            <a:spAutoFit/>
          </a:bodyPr>
          <a:lstStyle/>
          <a:p>
            <a:pPr algn="l">
              <a:lnSpc>
                <a:spcPct val="110000"/>
              </a:lnSpc>
            </a:pPr>
            <a:r>
              <a:rPr lang="en-US" sz="1600" dirty="0">
                <a:solidFill>
                  <a:schemeClr val="accent6"/>
                </a:solidFill>
              </a:rPr>
              <a:t>MQTT</a:t>
            </a:r>
          </a:p>
        </p:txBody>
      </p:sp>
      <p:sp>
        <p:nvSpPr>
          <p:cNvPr id="116" name="TextBox 115">
            <a:extLst>
              <a:ext uri="{FF2B5EF4-FFF2-40B4-BE49-F238E27FC236}">
                <a16:creationId xmlns:a16="http://schemas.microsoft.com/office/drawing/2014/main" id="{381C5196-D046-4948-B6D3-3B44980B91B9}"/>
              </a:ext>
            </a:extLst>
          </p:cNvPr>
          <p:cNvSpPr txBox="1"/>
          <p:nvPr/>
        </p:nvSpPr>
        <p:spPr>
          <a:xfrm>
            <a:off x="5237213" y="5041730"/>
            <a:ext cx="2646363" cy="338554"/>
          </a:xfrm>
          <a:prstGeom prst="rect">
            <a:avLst/>
          </a:prstGeom>
          <a:noFill/>
        </p:spPr>
        <p:txBody>
          <a:bodyPr wrap="square" rtlCol="0">
            <a:spAutoFit/>
          </a:bodyPr>
          <a:lstStyle/>
          <a:p>
            <a:pPr algn="l"/>
            <a:r>
              <a:rPr lang="en-US" sz="1600" b="1" dirty="0">
                <a:solidFill>
                  <a:srgbClr val="00B050"/>
                </a:solidFill>
              </a:rPr>
              <a:t>SQL </a:t>
            </a:r>
            <a:r>
              <a:rPr lang="en-US" sz="1600" b="1" dirty="0" err="1">
                <a:solidFill>
                  <a:srgbClr val="00B050"/>
                </a:solidFill>
              </a:rPr>
              <a:t>Querries</a:t>
            </a:r>
            <a:endParaRPr lang="en-US" sz="1600" b="1" dirty="0">
              <a:solidFill>
                <a:srgbClr val="00B050"/>
              </a:solidFill>
            </a:endParaRPr>
          </a:p>
        </p:txBody>
      </p:sp>
      <p:sp>
        <p:nvSpPr>
          <p:cNvPr id="117" name="TextBox 116">
            <a:extLst>
              <a:ext uri="{FF2B5EF4-FFF2-40B4-BE49-F238E27FC236}">
                <a16:creationId xmlns:a16="http://schemas.microsoft.com/office/drawing/2014/main" id="{4D965193-EAC2-4A41-AE51-B9EB640D414D}"/>
              </a:ext>
            </a:extLst>
          </p:cNvPr>
          <p:cNvSpPr txBox="1"/>
          <p:nvPr/>
        </p:nvSpPr>
        <p:spPr>
          <a:xfrm>
            <a:off x="5237213" y="4598415"/>
            <a:ext cx="1254929" cy="363176"/>
          </a:xfrm>
          <a:prstGeom prst="rect">
            <a:avLst/>
          </a:prstGeom>
          <a:noFill/>
        </p:spPr>
        <p:txBody>
          <a:bodyPr wrap="square" rtlCol="0">
            <a:spAutoFit/>
          </a:bodyPr>
          <a:lstStyle/>
          <a:p>
            <a:pPr algn="l">
              <a:lnSpc>
                <a:spcPct val="110000"/>
              </a:lnSpc>
            </a:pPr>
            <a:r>
              <a:rPr lang="en-US" sz="1600" dirty="0">
                <a:solidFill>
                  <a:srgbClr val="0070C0"/>
                </a:solidFill>
              </a:rPr>
              <a:t>API Calls</a:t>
            </a:r>
          </a:p>
        </p:txBody>
      </p:sp>
      <p:sp>
        <p:nvSpPr>
          <p:cNvPr id="44" name="Rectangle 136">
            <a:extLst>
              <a:ext uri="{FF2B5EF4-FFF2-40B4-BE49-F238E27FC236}">
                <a16:creationId xmlns:a16="http://schemas.microsoft.com/office/drawing/2014/main" id="{F840DB02-8DD7-4A6F-9CCA-5E7DE2C5BDBF}"/>
              </a:ext>
            </a:extLst>
          </p:cNvPr>
          <p:cNvSpPr/>
          <p:nvPr/>
        </p:nvSpPr>
        <p:spPr bwMode="auto">
          <a:xfrm>
            <a:off x="10500770" y="4989947"/>
            <a:ext cx="624429" cy="508234"/>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 name="connsiteX0" fmla="*/ 210585 w 3520314"/>
              <a:gd name="connsiteY0" fmla="*/ 0 h 5393820"/>
              <a:gd name="connsiteX1" fmla="*/ 3520314 w 3520314"/>
              <a:gd name="connsiteY1" fmla="*/ 5309432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393820"/>
              <a:gd name="connsiteX1" fmla="*/ 3520314 w 3520314"/>
              <a:gd name="connsiteY1" fmla="*/ 4432096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182903"/>
              <a:gd name="connsiteX1" fmla="*/ 3520314 w 3520314"/>
              <a:gd name="connsiteY1" fmla="*/ 4432096 h 5182903"/>
              <a:gd name="connsiteX2" fmla="*/ 3244296 w 3520314"/>
              <a:gd name="connsiteY2" fmla="*/ 5182903 h 5182903"/>
              <a:gd name="connsiteX3" fmla="*/ 0 w 3520314"/>
              <a:gd name="connsiteY3" fmla="*/ 519537 h 5182903"/>
              <a:gd name="connsiteX4" fmla="*/ 210585 w 3520314"/>
              <a:gd name="connsiteY4" fmla="*/ 0 h 5182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314" h="5182903">
                <a:moveTo>
                  <a:pt x="210585" y="0"/>
                </a:moveTo>
                <a:lnTo>
                  <a:pt x="3520314" y="4432096"/>
                </a:lnTo>
                <a:lnTo>
                  <a:pt x="3244296" y="5182903"/>
                </a:lnTo>
                <a:lnTo>
                  <a:pt x="0" y="519537"/>
                </a:lnTo>
                <a:lnTo>
                  <a:pt x="210585" y="0"/>
                </a:ln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45" name="Rectangle 44">
            <a:extLst>
              <a:ext uri="{FF2B5EF4-FFF2-40B4-BE49-F238E27FC236}">
                <a16:creationId xmlns:a16="http://schemas.microsoft.com/office/drawing/2014/main" id="{9456D784-460B-4DB8-9783-9FB8EA8A7FA8}"/>
              </a:ext>
            </a:extLst>
          </p:cNvPr>
          <p:cNvSpPr/>
          <p:nvPr/>
        </p:nvSpPr>
        <p:spPr bwMode="auto">
          <a:xfrm>
            <a:off x="10187999" y="3779505"/>
            <a:ext cx="1368774" cy="442057"/>
          </a:xfrm>
          <a:prstGeom prst="rect">
            <a:avLst/>
          </a:prstGeom>
          <a:solidFill>
            <a:schemeClr val="accent5"/>
          </a:solidFill>
          <a:ln w="12700" cap="flat" cmpd="sng" algn="ctr">
            <a:solidFill>
              <a:schemeClr val="accent5"/>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cs typeface="Arial" charset="0"/>
              </a:rPr>
              <a:t>ActiveMQ</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52" name="Straight Arrow Connector 51">
            <a:extLst>
              <a:ext uri="{FF2B5EF4-FFF2-40B4-BE49-F238E27FC236}">
                <a16:creationId xmlns:a16="http://schemas.microsoft.com/office/drawing/2014/main" id="{437A4684-7011-4B23-901A-DD2AB27B22FF}"/>
              </a:ext>
            </a:extLst>
          </p:cNvPr>
          <p:cNvCxnSpPr>
            <a:cxnSpLocks/>
            <a:stCxn id="16" idx="0"/>
          </p:cNvCxnSpPr>
          <p:nvPr/>
        </p:nvCxnSpPr>
        <p:spPr bwMode="auto">
          <a:xfrm flipV="1">
            <a:off x="10195716" y="4221562"/>
            <a:ext cx="259931" cy="1494735"/>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a:extLst>
              <a:ext uri="{FF2B5EF4-FFF2-40B4-BE49-F238E27FC236}">
                <a16:creationId xmlns:a16="http://schemas.microsoft.com/office/drawing/2014/main" id="{13C435A4-CDC2-40DB-AFE3-D8097A309D51}"/>
              </a:ext>
            </a:extLst>
          </p:cNvPr>
          <p:cNvSpPr txBox="1"/>
          <p:nvPr/>
        </p:nvSpPr>
        <p:spPr>
          <a:xfrm>
            <a:off x="5237213" y="5711376"/>
            <a:ext cx="1254929" cy="363176"/>
          </a:xfrm>
          <a:prstGeom prst="rect">
            <a:avLst/>
          </a:prstGeom>
          <a:noFill/>
        </p:spPr>
        <p:txBody>
          <a:bodyPr wrap="square" rtlCol="0">
            <a:spAutoFit/>
          </a:bodyPr>
          <a:lstStyle/>
          <a:p>
            <a:pPr algn="l">
              <a:lnSpc>
                <a:spcPct val="110000"/>
              </a:lnSpc>
            </a:pPr>
            <a:r>
              <a:rPr lang="en-US" sz="1600" dirty="0">
                <a:solidFill>
                  <a:schemeClr val="tx2"/>
                </a:solidFill>
              </a:rPr>
              <a:t>TCP/IP</a:t>
            </a:r>
          </a:p>
        </p:txBody>
      </p:sp>
      <p:sp>
        <p:nvSpPr>
          <p:cNvPr id="61" name="Rectangle 136">
            <a:extLst>
              <a:ext uri="{FF2B5EF4-FFF2-40B4-BE49-F238E27FC236}">
                <a16:creationId xmlns:a16="http://schemas.microsoft.com/office/drawing/2014/main" id="{08A9D5F1-BFBE-4557-8ED7-02FD7235CC1F}"/>
              </a:ext>
            </a:extLst>
          </p:cNvPr>
          <p:cNvSpPr/>
          <p:nvPr/>
        </p:nvSpPr>
        <p:spPr bwMode="auto">
          <a:xfrm>
            <a:off x="9690621" y="4453878"/>
            <a:ext cx="624429" cy="508234"/>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 name="connsiteX0" fmla="*/ 210585 w 3520314"/>
              <a:gd name="connsiteY0" fmla="*/ 0 h 5393820"/>
              <a:gd name="connsiteX1" fmla="*/ 3520314 w 3520314"/>
              <a:gd name="connsiteY1" fmla="*/ 5309432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393820"/>
              <a:gd name="connsiteX1" fmla="*/ 3520314 w 3520314"/>
              <a:gd name="connsiteY1" fmla="*/ 4432096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182903"/>
              <a:gd name="connsiteX1" fmla="*/ 3520314 w 3520314"/>
              <a:gd name="connsiteY1" fmla="*/ 4432096 h 5182903"/>
              <a:gd name="connsiteX2" fmla="*/ 3244296 w 3520314"/>
              <a:gd name="connsiteY2" fmla="*/ 5182903 h 5182903"/>
              <a:gd name="connsiteX3" fmla="*/ 0 w 3520314"/>
              <a:gd name="connsiteY3" fmla="*/ 519537 h 5182903"/>
              <a:gd name="connsiteX4" fmla="*/ 210585 w 3520314"/>
              <a:gd name="connsiteY4" fmla="*/ 0 h 5182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314" h="5182903">
                <a:moveTo>
                  <a:pt x="210585" y="0"/>
                </a:moveTo>
                <a:lnTo>
                  <a:pt x="3520314" y="4432096"/>
                </a:lnTo>
                <a:lnTo>
                  <a:pt x="3244296" y="5182903"/>
                </a:lnTo>
                <a:lnTo>
                  <a:pt x="0" y="519537"/>
                </a:lnTo>
                <a:lnTo>
                  <a:pt x="210585" y="0"/>
                </a:ln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46898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719667" y="699400"/>
            <a:ext cx="10752667" cy="424447"/>
          </a:xfrm>
        </p:spPr>
        <p:txBody>
          <a:bodyPr/>
          <a:lstStyle/>
          <a:p>
            <a:r>
              <a:rPr lang="en-US" dirty="0"/>
              <a:t>Proposed Solution 1.5</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479692" y="1241476"/>
            <a:ext cx="7772399" cy="51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Addon Solution</a:t>
            </a:r>
            <a:endParaRPr lang="en-US" sz="2000" kern="0" dirty="0"/>
          </a:p>
          <a:p>
            <a:pPr marL="434975" lvl="2" indent="-285750">
              <a:buFont typeface="Arial" panose="020B0604020202020204" pitchFamily="34" charset="0"/>
              <a:buChar char="•"/>
            </a:pPr>
            <a:endParaRPr lang="en-US" sz="2000" kern="0" dirty="0"/>
          </a:p>
          <a:p>
            <a:pPr lvl="2" indent="0">
              <a:buNone/>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16" name="Rectangle 15">
            <a:extLst>
              <a:ext uri="{FF2B5EF4-FFF2-40B4-BE49-F238E27FC236}">
                <a16:creationId xmlns:a16="http://schemas.microsoft.com/office/drawing/2014/main" id="{B74CE29D-FAAD-496C-B144-A741786523C9}"/>
              </a:ext>
            </a:extLst>
          </p:cNvPr>
          <p:cNvSpPr/>
          <p:nvPr/>
        </p:nvSpPr>
        <p:spPr bwMode="auto">
          <a:xfrm>
            <a:off x="9697115" y="5867400"/>
            <a:ext cx="997201" cy="303503"/>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92" name="Rectangle 91">
            <a:extLst>
              <a:ext uri="{FF2B5EF4-FFF2-40B4-BE49-F238E27FC236}">
                <a16:creationId xmlns:a16="http://schemas.microsoft.com/office/drawing/2014/main" id="{49CF0BBF-B30B-4B51-886D-D85C066FE5C2}"/>
              </a:ext>
            </a:extLst>
          </p:cNvPr>
          <p:cNvSpPr/>
          <p:nvPr/>
        </p:nvSpPr>
        <p:spPr bwMode="auto">
          <a:xfrm>
            <a:off x="8344355" y="4434743"/>
            <a:ext cx="1368774" cy="442057"/>
          </a:xfrm>
          <a:prstGeom prst="rect">
            <a:avLst/>
          </a:prstGeom>
          <a:solidFill>
            <a:schemeClr val="tx2"/>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Camstar</a:t>
            </a:r>
          </a:p>
        </p:txBody>
      </p:sp>
      <p:sp>
        <p:nvSpPr>
          <p:cNvPr id="93" name="Rectangle 92">
            <a:extLst>
              <a:ext uri="{FF2B5EF4-FFF2-40B4-BE49-F238E27FC236}">
                <a16:creationId xmlns:a16="http://schemas.microsoft.com/office/drawing/2014/main" id="{370767CF-7E58-4619-8587-9B9040F22DCE}"/>
              </a:ext>
            </a:extLst>
          </p:cNvPr>
          <p:cNvSpPr/>
          <p:nvPr/>
        </p:nvSpPr>
        <p:spPr bwMode="auto">
          <a:xfrm>
            <a:off x="8700278" y="3936498"/>
            <a:ext cx="1368774" cy="442057"/>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ENG_DB</a:t>
            </a:r>
          </a:p>
        </p:txBody>
      </p:sp>
      <p:sp>
        <p:nvSpPr>
          <p:cNvPr id="94" name="Rectangle 93">
            <a:extLst>
              <a:ext uri="{FF2B5EF4-FFF2-40B4-BE49-F238E27FC236}">
                <a16:creationId xmlns:a16="http://schemas.microsoft.com/office/drawing/2014/main" id="{F57C23F6-2466-4806-8571-5670318F28A6}"/>
              </a:ext>
            </a:extLst>
          </p:cNvPr>
          <p:cNvSpPr/>
          <p:nvPr/>
        </p:nvSpPr>
        <p:spPr bwMode="auto">
          <a:xfrm>
            <a:off x="10633180" y="4434743"/>
            <a:ext cx="1444431" cy="442057"/>
          </a:xfrm>
          <a:prstGeom prst="rect">
            <a:avLst/>
          </a:prstGeom>
          <a:solidFill>
            <a:srgbClr val="0070C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gRPC</a:t>
            </a:r>
          </a:p>
        </p:txBody>
      </p:sp>
      <p:cxnSp>
        <p:nvCxnSpPr>
          <p:cNvPr id="96" name="Straight Arrow Connector 95">
            <a:extLst>
              <a:ext uri="{FF2B5EF4-FFF2-40B4-BE49-F238E27FC236}">
                <a16:creationId xmlns:a16="http://schemas.microsoft.com/office/drawing/2014/main" id="{4232C47F-D6DF-402E-B82A-932AF676D90F}"/>
              </a:ext>
            </a:extLst>
          </p:cNvPr>
          <p:cNvCxnSpPr>
            <a:cxnSpLocks/>
            <a:endCxn id="16" idx="0"/>
          </p:cNvCxnSpPr>
          <p:nvPr/>
        </p:nvCxnSpPr>
        <p:spPr bwMode="auto">
          <a:xfrm>
            <a:off x="9242846" y="4876800"/>
            <a:ext cx="952870" cy="99060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a:extLst>
              <a:ext uri="{FF2B5EF4-FFF2-40B4-BE49-F238E27FC236}">
                <a16:creationId xmlns:a16="http://schemas.microsoft.com/office/drawing/2014/main" id="{F68761B3-9F33-4EE7-ABD3-55DC76522A23}"/>
              </a:ext>
            </a:extLst>
          </p:cNvPr>
          <p:cNvCxnSpPr>
            <a:cxnSpLocks/>
            <a:stCxn id="16" idx="0"/>
          </p:cNvCxnSpPr>
          <p:nvPr/>
        </p:nvCxnSpPr>
        <p:spPr bwMode="auto">
          <a:xfrm flipH="1" flipV="1">
            <a:off x="9890661" y="4384445"/>
            <a:ext cx="305055" cy="1482955"/>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A70814A5-4979-4459-ABF3-E42567ABC533}"/>
              </a:ext>
            </a:extLst>
          </p:cNvPr>
          <p:cNvCxnSpPr>
            <a:cxnSpLocks/>
            <a:endCxn id="92" idx="2"/>
          </p:cNvCxnSpPr>
          <p:nvPr/>
        </p:nvCxnSpPr>
        <p:spPr bwMode="auto">
          <a:xfrm flipH="1" flipV="1">
            <a:off x="9028742" y="4876800"/>
            <a:ext cx="989441" cy="990600"/>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Arrow Connector 110">
            <a:extLst>
              <a:ext uri="{FF2B5EF4-FFF2-40B4-BE49-F238E27FC236}">
                <a16:creationId xmlns:a16="http://schemas.microsoft.com/office/drawing/2014/main" id="{7820FB2C-2F62-4E9C-B026-A70606A259F3}"/>
              </a:ext>
            </a:extLst>
          </p:cNvPr>
          <p:cNvCxnSpPr>
            <a:cxnSpLocks/>
            <a:stCxn id="16" idx="0"/>
          </p:cNvCxnSpPr>
          <p:nvPr/>
        </p:nvCxnSpPr>
        <p:spPr bwMode="auto">
          <a:xfrm flipV="1">
            <a:off x="10195716" y="4880450"/>
            <a:ext cx="1124664" cy="986950"/>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a:extLst>
              <a:ext uri="{FF2B5EF4-FFF2-40B4-BE49-F238E27FC236}">
                <a16:creationId xmlns:a16="http://schemas.microsoft.com/office/drawing/2014/main" id="{789A0A78-25B9-430A-8E88-95D799C42C6E}"/>
              </a:ext>
            </a:extLst>
          </p:cNvPr>
          <p:cNvSpPr txBox="1"/>
          <p:nvPr/>
        </p:nvSpPr>
        <p:spPr>
          <a:xfrm>
            <a:off x="5237213" y="5412159"/>
            <a:ext cx="1254929" cy="342145"/>
          </a:xfrm>
          <a:prstGeom prst="rect">
            <a:avLst/>
          </a:prstGeom>
          <a:noFill/>
        </p:spPr>
        <p:txBody>
          <a:bodyPr wrap="square" rtlCol="0">
            <a:spAutoFit/>
          </a:bodyPr>
          <a:lstStyle/>
          <a:p>
            <a:pPr algn="l">
              <a:lnSpc>
                <a:spcPct val="110000"/>
              </a:lnSpc>
            </a:pPr>
            <a:r>
              <a:rPr lang="en-US" sz="1600" dirty="0">
                <a:solidFill>
                  <a:schemeClr val="accent6"/>
                </a:solidFill>
              </a:rPr>
              <a:t>MQTT</a:t>
            </a:r>
          </a:p>
        </p:txBody>
      </p:sp>
      <p:sp>
        <p:nvSpPr>
          <p:cNvPr id="116" name="TextBox 115">
            <a:extLst>
              <a:ext uri="{FF2B5EF4-FFF2-40B4-BE49-F238E27FC236}">
                <a16:creationId xmlns:a16="http://schemas.microsoft.com/office/drawing/2014/main" id="{381C5196-D046-4948-B6D3-3B44980B91B9}"/>
              </a:ext>
            </a:extLst>
          </p:cNvPr>
          <p:cNvSpPr txBox="1"/>
          <p:nvPr/>
        </p:nvSpPr>
        <p:spPr>
          <a:xfrm>
            <a:off x="5237213" y="5041730"/>
            <a:ext cx="2646363" cy="584775"/>
          </a:xfrm>
          <a:prstGeom prst="rect">
            <a:avLst/>
          </a:prstGeom>
          <a:noFill/>
        </p:spPr>
        <p:txBody>
          <a:bodyPr wrap="square" rtlCol="0">
            <a:spAutoFit/>
          </a:bodyPr>
          <a:lstStyle/>
          <a:p>
            <a:pPr algn="l"/>
            <a:r>
              <a:rPr lang="en-US" sz="1600" b="1" dirty="0">
                <a:solidFill>
                  <a:srgbClr val="00B050"/>
                </a:solidFill>
              </a:rPr>
              <a:t>SIMATIC ODK SQL driver (soft plc only)</a:t>
            </a:r>
          </a:p>
        </p:txBody>
      </p:sp>
      <p:sp>
        <p:nvSpPr>
          <p:cNvPr id="117" name="TextBox 116">
            <a:extLst>
              <a:ext uri="{FF2B5EF4-FFF2-40B4-BE49-F238E27FC236}">
                <a16:creationId xmlns:a16="http://schemas.microsoft.com/office/drawing/2014/main" id="{4D965193-EAC2-4A41-AE51-B9EB640D414D}"/>
              </a:ext>
            </a:extLst>
          </p:cNvPr>
          <p:cNvSpPr txBox="1"/>
          <p:nvPr/>
        </p:nvSpPr>
        <p:spPr>
          <a:xfrm>
            <a:off x="5237213" y="4598415"/>
            <a:ext cx="1254929" cy="363176"/>
          </a:xfrm>
          <a:prstGeom prst="rect">
            <a:avLst/>
          </a:prstGeom>
          <a:noFill/>
        </p:spPr>
        <p:txBody>
          <a:bodyPr wrap="square" rtlCol="0">
            <a:spAutoFit/>
          </a:bodyPr>
          <a:lstStyle/>
          <a:p>
            <a:pPr algn="l">
              <a:lnSpc>
                <a:spcPct val="110000"/>
              </a:lnSpc>
            </a:pPr>
            <a:r>
              <a:rPr lang="en-US" sz="1600" dirty="0">
                <a:solidFill>
                  <a:srgbClr val="0070C0"/>
                </a:solidFill>
              </a:rPr>
              <a:t>API Calls</a:t>
            </a:r>
          </a:p>
        </p:txBody>
      </p:sp>
      <p:sp>
        <p:nvSpPr>
          <p:cNvPr id="44" name="Rectangle 136">
            <a:extLst>
              <a:ext uri="{FF2B5EF4-FFF2-40B4-BE49-F238E27FC236}">
                <a16:creationId xmlns:a16="http://schemas.microsoft.com/office/drawing/2014/main" id="{F840DB02-8DD7-4A6F-9CCA-5E7DE2C5BDBF}"/>
              </a:ext>
            </a:extLst>
          </p:cNvPr>
          <p:cNvSpPr/>
          <p:nvPr/>
        </p:nvSpPr>
        <p:spPr bwMode="auto">
          <a:xfrm>
            <a:off x="10500770" y="5141050"/>
            <a:ext cx="624429" cy="508234"/>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 name="connsiteX0" fmla="*/ 210585 w 3520314"/>
              <a:gd name="connsiteY0" fmla="*/ 0 h 5393820"/>
              <a:gd name="connsiteX1" fmla="*/ 3520314 w 3520314"/>
              <a:gd name="connsiteY1" fmla="*/ 5309432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393820"/>
              <a:gd name="connsiteX1" fmla="*/ 3520314 w 3520314"/>
              <a:gd name="connsiteY1" fmla="*/ 4432096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182903"/>
              <a:gd name="connsiteX1" fmla="*/ 3520314 w 3520314"/>
              <a:gd name="connsiteY1" fmla="*/ 4432096 h 5182903"/>
              <a:gd name="connsiteX2" fmla="*/ 3244296 w 3520314"/>
              <a:gd name="connsiteY2" fmla="*/ 5182903 h 5182903"/>
              <a:gd name="connsiteX3" fmla="*/ 0 w 3520314"/>
              <a:gd name="connsiteY3" fmla="*/ 519537 h 5182903"/>
              <a:gd name="connsiteX4" fmla="*/ 210585 w 3520314"/>
              <a:gd name="connsiteY4" fmla="*/ 0 h 5182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314" h="5182903">
                <a:moveTo>
                  <a:pt x="210585" y="0"/>
                </a:moveTo>
                <a:lnTo>
                  <a:pt x="3520314" y="4432096"/>
                </a:lnTo>
                <a:lnTo>
                  <a:pt x="3244296" y="5182903"/>
                </a:lnTo>
                <a:lnTo>
                  <a:pt x="0" y="519537"/>
                </a:lnTo>
                <a:lnTo>
                  <a:pt x="210585" y="0"/>
                </a:ln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45" name="Rectangle 44">
            <a:extLst>
              <a:ext uri="{FF2B5EF4-FFF2-40B4-BE49-F238E27FC236}">
                <a16:creationId xmlns:a16="http://schemas.microsoft.com/office/drawing/2014/main" id="{9456D784-460B-4DB8-9783-9FB8EA8A7FA8}"/>
              </a:ext>
            </a:extLst>
          </p:cNvPr>
          <p:cNvSpPr/>
          <p:nvPr/>
        </p:nvSpPr>
        <p:spPr bwMode="auto">
          <a:xfrm>
            <a:off x="10187999" y="3930608"/>
            <a:ext cx="1368774" cy="442057"/>
          </a:xfrm>
          <a:prstGeom prst="rect">
            <a:avLst/>
          </a:prstGeom>
          <a:solidFill>
            <a:schemeClr val="accent5"/>
          </a:solidFill>
          <a:ln w="12700" cap="flat" cmpd="sng" algn="ctr">
            <a:solidFill>
              <a:schemeClr val="accent5"/>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cs typeface="Arial" charset="0"/>
              </a:rPr>
              <a:t>ActiveMQ</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52" name="Straight Arrow Connector 51">
            <a:extLst>
              <a:ext uri="{FF2B5EF4-FFF2-40B4-BE49-F238E27FC236}">
                <a16:creationId xmlns:a16="http://schemas.microsoft.com/office/drawing/2014/main" id="{437A4684-7011-4B23-901A-DD2AB27B22FF}"/>
              </a:ext>
            </a:extLst>
          </p:cNvPr>
          <p:cNvCxnSpPr>
            <a:cxnSpLocks/>
            <a:stCxn id="16" idx="0"/>
          </p:cNvCxnSpPr>
          <p:nvPr/>
        </p:nvCxnSpPr>
        <p:spPr bwMode="auto">
          <a:xfrm flipV="1">
            <a:off x="10195716" y="4372665"/>
            <a:ext cx="259931" cy="1494735"/>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a:extLst>
              <a:ext uri="{FF2B5EF4-FFF2-40B4-BE49-F238E27FC236}">
                <a16:creationId xmlns:a16="http://schemas.microsoft.com/office/drawing/2014/main" id="{13C435A4-CDC2-40DB-AFE3-D8097A309D51}"/>
              </a:ext>
            </a:extLst>
          </p:cNvPr>
          <p:cNvSpPr txBox="1"/>
          <p:nvPr/>
        </p:nvSpPr>
        <p:spPr>
          <a:xfrm>
            <a:off x="5237213" y="5711376"/>
            <a:ext cx="1254929" cy="363176"/>
          </a:xfrm>
          <a:prstGeom prst="rect">
            <a:avLst/>
          </a:prstGeom>
          <a:noFill/>
        </p:spPr>
        <p:txBody>
          <a:bodyPr wrap="square" rtlCol="0">
            <a:spAutoFit/>
          </a:bodyPr>
          <a:lstStyle/>
          <a:p>
            <a:pPr algn="l">
              <a:lnSpc>
                <a:spcPct val="110000"/>
              </a:lnSpc>
            </a:pPr>
            <a:r>
              <a:rPr lang="en-US" sz="1600" dirty="0">
                <a:solidFill>
                  <a:schemeClr val="tx2"/>
                </a:solidFill>
              </a:rPr>
              <a:t>TCP/IP</a:t>
            </a:r>
          </a:p>
        </p:txBody>
      </p:sp>
      <p:sp>
        <p:nvSpPr>
          <p:cNvPr id="22" name="Rectangle 21">
            <a:extLst>
              <a:ext uri="{FF2B5EF4-FFF2-40B4-BE49-F238E27FC236}">
                <a16:creationId xmlns:a16="http://schemas.microsoft.com/office/drawing/2014/main" id="{CFA6675A-AE26-4D04-91BA-EDF468C8BEE0}"/>
              </a:ext>
            </a:extLst>
          </p:cNvPr>
          <p:cNvSpPr/>
          <p:nvPr/>
        </p:nvSpPr>
        <p:spPr bwMode="auto">
          <a:xfrm>
            <a:off x="10945289" y="3119320"/>
            <a:ext cx="997201" cy="303503"/>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kumimoji="0" lang="en-US" sz="1600" b="0" i="0" u="none" strike="noStrike" cap="none" normalizeH="0" baseline="0" dirty="0" err="1">
                <a:ln>
                  <a:noFill/>
                </a:ln>
                <a:solidFill>
                  <a:schemeClr val="tx1"/>
                </a:solidFill>
                <a:effectLst/>
                <a:latin typeface="Arial" charset="0"/>
                <a:cs typeface="Arial" charset="0"/>
              </a:rPr>
              <a:t>AddOn</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26" name="Straight Arrow Connector 25">
            <a:extLst>
              <a:ext uri="{FF2B5EF4-FFF2-40B4-BE49-F238E27FC236}">
                <a16:creationId xmlns:a16="http://schemas.microsoft.com/office/drawing/2014/main" id="{3F99E8F9-2816-4BFC-BEB5-A08A3CFFEAE7}"/>
              </a:ext>
            </a:extLst>
          </p:cNvPr>
          <p:cNvCxnSpPr>
            <a:cxnSpLocks/>
          </p:cNvCxnSpPr>
          <p:nvPr/>
        </p:nvCxnSpPr>
        <p:spPr bwMode="auto">
          <a:xfrm>
            <a:off x="11640740" y="3422823"/>
            <a:ext cx="8297" cy="1011920"/>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B529FF91-ACFF-4070-82DF-1EEEDF9B9D30}"/>
              </a:ext>
            </a:extLst>
          </p:cNvPr>
          <p:cNvCxnSpPr>
            <a:cxnSpLocks/>
            <a:stCxn id="45" idx="0"/>
            <a:endCxn id="22" idx="2"/>
          </p:cNvCxnSpPr>
          <p:nvPr/>
        </p:nvCxnSpPr>
        <p:spPr bwMode="auto">
          <a:xfrm flipV="1">
            <a:off x="10872386" y="3422823"/>
            <a:ext cx="571504" cy="507785"/>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136">
            <a:extLst>
              <a:ext uri="{FF2B5EF4-FFF2-40B4-BE49-F238E27FC236}">
                <a16:creationId xmlns:a16="http://schemas.microsoft.com/office/drawing/2014/main" id="{1963AA06-1A55-4B98-946A-9AFAB627451B}"/>
              </a:ext>
            </a:extLst>
          </p:cNvPr>
          <p:cNvSpPr/>
          <p:nvPr/>
        </p:nvSpPr>
        <p:spPr bwMode="auto">
          <a:xfrm>
            <a:off x="9690621" y="4453878"/>
            <a:ext cx="624429" cy="508234"/>
          </a:xfrm>
          <a:custGeom>
            <a:avLst/>
            <a:gdLst>
              <a:gd name="connsiteX0" fmla="*/ 0 w 3505200"/>
              <a:gd name="connsiteY0" fmla="*/ 0 h 152400"/>
              <a:gd name="connsiteX1" fmla="*/ 3505200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505200"/>
              <a:gd name="connsiteY0" fmla="*/ 0 h 152400"/>
              <a:gd name="connsiteX1" fmla="*/ 3331389 w 3505200"/>
              <a:gd name="connsiteY1" fmla="*/ 0 h 152400"/>
              <a:gd name="connsiteX2" fmla="*/ 3505200 w 3505200"/>
              <a:gd name="connsiteY2" fmla="*/ 152400 h 152400"/>
              <a:gd name="connsiteX3" fmla="*/ 0 w 3505200"/>
              <a:gd name="connsiteY3" fmla="*/ 152400 h 152400"/>
              <a:gd name="connsiteX4" fmla="*/ 0 w 3505200"/>
              <a:gd name="connsiteY4" fmla="*/ 0 h 152400"/>
              <a:gd name="connsiteX0" fmla="*/ 0 w 3716797"/>
              <a:gd name="connsiteY0" fmla="*/ 0 h 152400"/>
              <a:gd name="connsiteX1" fmla="*/ 3542986 w 3716797"/>
              <a:gd name="connsiteY1" fmla="*/ 0 h 152400"/>
              <a:gd name="connsiteX2" fmla="*/ 3716797 w 3716797"/>
              <a:gd name="connsiteY2" fmla="*/ 152400 h 152400"/>
              <a:gd name="connsiteX3" fmla="*/ 211597 w 3716797"/>
              <a:gd name="connsiteY3" fmla="*/ 152400 h 152400"/>
              <a:gd name="connsiteX4" fmla="*/ 0 w 3716797"/>
              <a:gd name="connsiteY4" fmla="*/ 0 h 152400"/>
              <a:gd name="connsiteX0" fmla="*/ 574333 w 3505200"/>
              <a:gd name="connsiteY0" fmla="*/ 0 h 1799832"/>
              <a:gd name="connsiteX1" fmla="*/ 3331389 w 3505200"/>
              <a:gd name="connsiteY1" fmla="*/ 1647432 h 1799832"/>
              <a:gd name="connsiteX2" fmla="*/ 3505200 w 3505200"/>
              <a:gd name="connsiteY2" fmla="*/ 1799832 h 1799832"/>
              <a:gd name="connsiteX3" fmla="*/ 0 w 3505200"/>
              <a:gd name="connsiteY3" fmla="*/ 1799832 h 1799832"/>
              <a:gd name="connsiteX4" fmla="*/ 574333 w 3505200"/>
              <a:gd name="connsiteY4" fmla="*/ 0 h 1799832"/>
              <a:gd name="connsiteX0" fmla="*/ 90683 w 3021550"/>
              <a:gd name="connsiteY0" fmla="*/ 0 h 1799832"/>
              <a:gd name="connsiteX1" fmla="*/ 2847739 w 3021550"/>
              <a:gd name="connsiteY1" fmla="*/ 1647432 h 1799832"/>
              <a:gd name="connsiteX2" fmla="*/ 3021550 w 3021550"/>
              <a:gd name="connsiteY2" fmla="*/ 1799832 h 1799832"/>
              <a:gd name="connsiteX3" fmla="*/ 0 w 3021550"/>
              <a:gd name="connsiteY3" fmla="*/ 159958 h 1799832"/>
              <a:gd name="connsiteX4" fmla="*/ 90683 w 3021550"/>
              <a:gd name="connsiteY4" fmla="*/ 0 h 1799832"/>
              <a:gd name="connsiteX0" fmla="*/ 90683 w 2847739"/>
              <a:gd name="connsiteY0" fmla="*/ 0 h 1807389"/>
              <a:gd name="connsiteX1" fmla="*/ 2847739 w 2847739"/>
              <a:gd name="connsiteY1" fmla="*/ 1647432 h 1807389"/>
              <a:gd name="connsiteX2" fmla="*/ 2779725 w 2847739"/>
              <a:gd name="connsiteY2" fmla="*/ 1807389 h 1807389"/>
              <a:gd name="connsiteX3" fmla="*/ 0 w 2847739"/>
              <a:gd name="connsiteY3" fmla="*/ 159958 h 1807389"/>
              <a:gd name="connsiteX4" fmla="*/ 90683 w 2847739"/>
              <a:gd name="connsiteY4" fmla="*/ 0 h 1807389"/>
              <a:gd name="connsiteX0" fmla="*/ 0 w 3474973"/>
              <a:gd name="connsiteY0" fmla="*/ 0 h 4981340"/>
              <a:gd name="connsiteX1" fmla="*/ 3474973 w 3474973"/>
              <a:gd name="connsiteY1" fmla="*/ 4821383 h 4981340"/>
              <a:gd name="connsiteX2" fmla="*/ 3406959 w 3474973"/>
              <a:gd name="connsiteY2" fmla="*/ 4981340 h 4981340"/>
              <a:gd name="connsiteX3" fmla="*/ 627234 w 3474973"/>
              <a:gd name="connsiteY3" fmla="*/ 3333909 h 4981340"/>
              <a:gd name="connsiteX4" fmla="*/ 0 w 3474973"/>
              <a:gd name="connsiteY4" fmla="*/ 0 h 4981340"/>
              <a:gd name="connsiteX0" fmla="*/ 60455 w 3535428"/>
              <a:gd name="connsiteY0" fmla="*/ 0 h 4981340"/>
              <a:gd name="connsiteX1" fmla="*/ 3535428 w 3535428"/>
              <a:gd name="connsiteY1" fmla="*/ 4821383 h 4981340"/>
              <a:gd name="connsiteX2" fmla="*/ 3467414 w 3535428"/>
              <a:gd name="connsiteY2" fmla="*/ 4981340 h 4981340"/>
              <a:gd name="connsiteX3" fmla="*/ 0 w 3535428"/>
              <a:gd name="connsiteY3" fmla="*/ 152401 h 4981340"/>
              <a:gd name="connsiteX4" fmla="*/ 60455 w 3535428"/>
              <a:gd name="connsiteY4" fmla="*/ 0 h 4981340"/>
              <a:gd name="connsiteX0" fmla="*/ 60455 w 3535428"/>
              <a:gd name="connsiteY0" fmla="*/ 0 h 5049354"/>
              <a:gd name="connsiteX1" fmla="*/ 3535428 w 3535428"/>
              <a:gd name="connsiteY1" fmla="*/ 4821383 h 5049354"/>
              <a:gd name="connsiteX2" fmla="*/ 3354059 w 3535428"/>
              <a:gd name="connsiteY2" fmla="*/ 5049354 h 5049354"/>
              <a:gd name="connsiteX3" fmla="*/ 0 w 3535428"/>
              <a:gd name="connsiteY3" fmla="*/ 152401 h 5049354"/>
              <a:gd name="connsiteX4" fmla="*/ 60455 w 3535428"/>
              <a:gd name="connsiteY4" fmla="*/ 0 h 5049354"/>
              <a:gd name="connsiteX0" fmla="*/ 60455 w 3459858"/>
              <a:gd name="connsiteY0" fmla="*/ 0 h 5049354"/>
              <a:gd name="connsiteX1" fmla="*/ 3459858 w 3459858"/>
              <a:gd name="connsiteY1" fmla="*/ 4904510 h 5049354"/>
              <a:gd name="connsiteX2" fmla="*/ 3354059 w 3459858"/>
              <a:gd name="connsiteY2" fmla="*/ 5049354 h 5049354"/>
              <a:gd name="connsiteX3" fmla="*/ 0 w 3459858"/>
              <a:gd name="connsiteY3" fmla="*/ 152401 h 5049354"/>
              <a:gd name="connsiteX4" fmla="*/ 60455 w 3459858"/>
              <a:gd name="connsiteY4" fmla="*/ 0 h 5049354"/>
              <a:gd name="connsiteX0" fmla="*/ 120911 w 3520314"/>
              <a:gd name="connsiteY0" fmla="*/ 0 h 5049354"/>
              <a:gd name="connsiteX1" fmla="*/ 3520314 w 3520314"/>
              <a:gd name="connsiteY1" fmla="*/ 4904510 h 5049354"/>
              <a:gd name="connsiteX2" fmla="*/ 3414515 w 3520314"/>
              <a:gd name="connsiteY2" fmla="*/ 5049354 h 5049354"/>
              <a:gd name="connsiteX3" fmla="*/ 0 w 3520314"/>
              <a:gd name="connsiteY3" fmla="*/ 114615 h 5049354"/>
              <a:gd name="connsiteX4" fmla="*/ 120911 w 3520314"/>
              <a:gd name="connsiteY4" fmla="*/ 0 h 5049354"/>
              <a:gd name="connsiteX0" fmla="*/ 120911 w 3520314"/>
              <a:gd name="connsiteY0" fmla="*/ 0 h 4988898"/>
              <a:gd name="connsiteX1" fmla="*/ 3520314 w 3520314"/>
              <a:gd name="connsiteY1" fmla="*/ 4904510 h 4988898"/>
              <a:gd name="connsiteX2" fmla="*/ 3384287 w 3520314"/>
              <a:gd name="connsiteY2" fmla="*/ 4988898 h 4988898"/>
              <a:gd name="connsiteX3" fmla="*/ 0 w 3520314"/>
              <a:gd name="connsiteY3" fmla="*/ 114615 h 4988898"/>
              <a:gd name="connsiteX4" fmla="*/ 120911 w 3520314"/>
              <a:gd name="connsiteY4" fmla="*/ 0 h 4988898"/>
              <a:gd name="connsiteX0" fmla="*/ 210585 w 3520314"/>
              <a:gd name="connsiteY0" fmla="*/ 0 h 5393820"/>
              <a:gd name="connsiteX1" fmla="*/ 3520314 w 3520314"/>
              <a:gd name="connsiteY1" fmla="*/ 5309432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393820"/>
              <a:gd name="connsiteX1" fmla="*/ 3520314 w 3520314"/>
              <a:gd name="connsiteY1" fmla="*/ 4432096 h 5393820"/>
              <a:gd name="connsiteX2" fmla="*/ 3384287 w 3520314"/>
              <a:gd name="connsiteY2" fmla="*/ 5393820 h 5393820"/>
              <a:gd name="connsiteX3" fmla="*/ 0 w 3520314"/>
              <a:gd name="connsiteY3" fmla="*/ 519537 h 5393820"/>
              <a:gd name="connsiteX4" fmla="*/ 210585 w 3520314"/>
              <a:gd name="connsiteY4" fmla="*/ 0 h 5393820"/>
              <a:gd name="connsiteX0" fmla="*/ 210585 w 3520314"/>
              <a:gd name="connsiteY0" fmla="*/ 0 h 5182903"/>
              <a:gd name="connsiteX1" fmla="*/ 3520314 w 3520314"/>
              <a:gd name="connsiteY1" fmla="*/ 4432096 h 5182903"/>
              <a:gd name="connsiteX2" fmla="*/ 3244296 w 3520314"/>
              <a:gd name="connsiteY2" fmla="*/ 5182903 h 5182903"/>
              <a:gd name="connsiteX3" fmla="*/ 0 w 3520314"/>
              <a:gd name="connsiteY3" fmla="*/ 519537 h 5182903"/>
              <a:gd name="connsiteX4" fmla="*/ 210585 w 3520314"/>
              <a:gd name="connsiteY4" fmla="*/ 0 h 5182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314" h="5182903">
                <a:moveTo>
                  <a:pt x="210585" y="0"/>
                </a:moveTo>
                <a:lnTo>
                  <a:pt x="3520314" y="4432096"/>
                </a:lnTo>
                <a:lnTo>
                  <a:pt x="3244296" y="5182903"/>
                </a:lnTo>
                <a:lnTo>
                  <a:pt x="0" y="519537"/>
                </a:lnTo>
                <a:lnTo>
                  <a:pt x="210585" y="0"/>
                </a:lnTo>
                <a:close/>
              </a:path>
            </a:pathLst>
          </a:custGeom>
          <a:solidFill>
            <a:srgbClr val="FF000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35" name="Rectangle 34">
            <a:extLst>
              <a:ext uri="{FF2B5EF4-FFF2-40B4-BE49-F238E27FC236}">
                <a16:creationId xmlns:a16="http://schemas.microsoft.com/office/drawing/2014/main" id="{8C4D757F-5E9A-4797-B890-41B8F8847714}"/>
              </a:ext>
            </a:extLst>
          </p:cNvPr>
          <p:cNvSpPr/>
          <p:nvPr/>
        </p:nvSpPr>
        <p:spPr bwMode="auto">
          <a:xfrm>
            <a:off x="9713832" y="3163874"/>
            <a:ext cx="997201" cy="303503"/>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kumimoji="0" lang="en-US" sz="1600" b="0" i="0" u="none" strike="noStrike" cap="none" normalizeH="0" baseline="0" dirty="0" err="1">
                <a:ln>
                  <a:noFill/>
                </a:ln>
                <a:solidFill>
                  <a:schemeClr val="tx1"/>
                </a:solidFill>
                <a:effectLst/>
                <a:latin typeface="Arial" charset="0"/>
                <a:cs typeface="Arial" charset="0"/>
              </a:rPr>
              <a:t>AddOn</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36" name="Straight Arrow Connector 35">
            <a:extLst>
              <a:ext uri="{FF2B5EF4-FFF2-40B4-BE49-F238E27FC236}">
                <a16:creationId xmlns:a16="http://schemas.microsoft.com/office/drawing/2014/main" id="{393100E9-9CBE-4AED-A387-2AE491721D92}"/>
              </a:ext>
            </a:extLst>
          </p:cNvPr>
          <p:cNvCxnSpPr>
            <a:cxnSpLocks/>
            <a:stCxn id="35" idx="2"/>
            <a:endCxn id="93" idx="0"/>
          </p:cNvCxnSpPr>
          <p:nvPr/>
        </p:nvCxnSpPr>
        <p:spPr bwMode="auto">
          <a:xfrm flipH="1">
            <a:off x="9384665" y="3467377"/>
            <a:ext cx="827768" cy="469121"/>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FA21B5DE-EB62-41B3-BC6A-48C4723A158A}"/>
              </a:ext>
            </a:extLst>
          </p:cNvPr>
          <p:cNvCxnSpPr>
            <a:cxnSpLocks/>
            <a:stCxn id="45" idx="0"/>
            <a:endCxn id="35" idx="2"/>
          </p:cNvCxnSpPr>
          <p:nvPr/>
        </p:nvCxnSpPr>
        <p:spPr bwMode="auto">
          <a:xfrm flipH="1" flipV="1">
            <a:off x="10212433" y="3467377"/>
            <a:ext cx="659953" cy="463231"/>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158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719667" y="699400"/>
            <a:ext cx="10752667" cy="424447"/>
          </a:xfrm>
        </p:spPr>
        <p:txBody>
          <a:bodyPr/>
          <a:lstStyle/>
          <a:p>
            <a:r>
              <a:rPr lang="en-US" dirty="0"/>
              <a:t>Proposed Solution 2</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1" y="1241816"/>
            <a:ext cx="7843634" cy="51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Service Interface</a:t>
            </a:r>
          </a:p>
          <a:p>
            <a:pPr marL="434975" lvl="2" indent="-285750">
              <a:buFont typeface="Arial" panose="020B0604020202020204" pitchFamily="34" charset="0"/>
              <a:buChar char="•"/>
            </a:pPr>
            <a:r>
              <a:rPr lang="en-US" sz="2400" kern="0" dirty="0"/>
              <a:t>gRPC Application with other APIs built on top.</a:t>
            </a:r>
          </a:p>
          <a:p>
            <a:pPr marL="434975" lvl="2" indent="-285750">
              <a:buFont typeface="Arial" panose="020B0604020202020204" pitchFamily="34" charset="0"/>
              <a:buChar char="•"/>
            </a:pPr>
            <a:r>
              <a:rPr lang="en-US" sz="2400" kern="0" dirty="0"/>
              <a:t>Higher level for communicating over many different communication methods.</a:t>
            </a:r>
          </a:p>
          <a:p>
            <a:pPr marL="434975" lvl="2" indent="-285750">
              <a:buFont typeface="Arial" panose="020B0604020202020204" pitchFamily="34" charset="0"/>
              <a:buChar char="•"/>
            </a:pPr>
            <a:r>
              <a:rPr lang="en-US" sz="2400" kern="0" dirty="0"/>
              <a:t>One universal interface down to the Pac-Light machines. Branches out to many above that.</a:t>
            </a:r>
          </a:p>
          <a:p>
            <a:pPr marL="434975" lvl="2" indent="-285750">
              <a:buFont typeface="Arial" panose="020B0604020202020204" pitchFamily="34" charset="0"/>
              <a:buChar char="•"/>
            </a:pPr>
            <a:r>
              <a:rPr lang="en-US" sz="2400" kern="0" dirty="0"/>
              <a:t>Allows for more flexibility in terms of communication changes later.</a:t>
            </a:r>
          </a:p>
          <a:p>
            <a:pPr marL="434975" lvl="2" indent="-285750">
              <a:buFont typeface="Arial" panose="020B0604020202020204" pitchFamily="34" charset="0"/>
              <a:buChar char="•"/>
            </a:pPr>
            <a:r>
              <a:rPr lang="en-US" sz="2400" kern="0" dirty="0"/>
              <a:t>Requires and external service.</a:t>
            </a:r>
          </a:p>
          <a:p>
            <a:pPr marL="434975" lvl="2" indent="-285750">
              <a:buFont typeface="Arial" panose="020B0604020202020204" pitchFamily="34" charset="0"/>
              <a:buChar char="•"/>
            </a:pPr>
            <a:endParaRPr lang="en-US" sz="2000" kern="0" dirty="0"/>
          </a:p>
          <a:p>
            <a:pPr lvl="2" indent="0">
              <a:buNone/>
            </a:pPr>
            <a:endParaRPr lang="en-US" sz="2000" kern="0" dirty="0"/>
          </a:p>
          <a:p>
            <a:pPr marL="434975" lvl="2" indent="-285750">
              <a:buFont typeface="Arial" panose="020B0604020202020204" pitchFamily="34" charset="0"/>
              <a:buChar char="•"/>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8" name="Rectangle 7">
            <a:extLst>
              <a:ext uri="{FF2B5EF4-FFF2-40B4-BE49-F238E27FC236}">
                <a16:creationId xmlns:a16="http://schemas.microsoft.com/office/drawing/2014/main" id="{780C68CA-370A-4E0E-8010-8007E68BC73D}"/>
              </a:ext>
            </a:extLst>
          </p:cNvPr>
          <p:cNvSpPr/>
          <p:nvPr/>
        </p:nvSpPr>
        <p:spPr bwMode="auto">
          <a:xfrm>
            <a:off x="10127999" y="5251906"/>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9" name="Rectangle 8">
            <a:extLst>
              <a:ext uri="{FF2B5EF4-FFF2-40B4-BE49-F238E27FC236}">
                <a16:creationId xmlns:a16="http://schemas.microsoft.com/office/drawing/2014/main" id="{6735F831-90FE-493E-AC1D-E9F0F816345E}"/>
              </a:ext>
            </a:extLst>
          </p:cNvPr>
          <p:cNvSpPr/>
          <p:nvPr/>
        </p:nvSpPr>
        <p:spPr bwMode="auto">
          <a:xfrm>
            <a:off x="10127999" y="556260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0" name="Rectangle 9">
            <a:extLst>
              <a:ext uri="{FF2B5EF4-FFF2-40B4-BE49-F238E27FC236}">
                <a16:creationId xmlns:a16="http://schemas.microsoft.com/office/drawing/2014/main" id="{EBEA09BA-4C4C-4EAA-9CA7-E5CA0D4B7F0F}"/>
              </a:ext>
            </a:extLst>
          </p:cNvPr>
          <p:cNvSpPr/>
          <p:nvPr/>
        </p:nvSpPr>
        <p:spPr bwMode="auto">
          <a:xfrm>
            <a:off x="10127999" y="5861506"/>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1" name="Rectangle 10">
            <a:extLst>
              <a:ext uri="{FF2B5EF4-FFF2-40B4-BE49-F238E27FC236}">
                <a16:creationId xmlns:a16="http://schemas.microsoft.com/office/drawing/2014/main" id="{4B7C8936-D52F-485A-B505-509BEED9D343}"/>
              </a:ext>
            </a:extLst>
          </p:cNvPr>
          <p:cNvSpPr/>
          <p:nvPr/>
        </p:nvSpPr>
        <p:spPr bwMode="auto">
          <a:xfrm>
            <a:off x="10127999" y="495300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Pac-Lite</a:t>
            </a:r>
          </a:p>
        </p:txBody>
      </p:sp>
      <p:sp>
        <p:nvSpPr>
          <p:cNvPr id="16" name="Rectangle 15">
            <a:extLst>
              <a:ext uri="{FF2B5EF4-FFF2-40B4-BE49-F238E27FC236}">
                <a16:creationId xmlns:a16="http://schemas.microsoft.com/office/drawing/2014/main" id="{B74CE29D-FAAD-496C-B144-A741786523C9}"/>
              </a:ext>
            </a:extLst>
          </p:cNvPr>
          <p:cNvSpPr/>
          <p:nvPr/>
        </p:nvSpPr>
        <p:spPr bwMode="auto">
          <a:xfrm>
            <a:off x="8001000" y="5251906"/>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7" name="Rectangle 16">
            <a:extLst>
              <a:ext uri="{FF2B5EF4-FFF2-40B4-BE49-F238E27FC236}">
                <a16:creationId xmlns:a16="http://schemas.microsoft.com/office/drawing/2014/main" id="{266A4D97-423D-489C-9E1B-53376AFC638C}"/>
              </a:ext>
            </a:extLst>
          </p:cNvPr>
          <p:cNvSpPr/>
          <p:nvPr/>
        </p:nvSpPr>
        <p:spPr bwMode="auto">
          <a:xfrm>
            <a:off x="8001000" y="556260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8" name="Rectangle 17">
            <a:extLst>
              <a:ext uri="{FF2B5EF4-FFF2-40B4-BE49-F238E27FC236}">
                <a16:creationId xmlns:a16="http://schemas.microsoft.com/office/drawing/2014/main" id="{DF8E9F53-B521-444D-8DF8-85C6031B53B0}"/>
              </a:ext>
            </a:extLst>
          </p:cNvPr>
          <p:cNvSpPr/>
          <p:nvPr/>
        </p:nvSpPr>
        <p:spPr bwMode="auto">
          <a:xfrm>
            <a:off x="8001000" y="5861506"/>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9" name="Rectangle 18">
            <a:extLst>
              <a:ext uri="{FF2B5EF4-FFF2-40B4-BE49-F238E27FC236}">
                <a16:creationId xmlns:a16="http://schemas.microsoft.com/office/drawing/2014/main" id="{FDBBFF52-4484-4BA9-AB59-C9E3878F3DAD}"/>
              </a:ext>
            </a:extLst>
          </p:cNvPr>
          <p:cNvSpPr/>
          <p:nvPr/>
        </p:nvSpPr>
        <p:spPr bwMode="auto">
          <a:xfrm>
            <a:off x="8001000" y="495300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Pac-Lite</a:t>
            </a:r>
          </a:p>
        </p:txBody>
      </p:sp>
      <p:cxnSp>
        <p:nvCxnSpPr>
          <p:cNvPr id="26" name="Connector: Elbow 25">
            <a:extLst>
              <a:ext uri="{FF2B5EF4-FFF2-40B4-BE49-F238E27FC236}">
                <a16:creationId xmlns:a16="http://schemas.microsoft.com/office/drawing/2014/main" id="{8111D643-940D-4E30-AD45-077D914CD9DE}"/>
              </a:ext>
            </a:extLst>
          </p:cNvPr>
          <p:cNvCxnSpPr>
            <a:cxnSpLocks/>
            <a:stCxn id="16" idx="3"/>
            <a:endCxn id="46" idx="2"/>
          </p:cNvCxnSpPr>
          <p:nvPr/>
        </p:nvCxnSpPr>
        <p:spPr bwMode="auto">
          <a:xfrm flipV="1">
            <a:off x="9836401" y="4619382"/>
            <a:ext cx="138655" cy="749123"/>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DFE51A4C-0E4A-47E9-AE93-B255216BF62D}"/>
              </a:ext>
            </a:extLst>
          </p:cNvPr>
          <p:cNvSpPr/>
          <p:nvPr/>
        </p:nvSpPr>
        <p:spPr bwMode="auto">
          <a:xfrm>
            <a:off x="9255679" y="4096642"/>
            <a:ext cx="1438754" cy="522740"/>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Pac-Lite Service</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67" name="Connector: Elbow 66">
            <a:extLst>
              <a:ext uri="{FF2B5EF4-FFF2-40B4-BE49-F238E27FC236}">
                <a16:creationId xmlns:a16="http://schemas.microsoft.com/office/drawing/2014/main" id="{C123F2F5-342C-4069-9B52-BD1F484B8430}"/>
              </a:ext>
            </a:extLst>
          </p:cNvPr>
          <p:cNvCxnSpPr>
            <a:cxnSpLocks/>
            <a:stCxn id="8" idx="1"/>
            <a:endCxn id="46" idx="2"/>
          </p:cNvCxnSpPr>
          <p:nvPr/>
        </p:nvCxnSpPr>
        <p:spPr bwMode="auto">
          <a:xfrm rot="10800000">
            <a:off x="9975057" y="4619383"/>
            <a:ext cx="152943" cy="749123"/>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Connector: Elbow 67">
            <a:extLst>
              <a:ext uri="{FF2B5EF4-FFF2-40B4-BE49-F238E27FC236}">
                <a16:creationId xmlns:a16="http://schemas.microsoft.com/office/drawing/2014/main" id="{CAC88D03-F580-49B4-8667-50149532D5CC}"/>
              </a:ext>
            </a:extLst>
          </p:cNvPr>
          <p:cNvCxnSpPr>
            <a:cxnSpLocks/>
            <a:stCxn id="19" idx="3"/>
            <a:endCxn id="46" idx="2"/>
          </p:cNvCxnSpPr>
          <p:nvPr/>
        </p:nvCxnSpPr>
        <p:spPr bwMode="auto">
          <a:xfrm flipV="1">
            <a:off x="9836401" y="4619382"/>
            <a:ext cx="138655" cy="450217"/>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Connector: Elbow 68">
            <a:extLst>
              <a:ext uri="{FF2B5EF4-FFF2-40B4-BE49-F238E27FC236}">
                <a16:creationId xmlns:a16="http://schemas.microsoft.com/office/drawing/2014/main" id="{C4A414B6-2DA4-41AD-883F-D796202EBDCE}"/>
              </a:ext>
            </a:extLst>
          </p:cNvPr>
          <p:cNvCxnSpPr>
            <a:cxnSpLocks/>
            <a:stCxn id="9" idx="1"/>
            <a:endCxn id="46" idx="2"/>
          </p:cNvCxnSpPr>
          <p:nvPr/>
        </p:nvCxnSpPr>
        <p:spPr bwMode="auto">
          <a:xfrm rot="10800000">
            <a:off x="9975057" y="4619383"/>
            <a:ext cx="152943" cy="1059817"/>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Connector: Elbow 69">
            <a:extLst>
              <a:ext uri="{FF2B5EF4-FFF2-40B4-BE49-F238E27FC236}">
                <a16:creationId xmlns:a16="http://schemas.microsoft.com/office/drawing/2014/main" id="{4D45A55D-A3D9-4E6C-A126-22248732B6AB}"/>
              </a:ext>
            </a:extLst>
          </p:cNvPr>
          <p:cNvCxnSpPr>
            <a:cxnSpLocks/>
            <a:stCxn id="11" idx="1"/>
            <a:endCxn id="46" idx="2"/>
          </p:cNvCxnSpPr>
          <p:nvPr/>
        </p:nvCxnSpPr>
        <p:spPr bwMode="auto">
          <a:xfrm rot="10800000">
            <a:off x="9975057" y="4619383"/>
            <a:ext cx="152943" cy="450217"/>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Connector: Elbow 70">
            <a:extLst>
              <a:ext uri="{FF2B5EF4-FFF2-40B4-BE49-F238E27FC236}">
                <a16:creationId xmlns:a16="http://schemas.microsoft.com/office/drawing/2014/main" id="{A583A813-B676-4953-B22B-AC728F39950A}"/>
              </a:ext>
            </a:extLst>
          </p:cNvPr>
          <p:cNvCxnSpPr>
            <a:cxnSpLocks/>
            <a:stCxn id="17" idx="3"/>
            <a:endCxn id="46" idx="2"/>
          </p:cNvCxnSpPr>
          <p:nvPr/>
        </p:nvCxnSpPr>
        <p:spPr bwMode="auto">
          <a:xfrm flipV="1">
            <a:off x="9836401" y="4619382"/>
            <a:ext cx="138655" cy="1059817"/>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Connector: Elbow 71">
            <a:extLst>
              <a:ext uri="{FF2B5EF4-FFF2-40B4-BE49-F238E27FC236}">
                <a16:creationId xmlns:a16="http://schemas.microsoft.com/office/drawing/2014/main" id="{A741FB8F-DD88-40D4-9882-2D1BBC1F4B93}"/>
              </a:ext>
            </a:extLst>
          </p:cNvPr>
          <p:cNvCxnSpPr>
            <a:cxnSpLocks/>
            <a:stCxn id="10" idx="1"/>
            <a:endCxn id="46" idx="2"/>
          </p:cNvCxnSpPr>
          <p:nvPr/>
        </p:nvCxnSpPr>
        <p:spPr bwMode="auto">
          <a:xfrm rot="10800000">
            <a:off x="9975057" y="4619383"/>
            <a:ext cx="152943" cy="1358723"/>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Connector: Elbow 72">
            <a:extLst>
              <a:ext uri="{FF2B5EF4-FFF2-40B4-BE49-F238E27FC236}">
                <a16:creationId xmlns:a16="http://schemas.microsoft.com/office/drawing/2014/main" id="{6199BD32-B9CB-4250-B2AD-2C855286463A}"/>
              </a:ext>
            </a:extLst>
          </p:cNvPr>
          <p:cNvCxnSpPr>
            <a:cxnSpLocks/>
            <a:stCxn id="18" idx="3"/>
            <a:endCxn id="46" idx="2"/>
          </p:cNvCxnSpPr>
          <p:nvPr/>
        </p:nvCxnSpPr>
        <p:spPr bwMode="auto">
          <a:xfrm flipV="1">
            <a:off x="9836401" y="4619382"/>
            <a:ext cx="138655" cy="1358723"/>
          </a:xfrm>
          <a:prstGeom prst="bentConnector2">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Rectangle 91">
            <a:extLst>
              <a:ext uri="{FF2B5EF4-FFF2-40B4-BE49-F238E27FC236}">
                <a16:creationId xmlns:a16="http://schemas.microsoft.com/office/drawing/2014/main" id="{49CF0BBF-B30B-4B51-886D-D85C066FE5C2}"/>
              </a:ext>
            </a:extLst>
          </p:cNvPr>
          <p:cNvSpPr/>
          <p:nvPr/>
        </p:nvSpPr>
        <p:spPr bwMode="auto">
          <a:xfrm>
            <a:off x="8115755" y="2752372"/>
            <a:ext cx="1368774" cy="442057"/>
          </a:xfrm>
          <a:prstGeom prst="rect">
            <a:avLst/>
          </a:prstGeom>
          <a:solidFill>
            <a:schemeClr val="tx2"/>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Camstar</a:t>
            </a:r>
          </a:p>
        </p:txBody>
      </p:sp>
      <p:sp>
        <p:nvSpPr>
          <p:cNvPr id="93" name="Rectangle 92">
            <a:extLst>
              <a:ext uri="{FF2B5EF4-FFF2-40B4-BE49-F238E27FC236}">
                <a16:creationId xmlns:a16="http://schemas.microsoft.com/office/drawing/2014/main" id="{370767CF-7E58-4619-8587-9B9040F22DCE}"/>
              </a:ext>
            </a:extLst>
          </p:cNvPr>
          <p:cNvSpPr/>
          <p:nvPr/>
        </p:nvSpPr>
        <p:spPr bwMode="auto">
          <a:xfrm>
            <a:off x="8420182" y="2286000"/>
            <a:ext cx="1368774" cy="442057"/>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ENG_DB</a:t>
            </a:r>
          </a:p>
        </p:txBody>
      </p:sp>
      <p:sp>
        <p:nvSpPr>
          <p:cNvPr id="94" name="Rectangle 93">
            <a:extLst>
              <a:ext uri="{FF2B5EF4-FFF2-40B4-BE49-F238E27FC236}">
                <a16:creationId xmlns:a16="http://schemas.microsoft.com/office/drawing/2014/main" id="{F57C23F6-2466-4806-8571-5670318F28A6}"/>
              </a:ext>
            </a:extLst>
          </p:cNvPr>
          <p:cNvSpPr/>
          <p:nvPr/>
        </p:nvSpPr>
        <p:spPr bwMode="auto">
          <a:xfrm>
            <a:off x="10404580" y="2752372"/>
            <a:ext cx="1444431" cy="442057"/>
          </a:xfrm>
          <a:prstGeom prst="rect">
            <a:avLst/>
          </a:prstGeom>
          <a:solidFill>
            <a:srgbClr val="0070C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gRPC</a:t>
            </a:r>
          </a:p>
        </p:txBody>
      </p:sp>
      <p:cxnSp>
        <p:nvCxnSpPr>
          <p:cNvPr id="96" name="Straight Arrow Connector 95">
            <a:extLst>
              <a:ext uri="{FF2B5EF4-FFF2-40B4-BE49-F238E27FC236}">
                <a16:creationId xmlns:a16="http://schemas.microsoft.com/office/drawing/2014/main" id="{4232C47F-D6DF-402E-B82A-932AF676D90F}"/>
              </a:ext>
            </a:extLst>
          </p:cNvPr>
          <p:cNvCxnSpPr>
            <a:cxnSpLocks/>
            <a:stCxn id="46" idx="0"/>
            <a:endCxn id="92" idx="2"/>
          </p:cNvCxnSpPr>
          <p:nvPr/>
        </p:nvCxnSpPr>
        <p:spPr bwMode="auto">
          <a:xfrm flipH="1" flipV="1">
            <a:off x="8800142" y="3194429"/>
            <a:ext cx="1174914" cy="902213"/>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a:extLst>
              <a:ext uri="{FF2B5EF4-FFF2-40B4-BE49-F238E27FC236}">
                <a16:creationId xmlns:a16="http://schemas.microsoft.com/office/drawing/2014/main" id="{EAD0F80E-EF0C-44BD-87CE-B62374B819CC}"/>
              </a:ext>
            </a:extLst>
          </p:cNvPr>
          <p:cNvCxnSpPr>
            <a:cxnSpLocks/>
            <a:stCxn id="46" idx="0"/>
            <a:endCxn id="94" idx="2"/>
          </p:cNvCxnSpPr>
          <p:nvPr/>
        </p:nvCxnSpPr>
        <p:spPr bwMode="auto">
          <a:xfrm flipV="1">
            <a:off x="9975056" y="3194429"/>
            <a:ext cx="1151740" cy="902213"/>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a:extLst>
              <a:ext uri="{FF2B5EF4-FFF2-40B4-BE49-F238E27FC236}">
                <a16:creationId xmlns:a16="http://schemas.microsoft.com/office/drawing/2014/main" id="{F68761B3-9F33-4EE7-ABD3-55DC76522A23}"/>
              </a:ext>
            </a:extLst>
          </p:cNvPr>
          <p:cNvCxnSpPr>
            <a:cxnSpLocks/>
            <a:stCxn id="46" idx="0"/>
          </p:cNvCxnSpPr>
          <p:nvPr/>
        </p:nvCxnSpPr>
        <p:spPr bwMode="auto">
          <a:xfrm flipH="1" flipV="1">
            <a:off x="9625155" y="2752372"/>
            <a:ext cx="349901" cy="1344270"/>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A70814A5-4979-4459-ABF3-E42567ABC533}"/>
              </a:ext>
            </a:extLst>
          </p:cNvPr>
          <p:cNvCxnSpPr>
            <a:cxnSpLocks/>
          </p:cNvCxnSpPr>
          <p:nvPr/>
        </p:nvCxnSpPr>
        <p:spPr bwMode="auto">
          <a:xfrm>
            <a:off x="8603972" y="3188135"/>
            <a:ext cx="1232429" cy="932822"/>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Arrow Connector 110">
            <a:extLst>
              <a:ext uri="{FF2B5EF4-FFF2-40B4-BE49-F238E27FC236}">
                <a16:creationId xmlns:a16="http://schemas.microsoft.com/office/drawing/2014/main" id="{7820FB2C-2F62-4E9C-B026-A70606A259F3}"/>
              </a:ext>
            </a:extLst>
          </p:cNvPr>
          <p:cNvCxnSpPr>
            <a:cxnSpLocks/>
          </p:cNvCxnSpPr>
          <p:nvPr/>
        </p:nvCxnSpPr>
        <p:spPr bwMode="auto">
          <a:xfrm flipH="1">
            <a:off x="10168916" y="3200723"/>
            <a:ext cx="1177224" cy="920234"/>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a:extLst>
              <a:ext uri="{FF2B5EF4-FFF2-40B4-BE49-F238E27FC236}">
                <a16:creationId xmlns:a16="http://schemas.microsoft.com/office/drawing/2014/main" id="{789A0A78-25B9-430A-8E88-95D799C42C6E}"/>
              </a:ext>
            </a:extLst>
          </p:cNvPr>
          <p:cNvSpPr txBox="1"/>
          <p:nvPr/>
        </p:nvSpPr>
        <p:spPr>
          <a:xfrm>
            <a:off x="5920912" y="4361663"/>
            <a:ext cx="1781918" cy="430887"/>
          </a:xfrm>
          <a:prstGeom prst="rect">
            <a:avLst/>
          </a:prstGeom>
          <a:noFill/>
        </p:spPr>
        <p:txBody>
          <a:bodyPr wrap="square" rtlCol="0">
            <a:spAutoFit/>
          </a:bodyPr>
          <a:lstStyle/>
          <a:p>
            <a:pPr algn="l">
              <a:lnSpc>
                <a:spcPct val="110000"/>
              </a:lnSpc>
            </a:pPr>
            <a:r>
              <a:rPr lang="en-US" sz="2000" dirty="0">
                <a:solidFill>
                  <a:schemeClr val="tx2"/>
                </a:solidFill>
              </a:rPr>
              <a:t>TCP/IP</a:t>
            </a:r>
          </a:p>
        </p:txBody>
      </p:sp>
      <p:sp>
        <p:nvSpPr>
          <p:cNvPr id="116" name="TextBox 115">
            <a:extLst>
              <a:ext uri="{FF2B5EF4-FFF2-40B4-BE49-F238E27FC236}">
                <a16:creationId xmlns:a16="http://schemas.microsoft.com/office/drawing/2014/main" id="{381C5196-D046-4948-B6D3-3B44980B91B9}"/>
              </a:ext>
            </a:extLst>
          </p:cNvPr>
          <p:cNvSpPr txBox="1"/>
          <p:nvPr/>
        </p:nvSpPr>
        <p:spPr>
          <a:xfrm>
            <a:off x="5920911" y="4856401"/>
            <a:ext cx="1781918" cy="430887"/>
          </a:xfrm>
          <a:prstGeom prst="rect">
            <a:avLst/>
          </a:prstGeom>
          <a:noFill/>
        </p:spPr>
        <p:txBody>
          <a:bodyPr wrap="square" rtlCol="0">
            <a:spAutoFit/>
          </a:bodyPr>
          <a:lstStyle/>
          <a:p>
            <a:pPr algn="l">
              <a:lnSpc>
                <a:spcPct val="110000"/>
              </a:lnSpc>
            </a:pPr>
            <a:r>
              <a:rPr lang="en-US" sz="2000" dirty="0">
                <a:solidFill>
                  <a:schemeClr val="accent6"/>
                </a:solidFill>
              </a:rPr>
              <a:t>MQTT</a:t>
            </a:r>
          </a:p>
        </p:txBody>
      </p:sp>
      <p:sp>
        <p:nvSpPr>
          <p:cNvPr id="117" name="TextBox 116">
            <a:extLst>
              <a:ext uri="{FF2B5EF4-FFF2-40B4-BE49-F238E27FC236}">
                <a16:creationId xmlns:a16="http://schemas.microsoft.com/office/drawing/2014/main" id="{4D965193-EAC2-4A41-AE51-B9EB640D414D}"/>
              </a:ext>
            </a:extLst>
          </p:cNvPr>
          <p:cNvSpPr txBox="1"/>
          <p:nvPr/>
        </p:nvSpPr>
        <p:spPr>
          <a:xfrm>
            <a:off x="5920910" y="5142959"/>
            <a:ext cx="1781918" cy="430887"/>
          </a:xfrm>
          <a:prstGeom prst="rect">
            <a:avLst/>
          </a:prstGeom>
          <a:noFill/>
        </p:spPr>
        <p:txBody>
          <a:bodyPr wrap="square" rtlCol="0">
            <a:spAutoFit/>
          </a:bodyPr>
          <a:lstStyle/>
          <a:p>
            <a:pPr algn="l">
              <a:lnSpc>
                <a:spcPct val="110000"/>
              </a:lnSpc>
            </a:pPr>
            <a:r>
              <a:rPr lang="en-US" sz="2000" dirty="0">
                <a:solidFill>
                  <a:srgbClr val="0070C0"/>
                </a:solidFill>
              </a:rPr>
              <a:t>gRPC Calls</a:t>
            </a:r>
          </a:p>
        </p:txBody>
      </p:sp>
      <p:sp>
        <p:nvSpPr>
          <p:cNvPr id="37" name="Rectangle 36">
            <a:extLst>
              <a:ext uri="{FF2B5EF4-FFF2-40B4-BE49-F238E27FC236}">
                <a16:creationId xmlns:a16="http://schemas.microsoft.com/office/drawing/2014/main" id="{8671C342-8A90-445E-ADE2-6C12120D3882}"/>
              </a:ext>
            </a:extLst>
          </p:cNvPr>
          <p:cNvSpPr/>
          <p:nvPr/>
        </p:nvSpPr>
        <p:spPr bwMode="auto">
          <a:xfrm>
            <a:off x="9840452" y="2276570"/>
            <a:ext cx="1368774" cy="442057"/>
          </a:xfrm>
          <a:prstGeom prst="rect">
            <a:avLst/>
          </a:prstGeom>
          <a:solidFill>
            <a:schemeClr val="accent5"/>
          </a:solidFill>
          <a:ln w="12700" cap="flat" cmpd="sng" algn="ctr">
            <a:solidFill>
              <a:schemeClr val="accent5"/>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err="1"/>
              <a:t>a</a:t>
            </a:r>
            <a:r>
              <a:rPr kumimoji="0" lang="en-US" sz="1600" b="0" i="0" u="none" strike="noStrike" cap="none" normalizeH="0" baseline="0" dirty="0" err="1">
                <a:ln>
                  <a:noFill/>
                </a:ln>
                <a:solidFill>
                  <a:schemeClr val="tx1"/>
                </a:solidFill>
                <a:effectLst/>
                <a:latin typeface="Arial" charset="0"/>
                <a:cs typeface="Arial" charset="0"/>
              </a:rPr>
              <a:t>ctiveMQ</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38" name="Straight Arrow Connector 37">
            <a:extLst>
              <a:ext uri="{FF2B5EF4-FFF2-40B4-BE49-F238E27FC236}">
                <a16:creationId xmlns:a16="http://schemas.microsoft.com/office/drawing/2014/main" id="{EFF056E1-A154-4B49-8054-3DE2834F4A36}"/>
              </a:ext>
            </a:extLst>
          </p:cNvPr>
          <p:cNvCxnSpPr>
            <a:cxnSpLocks/>
            <a:stCxn id="46" idx="0"/>
          </p:cNvCxnSpPr>
          <p:nvPr/>
        </p:nvCxnSpPr>
        <p:spPr bwMode="auto">
          <a:xfrm flipV="1">
            <a:off x="9975056" y="2718627"/>
            <a:ext cx="152685" cy="1378015"/>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F4EE24D2-86F5-4B6C-8CB8-DFB6530C92DB}"/>
              </a:ext>
            </a:extLst>
          </p:cNvPr>
          <p:cNvSpPr txBox="1"/>
          <p:nvPr/>
        </p:nvSpPr>
        <p:spPr>
          <a:xfrm>
            <a:off x="5920910" y="4602524"/>
            <a:ext cx="1781918" cy="404663"/>
          </a:xfrm>
          <a:prstGeom prst="rect">
            <a:avLst/>
          </a:prstGeom>
          <a:noFill/>
        </p:spPr>
        <p:txBody>
          <a:bodyPr wrap="square" rtlCol="0">
            <a:spAutoFit/>
          </a:bodyPr>
          <a:lstStyle/>
          <a:p>
            <a:pPr algn="l">
              <a:lnSpc>
                <a:spcPct val="110000"/>
              </a:lnSpc>
            </a:pPr>
            <a:r>
              <a:rPr lang="en-US" sz="2000" dirty="0">
                <a:solidFill>
                  <a:srgbClr val="00B050"/>
                </a:solidFill>
              </a:rPr>
              <a:t>SQL Queries</a:t>
            </a:r>
          </a:p>
        </p:txBody>
      </p:sp>
    </p:spTree>
    <p:extLst>
      <p:ext uri="{BB962C8B-B14F-4D97-AF65-F5344CB8AC3E}">
        <p14:creationId xmlns:p14="http://schemas.microsoft.com/office/powerpoint/2010/main" val="239885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719667" y="699400"/>
            <a:ext cx="10752667" cy="424447"/>
          </a:xfrm>
        </p:spPr>
        <p:txBody>
          <a:bodyPr/>
          <a:lstStyle/>
          <a:p>
            <a:r>
              <a:rPr lang="en-US" dirty="0"/>
              <a:t>Proposed Solution 3</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479692" y="1241476"/>
            <a:ext cx="7772399" cy="51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Pac Solution</a:t>
            </a:r>
          </a:p>
          <a:p>
            <a:pPr marL="434975" lvl="2" indent="-285750">
              <a:buFont typeface="Arial" panose="020B0604020202020204" pitchFamily="34" charset="0"/>
              <a:buChar char="•"/>
            </a:pPr>
            <a:r>
              <a:rPr lang="en-US" sz="2400" kern="0" dirty="0"/>
              <a:t>Use Pac as a translation layer.</a:t>
            </a:r>
          </a:p>
          <a:p>
            <a:pPr marL="434975" lvl="2" indent="-285750">
              <a:buFont typeface="Arial" panose="020B0604020202020204" pitchFamily="34" charset="0"/>
              <a:buChar char="•"/>
            </a:pPr>
            <a:r>
              <a:rPr lang="en-US" sz="2400" kern="0" dirty="0"/>
              <a:t> One interface from Pac to Pac-Lite</a:t>
            </a:r>
          </a:p>
          <a:p>
            <a:pPr marL="434975" lvl="2" indent="-285750">
              <a:buFont typeface="Arial" panose="020B0604020202020204" pitchFamily="34" charset="0"/>
              <a:buChar char="•"/>
            </a:pPr>
            <a:r>
              <a:rPr lang="en-US" sz="2400" kern="0" dirty="0"/>
              <a:t>Allows for more flexibility in terms of communication changes later. </a:t>
            </a:r>
          </a:p>
          <a:p>
            <a:pPr marL="434975" lvl="2" indent="-285750">
              <a:buFont typeface="Arial" panose="020B0604020202020204" pitchFamily="34" charset="0"/>
              <a:buChar char="•"/>
            </a:pPr>
            <a:r>
              <a:rPr lang="en-US" sz="2400" kern="0" dirty="0"/>
              <a:t>Requires a Pac license</a:t>
            </a:r>
          </a:p>
          <a:p>
            <a:pPr marL="434975" lvl="2" indent="-285750">
              <a:buFont typeface="Arial" panose="020B0604020202020204" pitchFamily="34" charset="0"/>
              <a:buChar char="•"/>
            </a:pPr>
            <a:r>
              <a:rPr lang="en-US" sz="2400" kern="0" dirty="0"/>
              <a:t>May be more restrictive than straight to output.</a:t>
            </a:r>
          </a:p>
          <a:p>
            <a:pPr marL="434975" lvl="2" indent="-285750">
              <a:buFont typeface="Arial" panose="020B0604020202020204" pitchFamily="34" charset="0"/>
              <a:buChar char="•"/>
            </a:pPr>
            <a:endParaRPr lang="en-US" sz="2400" kern="0" dirty="0"/>
          </a:p>
          <a:p>
            <a:pPr marL="434975" lvl="2" indent="-285750">
              <a:buFont typeface="Arial" panose="020B0604020202020204" pitchFamily="34" charset="0"/>
              <a:buChar char="•"/>
            </a:pPr>
            <a:endParaRPr lang="en-US" sz="2000" kern="0" dirty="0"/>
          </a:p>
          <a:p>
            <a:pPr lvl="2" indent="0">
              <a:buNone/>
            </a:pPr>
            <a:endParaRPr lang="en-US" sz="2000" kern="0" dirty="0"/>
          </a:p>
          <a:p>
            <a:pPr marL="434975" lvl="2" indent="-285750">
              <a:buFont typeface="Arial" panose="020B0604020202020204" pitchFamily="34" charset="0"/>
              <a:buChar char="•"/>
            </a:pPr>
            <a:endParaRPr lang="en-US" sz="2000" kern="0" dirty="0"/>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92" name="Rectangle 91">
            <a:extLst>
              <a:ext uri="{FF2B5EF4-FFF2-40B4-BE49-F238E27FC236}">
                <a16:creationId xmlns:a16="http://schemas.microsoft.com/office/drawing/2014/main" id="{49CF0BBF-B30B-4B51-886D-D85C066FE5C2}"/>
              </a:ext>
            </a:extLst>
          </p:cNvPr>
          <p:cNvSpPr/>
          <p:nvPr/>
        </p:nvSpPr>
        <p:spPr bwMode="auto">
          <a:xfrm>
            <a:off x="8115755" y="2942535"/>
            <a:ext cx="1368774" cy="442057"/>
          </a:xfrm>
          <a:prstGeom prst="rect">
            <a:avLst/>
          </a:prstGeom>
          <a:solidFill>
            <a:schemeClr val="tx2"/>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Camstar</a:t>
            </a:r>
          </a:p>
        </p:txBody>
      </p:sp>
      <p:sp>
        <p:nvSpPr>
          <p:cNvPr id="93" name="Rectangle 92">
            <a:extLst>
              <a:ext uri="{FF2B5EF4-FFF2-40B4-BE49-F238E27FC236}">
                <a16:creationId xmlns:a16="http://schemas.microsoft.com/office/drawing/2014/main" id="{370767CF-7E58-4619-8587-9B9040F22DCE}"/>
              </a:ext>
            </a:extLst>
          </p:cNvPr>
          <p:cNvSpPr/>
          <p:nvPr/>
        </p:nvSpPr>
        <p:spPr bwMode="auto">
          <a:xfrm>
            <a:off x="8471678" y="2444290"/>
            <a:ext cx="1368774" cy="442057"/>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ENG_DB</a:t>
            </a:r>
          </a:p>
        </p:txBody>
      </p:sp>
      <p:sp>
        <p:nvSpPr>
          <p:cNvPr id="94" name="Rectangle 93">
            <a:extLst>
              <a:ext uri="{FF2B5EF4-FFF2-40B4-BE49-F238E27FC236}">
                <a16:creationId xmlns:a16="http://schemas.microsoft.com/office/drawing/2014/main" id="{F57C23F6-2466-4806-8571-5670318F28A6}"/>
              </a:ext>
            </a:extLst>
          </p:cNvPr>
          <p:cNvSpPr/>
          <p:nvPr/>
        </p:nvSpPr>
        <p:spPr bwMode="auto">
          <a:xfrm>
            <a:off x="10404580" y="2942535"/>
            <a:ext cx="1444431" cy="442057"/>
          </a:xfrm>
          <a:prstGeom prst="rect">
            <a:avLst/>
          </a:prstGeom>
          <a:solidFill>
            <a:srgbClr val="0070C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gRPC</a:t>
            </a:r>
          </a:p>
        </p:txBody>
      </p:sp>
      <p:cxnSp>
        <p:nvCxnSpPr>
          <p:cNvPr id="96" name="Straight Arrow Connector 95">
            <a:extLst>
              <a:ext uri="{FF2B5EF4-FFF2-40B4-BE49-F238E27FC236}">
                <a16:creationId xmlns:a16="http://schemas.microsoft.com/office/drawing/2014/main" id="{4232C47F-D6DF-402E-B82A-932AF676D90F}"/>
              </a:ext>
            </a:extLst>
          </p:cNvPr>
          <p:cNvCxnSpPr>
            <a:cxnSpLocks/>
          </p:cNvCxnSpPr>
          <p:nvPr/>
        </p:nvCxnSpPr>
        <p:spPr bwMode="auto">
          <a:xfrm>
            <a:off x="8811465" y="3384592"/>
            <a:ext cx="872536" cy="860715"/>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a:extLst>
              <a:ext uri="{FF2B5EF4-FFF2-40B4-BE49-F238E27FC236}">
                <a16:creationId xmlns:a16="http://schemas.microsoft.com/office/drawing/2014/main" id="{F68761B3-9F33-4EE7-ABD3-55DC76522A23}"/>
              </a:ext>
            </a:extLst>
          </p:cNvPr>
          <p:cNvCxnSpPr>
            <a:cxnSpLocks/>
            <a:stCxn id="22" idx="0"/>
          </p:cNvCxnSpPr>
          <p:nvPr/>
        </p:nvCxnSpPr>
        <p:spPr bwMode="auto">
          <a:xfrm flipH="1" flipV="1">
            <a:off x="9459282" y="2892238"/>
            <a:ext cx="421528" cy="1302772"/>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A70814A5-4979-4459-ABF3-E42567ABC533}"/>
              </a:ext>
            </a:extLst>
          </p:cNvPr>
          <p:cNvCxnSpPr>
            <a:cxnSpLocks/>
            <a:stCxn id="22" idx="0"/>
          </p:cNvCxnSpPr>
          <p:nvPr/>
        </p:nvCxnSpPr>
        <p:spPr bwMode="auto">
          <a:xfrm flipH="1" flipV="1">
            <a:off x="9065919" y="3378701"/>
            <a:ext cx="814891" cy="816309"/>
          </a:xfrm>
          <a:prstGeom prst="straightConnector1">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Arrow Connector 110">
            <a:extLst>
              <a:ext uri="{FF2B5EF4-FFF2-40B4-BE49-F238E27FC236}">
                <a16:creationId xmlns:a16="http://schemas.microsoft.com/office/drawing/2014/main" id="{7820FB2C-2F62-4E9C-B026-A70606A259F3}"/>
              </a:ext>
            </a:extLst>
          </p:cNvPr>
          <p:cNvCxnSpPr>
            <a:cxnSpLocks/>
            <a:stCxn id="22" idx="0"/>
          </p:cNvCxnSpPr>
          <p:nvPr/>
        </p:nvCxnSpPr>
        <p:spPr bwMode="auto">
          <a:xfrm flipV="1">
            <a:off x="9880810" y="3388242"/>
            <a:ext cx="1008189" cy="806768"/>
          </a:xfrm>
          <a:prstGeom prst="straightConnector1">
            <a:avLst/>
          </a:prstGeom>
          <a:solidFill>
            <a:schemeClr val="bg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Box 114">
            <a:extLst>
              <a:ext uri="{FF2B5EF4-FFF2-40B4-BE49-F238E27FC236}">
                <a16:creationId xmlns:a16="http://schemas.microsoft.com/office/drawing/2014/main" id="{789A0A78-25B9-430A-8E88-95D799C42C6E}"/>
              </a:ext>
            </a:extLst>
          </p:cNvPr>
          <p:cNvSpPr txBox="1"/>
          <p:nvPr/>
        </p:nvSpPr>
        <p:spPr>
          <a:xfrm>
            <a:off x="5237213" y="5412159"/>
            <a:ext cx="1254929" cy="342145"/>
          </a:xfrm>
          <a:prstGeom prst="rect">
            <a:avLst/>
          </a:prstGeom>
          <a:noFill/>
        </p:spPr>
        <p:txBody>
          <a:bodyPr wrap="square" rtlCol="0">
            <a:spAutoFit/>
          </a:bodyPr>
          <a:lstStyle/>
          <a:p>
            <a:pPr algn="l">
              <a:lnSpc>
                <a:spcPct val="110000"/>
              </a:lnSpc>
            </a:pPr>
            <a:r>
              <a:rPr lang="en-US" sz="1600" dirty="0">
                <a:solidFill>
                  <a:schemeClr val="accent6"/>
                </a:solidFill>
              </a:rPr>
              <a:t>MQTT</a:t>
            </a:r>
          </a:p>
        </p:txBody>
      </p:sp>
      <p:sp>
        <p:nvSpPr>
          <p:cNvPr id="116" name="TextBox 115">
            <a:extLst>
              <a:ext uri="{FF2B5EF4-FFF2-40B4-BE49-F238E27FC236}">
                <a16:creationId xmlns:a16="http://schemas.microsoft.com/office/drawing/2014/main" id="{381C5196-D046-4948-B6D3-3B44980B91B9}"/>
              </a:ext>
            </a:extLst>
          </p:cNvPr>
          <p:cNvSpPr txBox="1"/>
          <p:nvPr/>
        </p:nvSpPr>
        <p:spPr>
          <a:xfrm>
            <a:off x="5237213" y="5041730"/>
            <a:ext cx="2646363" cy="338554"/>
          </a:xfrm>
          <a:prstGeom prst="rect">
            <a:avLst/>
          </a:prstGeom>
          <a:noFill/>
        </p:spPr>
        <p:txBody>
          <a:bodyPr wrap="square" rtlCol="0">
            <a:spAutoFit/>
          </a:bodyPr>
          <a:lstStyle/>
          <a:p>
            <a:pPr algn="l"/>
            <a:r>
              <a:rPr lang="en-US" sz="1600" b="1" dirty="0">
                <a:solidFill>
                  <a:srgbClr val="00B050"/>
                </a:solidFill>
              </a:rPr>
              <a:t>SQL Calls</a:t>
            </a:r>
          </a:p>
        </p:txBody>
      </p:sp>
      <p:sp>
        <p:nvSpPr>
          <p:cNvPr id="117" name="TextBox 116">
            <a:extLst>
              <a:ext uri="{FF2B5EF4-FFF2-40B4-BE49-F238E27FC236}">
                <a16:creationId xmlns:a16="http://schemas.microsoft.com/office/drawing/2014/main" id="{4D965193-EAC2-4A41-AE51-B9EB640D414D}"/>
              </a:ext>
            </a:extLst>
          </p:cNvPr>
          <p:cNvSpPr txBox="1"/>
          <p:nvPr/>
        </p:nvSpPr>
        <p:spPr>
          <a:xfrm>
            <a:off x="5237213" y="4598415"/>
            <a:ext cx="1620787" cy="363176"/>
          </a:xfrm>
          <a:prstGeom prst="rect">
            <a:avLst/>
          </a:prstGeom>
          <a:noFill/>
        </p:spPr>
        <p:txBody>
          <a:bodyPr wrap="square" rtlCol="0">
            <a:spAutoFit/>
          </a:bodyPr>
          <a:lstStyle/>
          <a:p>
            <a:pPr algn="l">
              <a:lnSpc>
                <a:spcPct val="110000"/>
              </a:lnSpc>
            </a:pPr>
            <a:r>
              <a:rPr lang="en-US" sz="1600" dirty="0">
                <a:solidFill>
                  <a:srgbClr val="0070C0"/>
                </a:solidFill>
              </a:rPr>
              <a:t>GRCP Calls</a:t>
            </a:r>
          </a:p>
        </p:txBody>
      </p:sp>
      <p:sp>
        <p:nvSpPr>
          <p:cNvPr id="45" name="Rectangle 44">
            <a:extLst>
              <a:ext uri="{FF2B5EF4-FFF2-40B4-BE49-F238E27FC236}">
                <a16:creationId xmlns:a16="http://schemas.microsoft.com/office/drawing/2014/main" id="{9456D784-460B-4DB8-9783-9FB8EA8A7FA8}"/>
              </a:ext>
            </a:extLst>
          </p:cNvPr>
          <p:cNvSpPr/>
          <p:nvPr/>
        </p:nvSpPr>
        <p:spPr bwMode="auto">
          <a:xfrm>
            <a:off x="9959399" y="2438400"/>
            <a:ext cx="1368774" cy="442057"/>
          </a:xfrm>
          <a:prstGeom prst="rect">
            <a:avLst/>
          </a:prstGeom>
          <a:solidFill>
            <a:schemeClr val="accent5"/>
          </a:solidFill>
          <a:ln w="12700" cap="flat" cmpd="sng" algn="ctr">
            <a:solidFill>
              <a:schemeClr val="accent5"/>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cs typeface="Arial" charset="0"/>
              </a:rPr>
              <a:t>ActiveMQ</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52" name="Straight Arrow Connector 51">
            <a:extLst>
              <a:ext uri="{FF2B5EF4-FFF2-40B4-BE49-F238E27FC236}">
                <a16:creationId xmlns:a16="http://schemas.microsoft.com/office/drawing/2014/main" id="{437A4684-7011-4B23-901A-DD2AB27B22FF}"/>
              </a:ext>
            </a:extLst>
          </p:cNvPr>
          <p:cNvCxnSpPr>
            <a:cxnSpLocks/>
            <a:stCxn id="22" idx="0"/>
          </p:cNvCxnSpPr>
          <p:nvPr/>
        </p:nvCxnSpPr>
        <p:spPr bwMode="auto">
          <a:xfrm flipV="1">
            <a:off x="9880810" y="2880458"/>
            <a:ext cx="143456" cy="1314552"/>
          </a:xfrm>
          <a:prstGeom prst="straightConnector1">
            <a:avLst/>
          </a:prstGeom>
          <a:solidFill>
            <a:schemeClr val="bg1"/>
          </a:solidFill>
          <a:ln w="317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a:extLst>
              <a:ext uri="{FF2B5EF4-FFF2-40B4-BE49-F238E27FC236}">
                <a16:creationId xmlns:a16="http://schemas.microsoft.com/office/drawing/2014/main" id="{13C435A4-CDC2-40DB-AFE3-D8097A309D51}"/>
              </a:ext>
            </a:extLst>
          </p:cNvPr>
          <p:cNvSpPr txBox="1"/>
          <p:nvPr/>
        </p:nvSpPr>
        <p:spPr>
          <a:xfrm>
            <a:off x="5237213" y="5711376"/>
            <a:ext cx="1254929" cy="363176"/>
          </a:xfrm>
          <a:prstGeom prst="rect">
            <a:avLst/>
          </a:prstGeom>
          <a:noFill/>
        </p:spPr>
        <p:txBody>
          <a:bodyPr wrap="square" rtlCol="0">
            <a:spAutoFit/>
          </a:bodyPr>
          <a:lstStyle/>
          <a:p>
            <a:pPr algn="l">
              <a:lnSpc>
                <a:spcPct val="110000"/>
              </a:lnSpc>
            </a:pPr>
            <a:r>
              <a:rPr lang="en-US" sz="1600" dirty="0">
                <a:solidFill>
                  <a:schemeClr val="tx2"/>
                </a:solidFill>
              </a:rPr>
              <a:t>TCP/IP</a:t>
            </a:r>
          </a:p>
        </p:txBody>
      </p:sp>
      <p:sp>
        <p:nvSpPr>
          <p:cNvPr id="22" name="Rectangle 21">
            <a:extLst>
              <a:ext uri="{FF2B5EF4-FFF2-40B4-BE49-F238E27FC236}">
                <a16:creationId xmlns:a16="http://schemas.microsoft.com/office/drawing/2014/main" id="{FE440029-62B4-4FA0-AD98-08056FAC8BFB}"/>
              </a:ext>
            </a:extLst>
          </p:cNvPr>
          <p:cNvSpPr/>
          <p:nvPr/>
        </p:nvSpPr>
        <p:spPr bwMode="auto">
          <a:xfrm>
            <a:off x="9220200" y="4195010"/>
            <a:ext cx="1321219" cy="586249"/>
          </a:xfrm>
          <a:prstGeom prst="rect">
            <a:avLst/>
          </a:prstGeom>
          <a:solidFill>
            <a:schemeClr val="tx2">
              <a:lumMod val="60000"/>
              <a:lumOff val="40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kumimoji="0" lang="en-US" sz="1600" b="0" i="0" u="none" strike="noStrike" cap="none" normalizeH="0" baseline="0" dirty="0">
                <a:ln>
                  <a:noFill/>
                </a:ln>
                <a:solidFill>
                  <a:schemeClr val="tx1"/>
                </a:solidFill>
                <a:effectLst/>
                <a:latin typeface="Arial" charset="0"/>
                <a:cs typeface="Arial" charset="0"/>
              </a:rPr>
              <a:t>Pac/</a:t>
            </a:r>
            <a:r>
              <a:rPr kumimoji="0" lang="en-US" sz="1600" b="0" i="0" u="none" strike="noStrike" cap="none" normalizeH="0" baseline="0" dirty="0" err="1">
                <a:ln>
                  <a:noFill/>
                </a:ln>
                <a:solidFill>
                  <a:schemeClr val="tx1"/>
                </a:solidFill>
                <a:effectLst/>
                <a:latin typeface="Arial" charset="0"/>
                <a:cs typeface="Arial" charset="0"/>
              </a:rPr>
              <a:t>zIF</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3" name="Rectangle 32">
            <a:extLst>
              <a:ext uri="{FF2B5EF4-FFF2-40B4-BE49-F238E27FC236}">
                <a16:creationId xmlns:a16="http://schemas.microsoft.com/office/drawing/2014/main" id="{826F2231-9F5B-4C45-98E7-AFF5C4BE875F}"/>
              </a:ext>
            </a:extLst>
          </p:cNvPr>
          <p:cNvSpPr/>
          <p:nvPr/>
        </p:nvSpPr>
        <p:spPr bwMode="auto">
          <a:xfrm>
            <a:off x="10127999" y="5374914"/>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4" name="Rectangle 33">
            <a:extLst>
              <a:ext uri="{FF2B5EF4-FFF2-40B4-BE49-F238E27FC236}">
                <a16:creationId xmlns:a16="http://schemas.microsoft.com/office/drawing/2014/main" id="{BBA99B09-0AD9-46BE-A568-03B11D324A54}"/>
              </a:ext>
            </a:extLst>
          </p:cNvPr>
          <p:cNvSpPr/>
          <p:nvPr/>
        </p:nvSpPr>
        <p:spPr bwMode="auto">
          <a:xfrm>
            <a:off x="10127999" y="5685608"/>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5" name="Rectangle 34">
            <a:extLst>
              <a:ext uri="{FF2B5EF4-FFF2-40B4-BE49-F238E27FC236}">
                <a16:creationId xmlns:a16="http://schemas.microsoft.com/office/drawing/2014/main" id="{81FE97E5-483F-4667-8195-E23A6817D3CC}"/>
              </a:ext>
            </a:extLst>
          </p:cNvPr>
          <p:cNvSpPr/>
          <p:nvPr/>
        </p:nvSpPr>
        <p:spPr bwMode="auto">
          <a:xfrm>
            <a:off x="10127999" y="5984514"/>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6" name="Rectangle 35">
            <a:extLst>
              <a:ext uri="{FF2B5EF4-FFF2-40B4-BE49-F238E27FC236}">
                <a16:creationId xmlns:a16="http://schemas.microsoft.com/office/drawing/2014/main" id="{BD60C824-9F42-41E4-ABAF-740A320F5A60}"/>
              </a:ext>
            </a:extLst>
          </p:cNvPr>
          <p:cNvSpPr/>
          <p:nvPr/>
        </p:nvSpPr>
        <p:spPr bwMode="auto">
          <a:xfrm>
            <a:off x="10127999" y="5076008"/>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Pac-Lite</a:t>
            </a:r>
          </a:p>
        </p:txBody>
      </p:sp>
      <p:sp>
        <p:nvSpPr>
          <p:cNvPr id="37" name="Rectangle 36">
            <a:extLst>
              <a:ext uri="{FF2B5EF4-FFF2-40B4-BE49-F238E27FC236}">
                <a16:creationId xmlns:a16="http://schemas.microsoft.com/office/drawing/2014/main" id="{E5535505-C1D7-49E5-BDD4-E9696F94E652}"/>
              </a:ext>
            </a:extLst>
          </p:cNvPr>
          <p:cNvSpPr/>
          <p:nvPr/>
        </p:nvSpPr>
        <p:spPr bwMode="auto">
          <a:xfrm>
            <a:off x="7848600" y="5374914"/>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8" name="Rectangle 37">
            <a:extLst>
              <a:ext uri="{FF2B5EF4-FFF2-40B4-BE49-F238E27FC236}">
                <a16:creationId xmlns:a16="http://schemas.microsoft.com/office/drawing/2014/main" id="{7288A1A0-FC0B-4867-8748-03FBA3B72E19}"/>
              </a:ext>
            </a:extLst>
          </p:cNvPr>
          <p:cNvSpPr/>
          <p:nvPr/>
        </p:nvSpPr>
        <p:spPr bwMode="auto">
          <a:xfrm>
            <a:off x="7848600" y="5685608"/>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39" name="Rectangle 38">
            <a:extLst>
              <a:ext uri="{FF2B5EF4-FFF2-40B4-BE49-F238E27FC236}">
                <a16:creationId xmlns:a16="http://schemas.microsoft.com/office/drawing/2014/main" id="{22A64E91-1965-4F68-ACAC-A4D1D8ECFD80}"/>
              </a:ext>
            </a:extLst>
          </p:cNvPr>
          <p:cNvSpPr/>
          <p:nvPr/>
        </p:nvSpPr>
        <p:spPr bwMode="auto">
          <a:xfrm>
            <a:off x="7848600" y="5984514"/>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a:lnSpc>
                <a:spcPct val="110000"/>
              </a:lnSpc>
            </a:pPr>
            <a:r>
              <a:rPr lang="en-US" sz="1600" dirty="0"/>
              <a:t>Pac-Lite</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40" name="Rectangle 39">
            <a:extLst>
              <a:ext uri="{FF2B5EF4-FFF2-40B4-BE49-F238E27FC236}">
                <a16:creationId xmlns:a16="http://schemas.microsoft.com/office/drawing/2014/main" id="{06B480BC-4978-4E98-BCE9-5C05040C93FB}"/>
              </a:ext>
            </a:extLst>
          </p:cNvPr>
          <p:cNvSpPr/>
          <p:nvPr/>
        </p:nvSpPr>
        <p:spPr bwMode="auto">
          <a:xfrm>
            <a:off x="7848600" y="5076008"/>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Pac-Lite</a:t>
            </a:r>
          </a:p>
        </p:txBody>
      </p:sp>
      <p:cxnSp>
        <p:nvCxnSpPr>
          <p:cNvPr id="41" name="Connector: Elbow 40">
            <a:extLst>
              <a:ext uri="{FF2B5EF4-FFF2-40B4-BE49-F238E27FC236}">
                <a16:creationId xmlns:a16="http://schemas.microsoft.com/office/drawing/2014/main" id="{879157FF-0C9E-4681-AFDC-44A621EFFC61}"/>
              </a:ext>
            </a:extLst>
          </p:cNvPr>
          <p:cNvCxnSpPr>
            <a:cxnSpLocks/>
            <a:stCxn id="37" idx="3"/>
            <a:endCxn id="22" idx="2"/>
          </p:cNvCxnSpPr>
          <p:nvPr/>
        </p:nvCxnSpPr>
        <p:spPr bwMode="auto">
          <a:xfrm flipV="1">
            <a:off x="9684001" y="4781259"/>
            <a:ext cx="196809" cy="710254"/>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Connector: Elbow 41">
            <a:extLst>
              <a:ext uri="{FF2B5EF4-FFF2-40B4-BE49-F238E27FC236}">
                <a16:creationId xmlns:a16="http://schemas.microsoft.com/office/drawing/2014/main" id="{CB493437-3521-4114-B70C-C7006C68FE6F}"/>
              </a:ext>
            </a:extLst>
          </p:cNvPr>
          <p:cNvCxnSpPr>
            <a:cxnSpLocks/>
            <a:stCxn id="33" idx="1"/>
            <a:endCxn id="22" idx="2"/>
          </p:cNvCxnSpPr>
          <p:nvPr/>
        </p:nvCxnSpPr>
        <p:spPr bwMode="auto">
          <a:xfrm rot="10800000">
            <a:off x="9880811" y="4781259"/>
            <a:ext cx="247189" cy="710254"/>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nector: Elbow 42">
            <a:extLst>
              <a:ext uri="{FF2B5EF4-FFF2-40B4-BE49-F238E27FC236}">
                <a16:creationId xmlns:a16="http://schemas.microsoft.com/office/drawing/2014/main" id="{3D54421D-79C0-4AC5-973B-AE84FC57C9E7}"/>
              </a:ext>
            </a:extLst>
          </p:cNvPr>
          <p:cNvCxnSpPr>
            <a:cxnSpLocks/>
            <a:stCxn id="40" idx="3"/>
            <a:endCxn id="22" idx="2"/>
          </p:cNvCxnSpPr>
          <p:nvPr/>
        </p:nvCxnSpPr>
        <p:spPr bwMode="auto">
          <a:xfrm flipV="1">
            <a:off x="9684001" y="4781259"/>
            <a:ext cx="196809" cy="411348"/>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nector: Elbow 45">
            <a:extLst>
              <a:ext uri="{FF2B5EF4-FFF2-40B4-BE49-F238E27FC236}">
                <a16:creationId xmlns:a16="http://schemas.microsoft.com/office/drawing/2014/main" id="{2FF2D72C-6D69-4436-80F3-7139A683F03E}"/>
              </a:ext>
            </a:extLst>
          </p:cNvPr>
          <p:cNvCxnSpPr>
            <a:cxnSpLocks/>
            <a:stCxn id="34" idx="1"/>
            <a:endCxn id="22" idx="2"/>
          </p:cNvCxnSpPr>
          <p:nvPr/>
        </p:nvCxnSpPr>
        <p:spPr bwMode="auto">
          <a:xfrm rot="10800000">
            <a:off x="9880811" y="4781259"/>
            <a:ext cx="247189" cy="1020948"/>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Connector: Elbow 46">
            <a:extLst>
              <a:ext uri="{FF2B5EF4-FFF2-40B4-BE49-F238E27FC236}">
                <a16:creationId xmlns:a16="http://schemas.microsoft.com/office/drawing/2014/main" id="{A2E7A377-2C2B-4C5C-B63D-A5D040297DD8}"/>
              </a:ext>
            </a:extLst>
          </p:cNvPr>
          <p:cNvCxnSpPr>
            <a:cxnSpLocks/>
            <a:stCxn id="36" idx="1"/>
            <a:endCxn id="22" idx="2"/>
          </p:cNvCxnSpPr>
          <p:nvPr/>
        </p:nvCxnSpPr>
        <p:spPr bwMode="auto">
          <a:xfrm rot="10800000">
            <a:off x="9880811" y="4781259"/>
            <a:ext cx="247189" cy="411348"/>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nector: Elbow 47">
            <a:extLst>
              <a:ext uri="{FF2B5EF4-FFF2-40B4-BE49-F238E27FC236}">
                <a16:creationId xmlns:a16="http://schemas.microsoft.com/office/drawing/2014/main" id="{FD0B528A-2979-45BD-8F83-A9DB5E7AD296}"/>
              </a:ext>
            </a:extLst>
          </p:cNvPr>
          <p:cNvCxnSpPr>
            <a:cxnSpLocks/>
            <a:stCxn id="38" idx="3"/>
            <a:endCxn id="22" idx="2"/>
          </p:cNvCxnSpPr>
          <p:nvPr/>
        </p:nvCxnSpPr>
        <p:spPr bwMode="auto">
          <a:xfrm flipV="1">
            <a:off x="9684001" y="4781259"/>
            <a:ext cx="196809" cy="1020948"/>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Connector: Elbow 48">
            <a:extLst>
              <a:ext uri="{FF2B5EF4-FFF2-40B4-BE49-F238E27FC236}">
                <a16:creationId xmlns:a16="http://schemas.microsoft.com/office/drawing/2014/main" id="{B1C0DBC4-9947-4843-BA35-65C2D03BFB5B}"/>
              </a:ext>
            </a:extLst>
          </p:cNvPr>
          <p:cNvCxnSpPr>
            <a:cxnSpLocks/>
            <a:stCxn id="35" idx="1"/>
            <a:endCxn id="22" idx="2"/>
          </p:cNvCxnSpPr>
          <p:nvPr/>
        </p:nvCxnSpPr>
        <p:spPr bwMode="auto">
          <a:xfrm rot="10800000">
            <a:off x="9880811" y="4781259"/>
            <a:ext cx="247189" cy="1319854"/>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Connector: Elbow 49">
            <a:extLst>
              <a:ext uri="{FF2B5EF4-FFF2-40B4-BE49-F238E27FC236}">
                <a16:creationId xmlns:a16="http://schemas.microsoft.com/office/drawing/2014/main" id="{F3A0204A-5F98-47F1-A6FF-B0670C708F33}"/>
              </a:ext>
            </a:extLst>
          </p:cNvPr>
          <p:cNvCxnSpPr>
            <a:cxnSpLocks/>
            <a:stCxn id="39" idx="3"/>
            <a:endCxn id="22" idx="2"/>
          </p:cNvCxnSpPr>
          <p:nvPr/>
        </p:nvCxnSpPr>
        <p:spPr bwMode="auto">
          <a:xfrm flipV="1">
            <a:off x="9684001" y="4781259"/>
            <a:ext cx="196809" cy="1319854"/>
          </a:xfrm>
          <a:prstGeom prst="bentConnector2">
            <a:avLst/>
          </a:prstGeom>
          <a:solidFill>
            <a:schemeClr val="bg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891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14741" y="673340"/>
            <a:ext cx="10752667" cy="424447"/>
          </a:xfrm>
        </p:spPr>
        <p:txBody>
          <a:bodyPr/>
          <a:lstStyle/>
          <a:p>
            <a:r>
              <a:rPr lang="en-US" dirty="0"/>
              <a:t>Pac-Lite TIA Portal</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8" name="Rectangle 7">
            <a:extLst>
              <a:ext uri="{FF2B5EF4-FFF2-40B4-BE49-F238E27FC236}">
                <a16:creationId xmlns:a16="http://schemas.microsoft.com/office/drawing/2014/main" id="{2A0CEE4E-6ACD-42C8-83D3-FF27596F3F57}"/>
              </a:ext>
            </a:extLst>
          </p:cNvPr>
          <p:cNvSpPr/>
          <p:nvPr/>
        </p:nvSpPr>
        <p:spPr bwMode="auto">
          <a:xfrm>
            <a:off x="2057400" y="1859791"/>
            <a:ext cx="1368774" cy="442057"/>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Machine Info</a:t>
            </a:r>
          </a:p>
        </p:txBody>
      </p:sp>
      <p:sp>
        <p:nvSpPr>
          <p:cNvPr id="9" name="Rectangle 8">
            <a:extLst>
              <a:ext uri="{FF2B5EF4-FFF2-40B4-BE49-F238E27FC236}">
                <a16:creationId xmlns:a16="http://schemas.microsoft.com/office/drawing/2014/main" id="{263CA94A-481D-4F40-9186-B35A6E4E6289}"/>
              </a:ext>
            </a:extLst>
          </p:cNvPr>
          <p:cNvSpPr/>
          <p:nvPr/>
        </p:nvSpPr>
        <p:spPr bwMode="auto">
          <a:xfrm>
            <a:off x="514741" y="1293619"/>
            <a:ext cx="1362554" cy="522740"/>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rPr>
              <a:t>M1_DB</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1" name="Rectangle 10">
            <a:extLst>
              <a:ext uri="{FF2B5EF4-FFF2-40B4-BE49-F238E27FC236}">
                <a16:creationId xmlns:a16="http://schemas.microsoft.com/office/drawing/2014/main" id="{7F923B4C-F870-4FBD-B630-271658F53C49}"/>
              </a:ext>
            </a:extLst>
          </p:cNvPr>
          <p:cNvSpPr/>
          <p:nvPr/>
        </p:nvSpPr>
        <p:spPr bwMode="auto">
          <a:xfrm>
            <a:off x="7910783" y="4749877"/>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Connection interface</a:t>
            </a:r>
          </a:p>
        </p:txBody>
      </p:sp>
      <p:sp>
        <p:nvSpPr>
          <p:cNvPr id="19" name="Rectangle 18">
            <a:extLst>
              <a:ext uri="{FF2B5EF4-FFF2-40B4-BE49-F238E27FC236}">
                <a16:creationId xmlns:a16="http://schemas.microsoft.com/office/drawing/2014/main" id="{8777E990-0E3E-418B-9C43-EAC027A326D4}"/>
              </a:ext>
            </a:extLst>
          </p:cNvPr>
          <p:cNvSpPr/>
          <p:nvPr/>
        </p:nvSpPr>
        <p:spPr bwMode="auto">
          <a:xfrm>
            <a:off x="2051180" y="3079567"/>
            <a:ext cx="1362554" cy="432177"/>
          </a:xfrm>
          <a:prstGeom prst="rect">
            <a:avLst/>
          </a:prstGeom>
          <a:solidFill>
            <a:srgbClr val="00B05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Packets</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21" name="Rectangle 20">
            <a:extLst>
              <a:ext uri="{FF2B5EF4-FFF2-40B4-BE49-F238E27FC236}">
                <a16:creationId xmlns:a16="http://schemas.microsoft.com/office/drawing/2014/main" id="{7E72D435-7DCD-49CD-9CF4-4C2E45B26CCB}"/>
              </a:ext>
            </a:extLst>
          </p:cNvPr>
          <p:cNvSpPr/>
          <p:nvPr/>
        </p:nvSpPr>
        <p:spPr bwMode="auto">
          <a:xfrm>
            <a:off x="4008119" y="178308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Counts</a:t>
            </a:r>
          </a:p>
        </p:txBody>
      </p:sp>
      <p:sp>
        <p:nvSpPr>
          <p:cNvPr id="22" name="Rectangle 21">
            <a:extLst>
              <a:ext uri="{FF2B5EF4-FFF2-40B4-BE49-F238E27FC236}">
                <a16:creationId xmlns:a16="http://schemas.microsoft.com/office/drawing/2014/main" id="{AE633DC0-69AB-4A7C-8FDD-0C64CCC2E50E}"/>
              </a:ext>
            </a:extLst>
          </p:cNvPr>
          <p:cNvSpPr/>
          <p:nvPr/>
        </p:nvSpPr>
        <p:spPr bwMode="auto">
          <a:xfrm>
            <a:off x="4008119" y="2093774"/>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Status</a:t>
            </a:r>
          </a:p>
        </p:txBody>
      </p:sp>
      <p:sp>
        <p:nvSpPr>
          <p:cNvPr id="23" name="Rectangle 22">
            <a:extLst>
              <a:ext uri="{FF2B5EF4-FFF2-40B4-BE49-F238E27FC236}">
                <a16:creationId xmlns:a16="http://schemas.microsoft.com/office/drawing/2014/main" id="{BCF4FCFB-976F-41B5-BCC3-7D22C19970B2}"/>
              </a:ext>
            </a:extLst>
          </p:cNvPr>
          <p:cNvSpPr/>
          <p:nvPr/>
        </p:nvSpPr>
        <p:spPr bwMode="auto">
          <a:xfrm>
            <a:off x="4008119" y="239268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ETC</a:t>
            </a:r>
          </a:p>
        </p:txBody>
      </p:sp>
      <p:cxnSp>
        <p:nvCxnSpPr>
          <p:cNvPr id="34" name="Connector: Elbow 33">
            <a:extLst>
              <a:ext uri="{FF2B5EF4-FFF2-40B4-BE49-F238E27FC236}">
                <a16:creationId xmlns:a16="http://schemas.microsoft.com/office/drawing/2014/main" id="{5B19B4B7-30E3-4E41-956E-A1E2208C4313}"/>
              </a:ext>
            </a:extLst>
          </p:cNvPr>
          <p:cNvCxnSpPr>
            <a:cxnSpLocks/>
            <a:stCxn id="9" idx="2"/>
            <a:endCxn id="8" idx="1"/>
          </p:cNvCxnSpPr>
          <p:nvPr/>
        </p:nvCxnSpPr>
        <p:spPr bwMode="auto">
          <a:xfrm rot="16200000" flipH="1">
            <a:off x="1494479" y="1517898"/>
            <a:ext cx="264461" cy="861382"/>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onnector: Elbow 40">
            <a:extLst>
              <a:ext uri="{FF2B5EF4-FFF2-40B4-BE49-F238E27FC236}">
                <a16:creationId xmlns:a16="http://schemas.microsoft.com/office/drawing/2014/main" id="{F5A0150B-2FF4-4832-BD8D-4CE961C6E6FB}"/>
              </a:ext>
            </a:extLst>
          </p:cNvPr>
          <p:cNvCxnSpPr>
            <a:cxnSpLocks/>
            <a:stCxn id="9" idx="2"/>
            <a:endCxn id="19" idx="1"/>
          </p:cNvCxnSpPr>
          <p:nvPr/>
        </p:nvCxnSpPr>
        <p:spPr bwMode="auto">
          <a:xfrm rot="16200000" flipH="1">
            <a:off x="883951" y="2128426"/>
            <a:ext cx="1479297" cy="855162"/>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Rectangle 95">
            <a:extLst>
              <a:ext uri="{FF2B5EF4-FFF2-40B4-BE49-F238E27FC236}">
                <a16:creationId xmlns:a16="http://schemas.microsoft.com/office/drawing/2014/main" id="{EEEDF1A9-3D1D-42DD-BF29-F21220773B83}"/>
              </a:ext>
            </a:extLst>
          </p:cNvPr>
          <p:cNvSpPr/>
          <p:nvPr/>
        </p:nvSpPr>
        <p:spPr bwMode="auto">
          <a:xfrm>
            <a:off x="4008119" y="1447800"/>
            <a:ext cx="1835401" cy="233197"/>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Downtime</a:t>
            </a:r>
          </a:p>
        </p:txBody>
      </p:sp>
      <p:sp>
        <p:nvSpPr>
          <p:cNvPr id="97" name="Rectangle 96">
            <a:extLst>
              <a:ext uri="{FF2B5EF4-FFF2-40B4-BE49-F238E27FC236}">
                <a16:creationId xmlns:a16="http://schemas.microsoft.com/office/drawing/2014/main" id="{0844D648-5654-4BC7-8493-B4C010E1306F}"/>
              </a:ext>
            </a:extLst>
          </p:cNvPr>
          <p:cNvSpPr/>
          <p:nvPr/>
        </p:nvSpPr>
        <p:spPr bwMode="auto">
          <a:xfrm>
            <a:off x="4008120" y="3854889"/>
            <a:ext cx="18288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charset="0"/>
                <a:cs typeface="Arial" charset="0"/>
              </a:rPr>
              <a:t>Naed</a:t>
            </a:r>
            <a:r>
              <a:rPr kumimoji="0" lang="en-US" sz="1600" b="0" i="0" u="none" strike="noStrike" cap="none" normalizeH="0" baseline="0" dirty="0">
                <a:ln>
                  <a:noFill/>
                </a:ln>
                <a:solidFill>
                  <a:schemeClr val="tx1"/>
                </a:solidFill>
                <a:effectLst/>
                <a:latin typeface="Arial" charset="0"/>
                <a:cs typeface="Arial" charset="0"/>
              </a:rPr>
              <a:t> Selection List</a:t>
            </a:r>
          </a:p>
        </p:txBody>
      </p:sp>
      <p:sp>
        <p:nvSpPr>
          <p:cNvPr id="99" name="Rectangle 98">
            <a:extLst>
              <a:ext uri="{FF2B5EF4-FFF2-40B4-BE49-F238E27FC236}">
                <a16:creationId xmlns:a16="http://schemas.microsoft.com/office/drawing/2014/main" id="{46A4B59F-16A0-469D-9430-CB62C9885295}"/>
              </a:ext>
            </a:extLst>
          </p:cNvPr>
          <p:cNvSpPr/>
          <p:nvPr/>
        </p:nvSpPr>
        <p:spPr bwMode="auto">
          <a:xfrm>
            <a:off x="2094481" y="3895232"/>
            <a:ext cx="1362554" cy="442057"/>
          </a:xfrm>
          <a:prstGeom prst="rect">
            <a:avLst/>
          </a:prstGeom>
          <a:solidFill>
            <a:srgbClr val="00B050"/>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Display</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100" name="Connector: Elbow 99">
            <a:extLst>
              <a:ext uri="{FF2B5EF4-FFF2-40B4-BE49-F238E27FC236}">
                <a16:creationId xmlns:a16="http://schemas.microsoft.com/office/drawing/2014/main" id="{DD1555BE-3302-45A8-8EAC-648D098A074B}"/>
              </a:ext>
            </a:extLst>
          </p:cNvPr>
          <p:cNvCxnSpPr>
            <a:cxnSpLocks/>
            <a:stCxn id="9" idx="2"/>
            <a:endCxn id="99" idx="1"/>
          </p:cNvCxnSpPr>
          <p:nvPr/>
        </p:nvCxnSpPr>
        <p:spPr bwMode="auto">
          <a:xfrm rot="16200000" flipH="1">
            <a:off x="495298" y="2517078"/>
            <a:ext cx="2299902" cy="898463"/>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Rectangle 102">
            <a:extLst>
              <a:ext uri="{FF2B5EF4-FFF2-40B4-BE49-F238E27FC236}">
                <a16:creationId xmlns:a16="http://schemas.microsoft.com/office/drawing/2014/main" id="{0FB3FBCE-69E4-43A4-BA01-51A036F81B22}"/>
              </a:ext>
            </a:extLst>
          </p:cNvPr>
          <p:cNvSpPr/>
          <p:nvPr/>
        </p:nvSpPr>
        <p:spPr bwMode="auto">
          <a:xfrm>
            <a:off x="4008120" y="4207689"/>
            <a:ext cx="18288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User Down Text</a:t>
            </a:r>
          </a:p>
        </p:txBody>
      </p:sp>
      <p:sp>
        <p:nvSpPr>
          <p:cNvPr id="111" name="Rectangle 110">
            <a:extLst>
              <a:ext uri="{FF2B5EF4-FFF2-40B4-BE49-F238E27FC236}">
                <a16:creationId xmlns:a16="http://schemas.microsoft.com/office/drawing/2014/main" id="{FDFEA6C8-A069-4BAF-ACAC-A552BE65184C}"/>
              </a:ext>
            </a:extLst>
          </p:cNvPr>
          <p:cNvSpPr/>
          <p:nvPr/>
        </p:nvSpPr>
        <p:spPr bwMode="auto">
          <a:xfrm>
            <a:off x="4008120" y="3037133"/>
            <a:ext cx="1828800" cy="274320"/>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Type of packet</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13" name="Rectangle 112">
            <a:extLst>
              <a:ext uri="{FF2B5EF4-FFF2-40B4-BE49-F238E27FC236}">
                <a16:creationId xmlns:a16="http://schemas.microsoft.com/office/drawing/2014/main" id="{1FCA1E24-3C98-45CA-A9FB-9194BF86815E}"/>
              </a:ext>
            </a:extLst>
          </p:cNvPr>
          <p:cNvSpPr/>
          <p:nvPr/>
        </p:nvSpPr>
        <p:spPr bwMode="auto">
          <a:xfrm>
            <a:off x="6934200" y="2358878"/>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Error</a:t>
            </a:r>
          </a:p>
        </p:txBody>
      </p:sp>
      <p:sp>
        <p:nvSpPr>
          <p:cNvPr id="114" name="Rectangle 113">
            <a:extLst>
              <a:ext uri="{FF2B5EF4-FFF2-40B4-BE49-F238E27FC236}">
                <a16:creationId xmlns:a16="http://schemas.microsoft.com/office/drawing/2014/main" id="{7738B035-E001-416D-8CF5-3B11C99AE28C}"/>
              </a:ext>
            </a:extLst>
          </p:cNvPr>
          <p:cNvSpPr/>
          <p:nvPr/>
        </p:nvSpPr>
        <p:spPr bwMode="auto">
          <a:xfrm>
            <a:off x="6934200" y="2724638"/>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Status</a:t>
            </a:r>
          </a:p>
        </p:txBody>
      </p:sp>
      <p:sp>
        <p:nvSpPr>
          <p:cNvPr id="116" name="Rectangle 115">
            <a:extLst>
              <a:ext uri="{FF2B5EF4-FFF2-40B4-BE49-F238E27FC236}">
                <a16:creationId xmlns:a16="http://schemas.microsoft.com/office/drawing/2014/main" id="{E6D8E6C9-6D60-4326-A158-DC63E965C396}"/>
              </a:ext>
            </a:extLst>
          </p:cNvPr>
          <p:cNvSpPr/>
          <p:nvPr/>
        </p:nvSpPr>
        <p:spPr bwMode="auto">
          <a:xfrm>
            <a:off x="6934200" y="2011642"/>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Send Signal</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17" name="Rectangle 116">
            <a:extLst>
              <a:ext uri="{FF2B5EF4-FFF2-40B4-BE49-F238E27FC236}">
                <a16:creationId xmlns:a16="http://schemas.microsoft.com/office/drawing/2014/main" id="{2CEA4849-7B3D-4815-8196-E1853092A52F}"/>
              </a:ext>
            </a:extLst>
          </p:cNvPr>
          <p:cNvSpPr/>
          <p:nvPr/>
        </p:nvSpPr>
        <p:spPr bwMode="auto">
          <a:xfrm>
            <a:off x="4053840" y="3438858"/>
            <a:ext cx="1828800" cy="274320"/>
          </a:xfrm>
          <a:prstGeom prst="rect">
            <a:avLst/>
          </a:prstGeom>
          <a:solidFill>
            <a:srgbClr val="FF000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Packet Options</a:t>
            </a:r>
          </a:p>
        </p:txBody>
      </p:sp>
      <p:sp>
        <p:nvSpPr>
          <p:cNvPr id="118" name="Rectangle 117">
            <a:extLst>
              <a:ext uri="{FF2B5EF4-FFF2-40B4-BE49-F238E27FC236}">
                <a16:creationId xmlns:a16="http://schemas.microsoft.com/office/drawing/2014/main" id="{D18E0748-9CBE-4CBD-9FA1-9345EC347B85}"/>
              </a:ext>
            </a:extLst>
          </p:cNvPr>
          <p:cNvSpPr/>
          <p:nvPr/>
        </p:nvSpPr>
        <p:spPr bwMode="auto">
          <a:xfrm>
            <a:off x="6934200" y="3776236"/>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Resource</a:t>
            </a:r>
          </a:p>
        </p:txBody>
      </p:sp>
      <p:sp>
        <p:nvSpPr>
          <p:cNvPr id="120" name="Rectangle 119">
            <a:extLst>
              <a:ext uri="{FF2B5EF4-FFF2-40B4-BE49-F238E27FC236}">
                <a16:creationId xmlns:a16="http://schemas.microsoft.com/office/drawing/2014/main" id="{C6AA437D-9644-405F-B44D-2B8D76058B86}"/>
              </a:ext>
            </a:extLst>
          </p:cNvPr>
          <p:cNvSpPr/>
          <p:nvPr/>
        </p:nvSpPr>
        <p:spPr bwMode="auto">
          <a:xfrm>
            <a:off x="6934200" y="3429000"/>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User</a:t>
            </a:r>
            <a:endParaRPr kumimoji="0" lang="en-US" sz="1600" b="0" i="0" u="none" strike="noStrike" cap="none" normalizeH="0" baseline="0" dirty="0">
              <a:ln>
                <a:noFill/>
              </a:ln>
              <a:solidFill>
                <a:schemeClr val="tx1"/>
              </a:solidFill>
              <a:effectLst/>
              <a:latin typeface="Arial" charset="0"/>
              <a:cs typeface="Arial" charset="0"/>
            </a:endParaRPr>
          </a:p>
        </p:txBody>
      </p:sp>
      <p:cxnSp>
        <p:nvCxnSpPr>
          <p:cNvPr id="129" name="Straight Arrow Connector 128">
            <a:extLst>
              <a:ext uri="{FF2B5EF4-FFF2-40B4-BE49-F238E27FC236}">
                <a16:creationId xmlns:a16="http://schemas.microsoft.com/office/drawing/2014/main" id="{D3794E7E-141C-4EAD-8AEA-C253BEC5C3F3}"/>
              </a:ext>
            </a:extLst>
          </p:cNvPr>
          <p:cNvCxnSpPr>
            <a:cxnSpLocks/>
            <a:stCxn id="8" idx="3"/>
            <a:endCxn id="96" idx="1"/>
          </p:cNvCxnSpPr>
          <p:nvPr/>
        </p:nvCxnSpPr>
        <p:spPr bwMode="auto">
          <a:xfrm flipV="1">
            <a:off x="3426174" y="1564399"/>
            <a:ext cx="581945" cy="516421"/>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Arrow Connector 139">
            <a:extLst>
              <a:ext uri="{FF2B5EF4-FFF2-40B4-BE49-F238E27FC236}">
                <a16:creationId xmlns:a16="http://schemas.microsoft.com/office/drawing/2014/main" id="{76D2A146-0CD0-40DC-ADE6-3D8DA253FED1}"/>
              </a:ext>
            </a:extLst>
          </p:cNvPr>
          <p:cNvCxnSpPr>
            <a:cxnSpLocks/>
            <a:stCxn id="8" idx="3"/>
            <a:endCxn id="22" idx="1"/>
          </p:cNvCxnSpPr>
          <p:nvPr/>
        </p:nvCxnSpPr>
        <p:spPr bwMode="auto">
          <a:xfrm>
            <a:off x="3426174" y="2080820"/>
            <a:ext cx="581945" cy="129553"/>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Arrow Connector 140">
            <a:extLst>
              <a:ext uri="{FF2B5EF4-FFF2-40B4-BE49-F238E27FC236}">
                <a16:creationId xmlns:a16="http://schemas.microsoft.com/office/drawing/2014/main" id="{9C5CF75E-8F22-4C37-8E6F-BA80B1047726}"/>
              </a:ext>
            </a:extLst>
          </p:cNvPr>
          <p:cNvCxnSpPr>
            <a:cxnSpLocks/>
            <a:stCxn id="8" idx="3"/>
            <a:endCxn id="23" idx="1"/>
          </p:cNvCxnSpPr>
          <p:nvPr/>
        </p:nvCxnSpPr>
        <p:spPr bwMode="auto">
          <a:xfrm>
            <a:off x="3426174" y="2080820"/>
            <a:ext cx="581945" cy="428459"/>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Arrow Connector 148">
            <a:extLst>
              <a:ext uri="{FF2B5EF4-FFF2-40B4-BE49-F238E27FC236}">
                <a16:creationId xmlns:a16="http://schemas.microsoft.com/office/drawing/2014/main" id="{3F017ABD-2C1F-4DC3-BBA5-749A3512D0EE}"/>
              </a:ext>
            </a:extLst>
          </p:cNvPr>
          <p:cNvCxnSpPr>
            <a:cxnSpLocks/>
            <a:stCxn id="19" idx="3"/>
            <a:endCxn id="117" idx="1"/>
          </p:cNvCxnSpPr>
          <p:nvPr/>
        </p:nvCxnSpPr>
        <p:spPr bwMode="auto">
          <a:xfrm>
            <a:off x="3413734" y="3295656"/>
            <a:ext cx="640106" cy="280362"/>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Arrow Connector 149">
            <a:extLst>
              <a:ext uri="{FF2B5EF4-FFF2-40B4-BE49-F238E27FC236}">
                <a16:creationId xmlns:a16="http://schemas.microsoft.com/office/drawing/2014/main" id="{E4913842-2F6C-4972-AA01-6B1CE9C3B250}"/>
              </a:ext>
            </a:extLst>
          </p:cNvPr>
          <p:cNvCxnSpPr>
            <a:cxnSpLocks/>
            <a:stCxn id="19" idx="3"/>
            <a:endCxn id="111" idx="1"/>
          </p:cNvCxnSpPr>
          <p:nvPr/>
        </p:nvCxnSpPr>
        <p:spPr bwMode="auto">
          <a:xfrm flipV="1">
            <a:off x="3413734" y="3174293"/>
            <a:ext cx="594386" cy="121363"/>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E12DCCAA-CFF9-412F-BCEF-47BA93093163}"/>
              </a:ext>
            </a:extLst>
          </p:cNvPr>
          <p:cNvCxnSpPr>
            <a:cxnSpLocks/>
            <a:stCxn id="99" idx="3"/>
          </p:cNvCxnSpPr>
          <p:nvPr/>
        </p:nvCxnSpPr>
        <p:spPr bwMode="auto">
          <a:xfrm>
            <a:off x="3457035" y="4116261"/>
            <a:ext cx="551085" cy="280376"/>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7EFACEF3-6444-413D-9D9B-8FFADBCD55C5}"/>
              </a:ext>
            </a:extLst>
          </p:cNvPr>
          <p:cNvCxnSpPr>
            <a:cxnSpLocks/>
            <a:endCxn id="97" idx="1"/>
          </p:cNvCxnSpPr>
          <p:nvPr/>
        </p:nvCxnSpPr>
        <p:spPr bwMode="auto">
          <a:xfrm flipV="1">
            <a:off x="36649755" y="3992049"/>
            <a:ext cx="688626" cy="83870"/>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Straight Arrow Connector 171">
            <a:extLst>
              <a:ext uri="{FF2B5EF4-FFF2-40B4-BE49-F238E27FC236}">
                <a16:creationId xmlns:a16="http://schemas.microsoft.com/office/drawing/2014/main" id="{B657BAA2-BC10-46D9-AFD0-B21A068351AE}"/>
              </a:ext>
            </a:extLst>
          </p:cNvPr>
          <p:cNvCxnSpPr>
            <a:cxnSpLocks/>
          </p:cNvCxnSpPr>
          <p:nvPr/>
        </p:nvCxnSpPr>
        <p:spPr bwMode="auto">
          <a:xfrm>
            <a:off x="38600227" y="5780842"/>
            <a:ext cx="792442" cy="671216"/>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Arrow Connector 193">
            <a:extLst>
              <a:ext uri="{FF2B5EF4-FFF2-40B4-BE49-F238E27FC236}">
                <a16:creationId xmlns:a16="http://schemas.microsoft.com/office/drawing/2014/main" id="{ACB42409-78CF-44CE-B05E-9E175B6CED49}"/>
              </a:ext>
            </a:extLst>
          </p:cNvPr>
          <p:cNvCxnSpPr>
            <a:cxnSpLocks/>
            <a:stCxn id="111" idx="3"/>
            <a:endCxn id="116" idx="1"/>
          </p:cNvCxnSpPr>
          <p:nvPr/>
        </p:nvCxnSpPr>
        <p:spPr bwMode="auto">
          <a:xfrm flipV="1">
            <a:off x="5836920" y="2148802"/>
            <a:ext cx="1097280" cy="1025491"/>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Arrow Connector 194">
            <a:extLst>
              <a:ext uri="{FF2B5EF4-FFF2-40B4-BE49-F238E27FC236}">
                <a16:creationId xmlns:a16="http://schemas.microsoft.com/office/drawing/2014/main" id="{9A64D438-26E4-4505-A12F-12968996560C}"/>
              </a:ext>
            </a:extLst>
          </p:cNvPr>
          <p:cNvCxnSpPr>
            <a:cxnSpLocks/>
            <a:stCxn id="111" idx="3"/>
            <a:endCxn id="113" idx="1"/>
          </p:cNvCxnSpPr>
          <p:nvPr/>
        </p:nvCxnSpPr>
        <p:spPr bwMode="auto">
          <a:xfrm flipV="1">
            <a:off x="5836920" y="2496038"/>
            <a:ext cx="1097280" cy="678255"/>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Straight Arrow Connector 195">
            <a:extLst>
              <a:ext uri="{FF2B5EF4-FFF2-40B4-BE49-F238E27FC236}">
                <a16:creationId xmlns:a16="http://schemas.microsoft.com/office/drawing/2014/main" id="{AA16209F-3798-4989-AD8A-43ADEDF25089}"/>
              </a:ext>
            </a:extLst>
          </p:cNvPr>
          <p:cNvCxnSpPr>
            <a:cxnSpLocks/>
            <a:stCxn id="111" idx="3"/>
            <a:endCxn id="114" idx="1"/>
          </p:cNvCxnSpPr>
          <p:nvPr/>
        </p:nvCxnSpPr>
        <p:spPr bwMode="auto">
          <a:xfrm flipV="1">
            <a:off x="5836920" y="2861798"/>
            <a:ext cx="1097280" cy="312495"/>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Arrow Connector 204">
            <a:extLst>
              <a:ext uri="{FF2B5EF4-FFF2-40B4-BE49-F238E27FC236}">
                <a16:creationId xmlns:a16="http://schemas.microsoft.com/office/drawing/2014/main" id="{9E8A2AB8-C184-4025-8FCC-EDDADCDCD8DC}"/>
              </a:ext>
            </a:extLst>
          </p:cNvPr>
          <p:cNvCxnSpPr>
            <a:cxnSpLocks/>
            <a:stCxn id="117" idx="3"/>
            <a:endCxn id="120" idx="1"/>
          </p:cNvCxnSpPr>
          <p:nvPr/>
        </p:nvCxnSpPr>
        <p:spPr bwMode="auto">
          <a:xfrm flipV="1">
            <a:off x="5882640" y="3566160"/>
            <a:ext cx="1051560" cy="9858"/>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a:extLst>
              <a:ext uri="{FF2B5EF4-FFF2-40B4-BE49-F238E27FC236}">
                <a16:creationId xmlns:a16="http://schemas.microsoft.com/office/drawing/2014/main" id="{C97B31D7-2547-400B-9C3B-E729F97163A2}"/>
              </a:ext>
            </a:extLst>
          </p:cNvPr>
          <p:cNvCxnSpPr>
            <a:cxnSpLocks/>
            <a:stCxn id="117" idx="3"/>
            <a:endCxn id="118" idx="1"/>
          </p:cNvCxnSpPr>
          <p:nvPr/>
        </p:nvCxnSpPr>
        <p:spPr bwMode="auto">
          <a:xfrm>
            <a:off x="5882640" y="3576018"/>
            <a:ext cx="1051560" cy="337378"/>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5" name="Straight Arrow Connector 254">
            <a:extLst>
              <a:ext uri="{FF2B5EF4-FFF2-40B4-BE49-F238E27FC236}">
                <a16:creationId xmlns:a16="http://schemas.microsoft.com/office/drawing/2014/main" id="{C4DDC604-193C-4D24-B5F9-BEEDF2F9B0F4}"/>
              </a:ext>
            </a:extLst>
          </p:cNvPr>
          <p:cNvCxnSpPr>
            <a:cxnSpLocks/>
            <a:stCxn id="8" idx="3"/>
            <a:endCxn id="21" idx="1"/>
          </p:cNvCxnSpPr>
          <p:nvPr/>
        </p:nvCxnSpPr>
        <p:spPr bwMode="auto">
          <a:xfrm flipV="1">
            <a:off x="3426174" y="1899679"/>
            <a:ext cx="581945" cy="181141"/>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 name="Straight Arrow Connector 257">
            <a:extLst>
              <a:ext uri="{FF2B5EF4-FFF2-40B4-BE49-F238E27FC236}">
                <a16:creationId xmlns:a16="http://schemas.microsoft.com/office/drawing/2014/main" id="{0470E14B-E51E-45E1-BB9C-8F74CF38F985}"/>
              </a:ext>
            </a:extLst>
          </p:cNvPr>
          <p:cNvCxnSpPr>
            <a:cxnSpLocks/>
            <a:stCxn id="99" idx="3"/>
            <a:endCxn id="97" idx="1"/>
          </p:cNvCxnSpPr>
          <p:nvPr/>
        </p:nvCxnSpPr>
        <p:spPr bwMode="auto">
          <a:xfrm flipV="1">
            <a:off x="3457035" y="3992049"/>
            <a:ext cx="551085" cy="124212"/>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 name="Connector: Elbow 264">
            <a:extLst>
              <a:ext uri="{FF2B5EF4-FFF2-40B4-BE49-F238E27FC236}">
                <a16:creationId xmlns:a16="http://schemas.microsoft.com/office/drawing/2014/main" id="{0B768D16-060C-45D0-B53D-5A5334FC83C6}"/>
              </a:ext>
            </a:extLst>
          </p:cNvPr>
          <p:cNvCxnSpPr>
            <a:cxnSpLocks/>
            <a:stCxn id="116" idx="3"/>
          </p:cNvCxnSpPr>
          <p:nvPr/>
        </p:nvCxnSpPr>
        <p:spPr bwMode="auto">
          <a:xfrm>
            <a:off x="8305800" y="2148802"/>
            <a:ext cx="1185284" cy="2591456"/>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 name="Connector: Elbow 268">
            <a:extLst>
              <a:ext uri="{FF2B5EF4-FFF2-40B4-BE49-F238E27FC236}">
                <a16:creationId xmlns:a16="http://schemas.microsoft.com/office/drawing/2014/main" id="{D9726DB8-B5A1-48F8-B714-4F95A5D8C73C}"/>
              </a:ext>
            </a:extLst>
          </p:cNvPr>
          <p:cNvCxnSpPr>
            <a:cxnSpLocks/>
            <a:endCxn id="113" idx="3"/>
          </p:cNvCxnSpPr>
          <p:nvPr/>
        </p:nvCxnSpPr>
        <p:spPr bwMode="auto">
          <a:xfrm rot="16200000" flipV="1">
            <a:off x="7645808" y="3156030"/>
            <a:ext cx="2244220" cy="924236"/>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Connector: Elbow 271">
            <a:extLst>
              <a:ext uri="{FF2B5EF4-FFF2-40B4-BE49-F238E27FC236}">
                <a16:creationId xmlns:a16="http://schemas.microsoft.com/office/drawing/2014/main" id="{A4E70601-BBCF-478D-A97B-242EBBB2F073}"/>
              </a:ext>
            </a:extLst>
          </p:cNvPr>
          <p:cNvCxnSpPr>
            <a:cxnSpLocks/>
            <a:stCxn id="11" idx="0"/>
            <a:endCxn id="114" idx="3"/>
          </p:cNvCxnSpPr>
          <p:nvPr/>
        </p:nvCxnSpPr>
        <p:spPr bwMode="auto">
          <a:xfrm rot="16200000" flipV="1">
            <a:off x="7647512" y="3520087"/>
            <a:ext cx="1888079" cy="571501"/>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8" name="Rectangle 277">
            <a:extLst>
              <a:ext uri="{FF2B5EF4-FFF2-40B4-BE49-F238E27FC236}">
                <a16:creationId xmlns:a16="http://schemas.microsoft.com/office/drawing/2014/main" id="{1ABA20FA-072B-4530-A224-598E2EDBFB6D}"/>
              </a:ext>
            </a:extLst>
          </p:cNvPr>
          <p:cNvSpPr/>
          <p:nvPr/>
        </p:nvSpPr>
        <p:spPr bwMode="auto">
          <a:xfrm>
            <a:off x="0" y="4740258"/>
            <a:ext cx="7910783" cy="146778"/>
          </a:xfrm>
          <a:prstGeom prst="rect">
            <a:avLst/>
          </a:prstGeom>
          <a:solidFill>
            <a:schemeClr val="tx1"/>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279" name="Rectangle 278">
            <a:extLst>
              <a:ext uri="{FF2B5EF4-FFF2-40B4-BE49-F238E27FC236}">
                <a16:creationId xmlns:a16="http://schemas.microsoft.com/office/drawing/2014/main" id="{BFA835BA-EE96-436E-A69E-5C74BDEE4966}"/>
              </a:ext>
            </a:extLst>
          </p:cNvPr>
          <p:cNvSpPr/>
          <p:nvPr/>
        </p:nvSpPr>
        <p:spPr bwMode="auto">
          <a:xfrm>
            <a:off x="9843818" y="4740258"/>
            <a:ext cx="2348181" cy="153722"/>
          </a:xfrm>
          <a:prstGeom prst="rect">
            <a:avLst/>
          </a:prstGeom>
          <a:solidFill>
            <a:schemeClr val="tx1"/>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84" name="Rectangle 83">
            <a:extLst>
              <a:ext uri="{FF2B5EF4-FFF2-40B4-BE49-F238E27FC236}">
                <a16:creationId xmlns:a16="http://schemas.microsoft.com/office/drawing/2014/main" id="{ECE44473-4DFF-457E-BB2A-61116731528F}"/>
              </a:ext>
            </a:extLst>
          </p:cNvPr>
          <p:cNvSpPr/>
          <p:nvPr/>
        </p:nvSpPr>
        <p:spPr bwMode="auto">
          <a:xfrm>
            <a:off x="6934200" y="3035812"/>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Busy</a:t>
            </a:r>
          </a:p>
        </p:txBody>
      </p:sp>
      <p:cxnSp>
        <p:nvCxnSpPr>
          <p:cNvPr id="85" name="Straight Arrow Connector 84">
            <a:extLst>
              <a:ext uri="{FF2B5EF4-FFF2-40B4-BE49-F238E27FC236}">
                <a16:creationId xmlns:a16="http://schemas.microsoft.com/office/drawing/2014/main" id="{117989EC-0834-41C3-8113-1A8662AF4603}"/>
              </a:ext>
            </a:extLst>
          </p:cNvPr>
          <p:cNvCxnSpPr>
            <a:cxnSpLocks/>
            <a:stCxn id="111" idx="3"/>
            <a:endCxn id="84" idx="1"/>
          </p:cNvCxnSpPr>
          <p:nvPr/>
        </p:nvCxnSpPr>
        <p:spPr bwMode="auto">
          <a:xfrm flipV="1">
            <a:off x="5836920" y="3172972"/>
            <a:ext cx="1097280" cy="1321"/>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Connector: Elbow 87">
            <a:extLst>
              <a:ext uri="{FF2B5EF4-FFF2-40B4-BE49-F238E27FC236}">
                <a16:creationId xmlns:a16="http://schemas.microsoft.com/office/drawing/2014/main" id="{8F1C035C-6E62-45C2-9198-4C3E6D37C481}"/>
              </a:ext>
            </a:extLst>
          </p:cNvPr>
          <p:cNvCxnSpPr>
            <a:cxnSpLocks/>
            <a:stCxn id="84" idx="3"/>
          </p:cNvCxnSpPr>
          <p:nvPr/>
        </p:nvCxnSpPr>
        <p:spPr bwMode="auto">
          <a:xfrm>
            <a:off x="8305800" y="3172972"/>
            <a:ext cx="104236" cy="1576905"/>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77">
            <a:extLst>
              <a:ext uri="{FF2B5EF4-FFF2-40B4-BE49-F238E27FC236}">
                <a16:creationId xmlns:a16="http://schemas.microsoft.com/office/drawing/2014/main" id="{1E08F0BF-F4B2-43B7-BD9C-1CF006488B2B}"/>
              </a:ext>
            </a:extLst>
          </p:cNvPr>
          <p:cNvSpPr/>
          <p:nvPr/>
        </p:nvSpPr>
        <p:spPr bwMode="auto">
          <a:xfrm>
            <a:off x="6934200" y="1659557"/>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Message</a:t>
            </a:r>
          </a:p>
        </p:txBody>
      </p:sp>
      <p:cxnSp>
        <p:nvCxnSpPr>
          <p:cNvPr id="79" name="Straight Arrow Connector 78">
            <a:extLst>
              <a:ext uri="{FF2B5EF4-FFF2-40B4-BE49-F238E27FC236}">
                <a16:creationId xmlns:a16="http://schemas.microsoft.com/office/drawing/2014/main" id="{697846EA-3AC0-4013-9F60-E289CEE1514E}"/>
              </a:ext>
            </a:extLst>
          </p:cNvPr>
          <p:cNvCxnSpPr>
            <a:cxnSpLocks/>
            <a:stCxn id="111" idx="3"/>
            <a:endCxn id="78" idx="1"/>
          </p:cNvCxnSpPr>
          <p:nvPr/>
        </p:nvCxnSpPr>
        <p:spPr bwMode="auto">
          <a:xfrm flipV="1">
            <a:off x="5836920" y="1796717"/>
            <a:ext cx="1097280" cy="1377576"/>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Connector: Elbow 81">
            <a:extLst>
              <a:ext uri="{FF2B5EF4-FFF2-40B4-BE49-F238E27FC236}">
                <a16:creationId xmlns:a16="http://schemas.microsoft.com/office/drawing/2014/main" id="{11E66738-C07A-4EBB-BB63-A92BA194D905}"/>
              </a:ext>
            </a:extLst>
          </p:cNvPr>
          <p:cNvCxnSpPr>
            <a:cxnSpLocks/>
            <a:stCxn id="78" idx="3"/>
          </p:cNvCxnSpPr>
          <p:nvPr/>
        </p:nvCxnSpPr>
        <p:spPr bwMode="auto">
          <a:xfrm>
            <a:off x="8305800" y="1796717"/>
            <a:ext cx="1433782" cy="2953160"/>
          </a:xfrm>
          <a:prstGeom prst="bentConnector2">
            <a:avLst/>
          </a:prstGeom>
          <a:solidFill>
            <a:schemeClr val="bg1"/>
          </a:solidFill>
          <a:ln w="317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253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14741" y="673340"/>
            <a:ext cx="10752667" cy="424447"/>
          </a:xfrm>
        </p:spPr>
        <p:txBody>
          <a:bodyPr/>
          <a:lstStyle/>
          <a:p>
            <a:r>
              <a:rPr lang="en-US" dirty="0"/>
              <a:t>Pac-Lite TIA Portal</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
        <p:nvSpPr>
          <p:cNvPr id="11" name="Rectangle 10">
            <a:extLst>
              <a:ext uri="{FF2B5EF4-FFF2-40B4-BE49-F238E27FC236}">
                <a16:creationId xmlns:a16="http://schemas.microsoft.com/office/drawing/2014/main" id="{7F923B4C-F870-4FBD-B630-271658F53C49}"/>
              </a:ext>
            </a:extLst>
          </p:cNvPr>
          <p:cNvSpPr/>
          <p:nvPr/>
        </p:nvSpPr>
        <p:spPr bwMode="auto">
          <a:xfrm>
            <a:off x="550836" y="1758487"/>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Connection interface</a:t>
            </a:r>
          </a:p>
        </p:txBody>
      </p:sp>
      <p:sp>
        <p:nvSpPr>
          <p:cNvPr id="109" name="Rectangle 108">
            <a:extLst>
              <a:ext uri="{FF2B5EF4-FFF2-40B4-BE49-F238E27FC236}">
                <a16:creationId xmlns:a16="http://schemas.microsoft.com/office/drawing/2014/main" id="{D7BBA7CD-DA4A-479A-B906-818CFB633855}"/>
              </a:ext>
            </a:extLst>
          </p:cNvPr>
          <p:cNvSpPr/>
          <p:nvPr/>
        </p:nvSpPr>
        <p:spPr bwMode="auto">
          <a:xfrm>
            <a:off x="3034956" y="1687513"/>
            <a:ext cx="1828800" cy="274320"/>
          </a:xfrm>
          <a:prstGeom prst="rect">
            <a:avLst/>
          </a:prstGeom>
          <a:solidFill>
            <a:srgbClr val="FF000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Send</a:t>
            </a:r>
            <a:endParaRPr kumimoji="0" lang="en-US" sz="1600" b="0" i="0" u="none" strike="noStrike" cap="none" normalizeH="0" baseline="0" dirty="0">
              <a:ln>
                <a:noFill/>
              </a:ln>
              <a:solidFill>
                <a:schemeClr val="tx1"/>
              </a:solidFill>
              <a:effectLst/>
              <a:latin typeface="Arial" charset="0"/>
              <a:cs typeface="Arial" charset="0"/>
            </a:endParaRPr>
          </a:p>
        </p:txBody>
      </p:sp>
      <p:sp>
        <p:nvSpPr>
          <p:cNvPr id="110" name="Rectangle 109">
            <a:extLst>
              <a:ext uri="{FF2B5EF4-FFF2-40B4-BE49-F238E27FC236}">
                <a16:creationId xmlns:a16="http://schemas.microsoft.com/office/drawing/2014/main" id="{6CF158ED-D52A-4901-A1FC-61580A3898A9}"/>
              </a:ext>
            </a:extLst>
          </p:cNvPr>
          <p:cNvSpPr/>
          <p:nvPr/>
        </p:nvSpPr>
        <p:spPr bwMode="auto">
          <a:xfrm>
            <a:off x="3034956" y="2087698"/>
            <a:ext cx="1828800" cy="274320"/>
          </a:xfrm>
          <a:prstGeom prst="rect">
            <a:avLst/>
          </a:prstGeom>
          <a:solidFill>
            <a:srgbClr val="00B050"/>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Receive</a:t>
            </a:r>
          </a:p>
        </p:txBody>
      </p:sp>
      <p:sp>
        <p:nvSpPr>
          <p:cNvPr id="121" name="Rectangle 120">
            <a:extLst>
              <a:ext uri="{FF2B5EF4-FFF2-40B4-BE49-F238E27FC236}">
                <a16:creationId xmlns:a16="http://schemas.microsoft.com/office/drawing/2014/main" id="{1EC617EB-40E4-47A8-91A7-EB77192F1E79}"/>
              </a:ext>
            </a:extLst>
          </p:cNvPr>
          <p:cNvSpPr/>
          <p:nvPr/>
        </p:nvSpPr>
        <p:spPr bwMode="auto">
          <a:xfrm>
            <a:off x="5945796" y="1397016"/>
            <a:ext cx="1371600" cy="298115"/>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Message</a:t>
            </a:r>
          </a:p>
        </p:txBody>
      </p:sp>
      <p:sp>
        <p:nvSpPr>
          <p:cNvPr id="122" name="Rectangle 121">
            <a:extLst>
              <a:ext uri="{FF2B5EF4-FFF2-40B4-BE49-F238E27FC236}">
                <a16:creationId xmlns:a16="http://schemas.microsoft.com/office/drawing/2014/main" id="{6F8F8A3D-F29A-440F-B6C0-9E3DB0BF0270}"/>
              </a:ext>
            </a:extLst>
          </p:cNvPr>
          <p:cNvSpPr/>
          <p:nvPr/>
        </p:nvSpPr>
        <p:spPr bwMode="auto">
          <a:xfrm>
            <a:off x="5945796" y="1749252"/>
            <a:ext cx="1371600" cy="227331"/>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Busy</a:t>
            </a:r>
          </a:p>
        </p:txBody>
      </p:sp>
      <p:sp>
        <p:nvSpPr>
          <p:cNvPr id="123" name="Rectangle 122">
            <a:extLst>
              <a:ext uri="{FF2B5EF4-FFF2-40B4-BE49-F238E27FC236}">
                <a16:creationId xmlns:a16="http://schemas.microsoft.com/office/drawing/2014/main" id="{B175D3E6-5E1A-4CE3-852E-9A882502480C}"/>
              </a:ext>
            </a:extLst>
          </p:cNvPr>
          <p:cNvSpPr/>
          <p:nvPr/>
        </p:nvSpPr>
        <p:spPr bwMode="auto">
          <a:xfrm>
            <a:off x="5945796" y="2354400"/>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Error</a:t>
            </a:r>
          </a:p>
        </p:txBody>
      </p:sp>
      <p:sp>
        <p:nvSpPr>
          <p:cNvPr id="124" name="Rectangle 123">
            <a:extLst>
              <a:ext uri="{FF2B5EF4-FFF2-40B4-BE49-F238E27FC236}">
                <a16:creationId xmlns:a16="http://schemas.microsoft.com/office/drawing/2014/main" id="{F2827F95-B44E-4F63-81FC-754B4193C062}"/>
              </a:ext>
            </a:extLst>
          </p:cNvPr>
          <p:cNvSpPr/>
          <p:nvPr/>
        </p:nvSpPr>
        <p:spPr bwMode="auto">
          <a:xfrm>
            <a:off x="5945796" y="2015954"/>
            <a:ext cx="1371600" cy="274320"/>
          </a:xfrm>
          <a:prstGeom prst="rect">
            <a:avLst/>
          </a:prstGeom>
          <a:solidFill>
            <a:schemeClr val="bg2">
              <a:lumMod val="75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Status</a:t>
            </a:r>
          </a:p>
        </p:txBody>
      </p:sp>
      <p:cxnSp>
        <p:nvCxnSpPr>
          <p:cNvPr id="157" name="Straight Arrow Connector 156">
            <a:extLst>
              <a:ext uri="{FF2B5EF4-FFF2-40B4-BE49-F238E27FC236}">
                <a16:creationId xmlns:a16="http://schemas.microsoft.com/office/drawing/2014/main" id="{86C4F1B1-5E0B-4648-8570-0630DEE2B7C0}"/>
              </a:ext>
            </a:extLst>
          </p:cNvPr>
          <p:cNvCxnSpPr>
            <a:cxnSpLocks/>
            <a:stCxn id="11" idx="3"/>
            <a:endCxn id="110" idx="1"/>
          </p:cNvCxnSpPr>
          <p:nvPr/>
        </p:nvCxnSpPr>
        <p:spPr bwMode="auto">
          <a:xfrm>
            <a:off x="2483871" y="1957510"/>
            <a:ext cx="551085" cy="267348"/>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57">
            <a:extLst>
              <a:ext uri="{FF2B5EF4-FFF2-40B4-BE49-F238E27FC236}">
                <a16:creationId xmlns:a16="http://schemas.microsoft.com/office/drawing/2014/main" id="{7A43D13A-9546-4910-AFBC-749E6696D10C}"/>
              </a:ext>
            </a:extLst>
          </p:cNvPr>
          <p:cNvCxnSpPr>
            <a:cxnSpLocks/>
            <a:stCxn id="11" idx="3"/>
            <a:endCxn id="109" idx="1"/>
          </p:cNvCxnSpPr>
          <p:nvPr/>
        </p:nvCxnSpPr>
        <p:spPr bwMode="auto">
          <a:xfrm flipV="1">
            <a:off x="2483871" y="1824673"/>
            <a:ext cx="551085" cy="132837"/>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7EFACEF3-6444-413D-9D9B-8FFADBCD55C5}"/>
              </a:ext>
            </a:extLst>
          </p:cNvPr>
          <p:cNvCxnSpPr>
            <a:cxnSpLocks/>
          </p:cNvCxnSpPr>
          <p:nvPr/>
        </p:nvCxnSpPr>
        <p:spPr bwMode="auto">
          <a:xfrm flipV="1">
            <a:off x="36649755" y="3992049"/>
            <a:ext cx="688626" cy="83870"/>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FFE98F51-E84F-440A-8DF4-E90AEEFB2DC3}"/>
              </a:ext>
            </a:extLst>
          </p:cNvPr>
          <p:cNvCxnSpPr>
            <a:cxnSpLocks/>
            <a:stCxn id="110" idx="3"/>
            <a:endCxn id="121" idx="1"/>
          </p:cNvCxnSpPr>
          <p:nvPr/>
        </p:nvCxnSpPr>
        <p:spPr bwMode="auto">
          <a:xfrm flipV="1">
            <a:off x="4863756" y="1546074"/>
            <a:ext cx="1082040" cy="678784"/>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Arrow Connector 169">
            <a:extLst>
              <a:ext uri="{FF2B5EF4-FFF2-40B4-BE49-F238E27FC236}">
                <a16:creationId xmlns:a16="http://schemas.microsoft.com/office/drawing/2014/main" id="{C2CE40DC-FABE-4EFA-943E-6BB2D0E3DE74}"/>
              </a:ext>
            </a:extLst>
          </p:cNvPr>
          <p:cNvCxnSpPr>
            <a:cxnSpLocks/>
            <a:stCxn id="110" idx="3"/>
            <a:endCxn id="122" idx="1"/>
          </p:cNvCxnSpPr>
          <p:nvPr/>
        </p:nvCxnSpPr>
        <p:spPr bwMode="auto">
          <a:xfrm flipV="1">
            <a:off x="4863756" y="1862918"/>
            <a:ext cx="1082040" cy="361940"/>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Straight Arrow Connector 170">
            <a:extLst>
              <a:ext uri="{FF2B5EF4-FFF2-40B4-BE49-F238E27FC236}">
                <a16:creationId xmlns:a16="http://schemas.microsoft.com/office/drawing/2014/main" id="{FCF5FDCD-87CC-4FA8-9ED7-06F03B958496}"/>
              </a:ext>
            </a:extLst>
          </p:cNvPr>
          <p:cNvCxnSpPr>
            <a:cxnSpLocks/>
            <a:stCxn id="110" idx="3"/>
            <a:endCxn id="123" idx="1"/>
          </p:cNvCxnSpPr>
          <p:nvPr/>
        </p:nvCxnSpPr>
        <p:spPr bwMode="auto">
          <a:xfrm>
            <a:off x="4863756" y="2224858"/>
            <a:ext cx="1082040" cy="266702"/>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Straight Arrow Connector 171">
            <a:extLst>
              <a:ext uri="{FF2B5EF4-FFF2-40B4-BE49-F238E27FC236}">
                <a16:creationId xmlns:a16="http://schemas.microsoft.com/office/drawing/2014/main" id="{B657BAA2-BC10-46D9-AFD0-B21A068351AE}"/>
              </a:ext>
            </a:extLst>
          </p:cNvPr>
          <p:cNvCxnSpPr>
            <a:cxnSpLocks/>
            <a:stCxn id="110" idx="3"/>
          </p:cNvCxnSpPr>
          <p:nvPr/>
        </p:nvCxnSpPr>
        <p:spPr bwMode="auto">
          <a:xfrm>
            <a:off x="38160463" y="2224858"/>
            <a:ext cx="792442" cy="671216"/>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Arrow Connector 180">
            <a:extLst>
              <a:ext uri="{FF2B5EF4-FFF2-40B4-BE49-F238E27FC236}">
                <a16:creationId xmlns:a16="http://schemas.microsoft.com/office/drawing/2014/main" id="{7F9157C7-3C60-4575-A240-1B908370B01E}"/>
              </a:ext>
            </a:extLst>
          </p:cNvPr>
          <p:cNvCxnSpPr>
            <a:cxnSpLocks/>
            <a:stCxn id="109" idx="3"/>
            <a:endCxn id="124" idx="1"/>
          </p:cNvCxnSpPr>
          <p:nvPr/>
        </p:nvCxnSpPr>
        <p:spPr bwMode="auto">
          <a:xfrm>
            <a:off x="4863756" y="1824673"/>
            <a:ext cx="1082040" cy="328441"/>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07798A67-7563-4E14-A0AB-95D99C4C01D6}"/>
              </a:ext>
            </a:extLst>
          </p:cNvPr>
          <p:cNvCxnSpPr>
            <a:cxnSpLocks/>
            <a:stCxn id="109" idx="3"/>
            <a:endCxn id="123" idx="1"/>
          </p:cNvCxnSpPr>
          <p:nvPr/>
        </p:nvCxnSpPr>
        <p:spPr bwMode="auto">
          <a:xfrm>
            <a:off x="4863756" y="1824673"/>
            <a:ext cx="1082040" cy="666887"/>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59EA7B6F-84B8-46DA-B6CC-0B67937D7764}"/>
              </a:ext>
            </a:extLst>
          </p:cNvPr>
          <p:cNvCxnSpPr>
            <a:cxnSpLocks/>
            <a:stCxn id="109" idx="3"/>
            <a:endCxn id="122" idx="1"/>
          </p:cNvCxnSpPr>
          <p:nvPr/>
        </p:nvCxnSpPr>
        <p:spPr bwMode="auto">
          <a:xfrm>
            <a:off x="4863756" y="1824673"/>
            <a:ext cx="1082040" cy="38245"/>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Arrow Connector 183">
            <a:extLst>
              <a:ext uri="{FF2B5EF4-FFF2-40B4-BE49-F238E27FC236}">
                <a16:creationId xmlns:a16="http://schemas.microsoft.com/office/drawing/2014/main" id="{7C9462C8-8D17-49E5-B130-67DC0F5324DC}"/>
              </a:ext>
            </a:extLst>
          </p:cNvPr>
          <p:cNvCxnSpPr>
            <a:cxnSpLocks/>
            <a:stCxn id="109" idx="3"/>
            <a:endCxn id="121" idx="1"/>
          </p:cNvCxnSpPr>
          <p:nvPr/>
        </p:nvCxnSpPr>
        <p:spPr bwMode="auto">
          <a:xfrm flipV="1">
            <a:off x="4863756" y="1546074"/>
            <a:ext cx="1082040" cy="278599"/>
          </a:xfrm>
          <a:prstGeom prst="straightConnector1">
            <a:avLst/>
          </a:prstGeom>
          <a:solidFill>
            <a:schemeClr val="bg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a:extLst>
              <a:ext uri="{FF2B5EF4-FFF2-40B4-BE49-F238E27FC236}">
                <a16:creationId xmlns:a16="http://schemas.microsoft.com/office/drawing/2014/main" id="{E2B4FE0B-DC53-4D2A-AD89-FC9507046026}"/>
              </a:ext>
            </a:extLst>
          </p:cNvPr>
          <p:cNvCxnSpPr>
            <a:cxnSpLocks/>
            <a:stCxn id="11" idx="2"/>
          </p:cNvCxnSpPr>
          <p:nvPr/>
        </p:nvCxnSpPr>
        <p:spPr bwMode="auto">
          <a:xfrm>
            <a:off x="1517354" y="2156532"/>
            <a:ext cx="0" cy="739542"/>
          </a:xfrm>
          <a:prstGeom prst="straightConnector1">
            <a:avLst/>
          </a:prstGeom>
          <a:solidFill>
            <a:schemeClr val="bg1"/>
          </a:solidFill>
          <a:ln w="317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a:extLst>
              <a:ext uri="{FF2B5EF4-FFF2-40B4-BE49-F238E27FC236}">
                <a16:creationId xmlns:a16="http://schemas.microsoft.com/office/drawing/2014/main" id="{E54CC093-D2C5-4EEB-9F4B-88285F79A786}"/>
              </a:ext>
            </a:extLst>
          </p:cNvPr>
          <p:cNvSpPr/>
          <p:nvPr/>
        </p:nvSpPr>
        <p:spPr bwMode="auto">
          <a:xfrm>
            <a:off x="1371600" y="2874426"/>
            <a:ext cx="7714859" cy="2742726"/>
          </a:xfrm>
          <a:prstGeom prst="rect">
            <a:avLst/>
          </a:prstGeom>
          <a:solidFill>
            <a:schemeClr val="bg1">
              <a:alpha val="0"/>
            </a:schemeClr>
          </a:solidFill>
          <a:ln w="63500"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cs typeface="Arial" charset="0"/>
            </a:endParaRPr>
          </a:p>
        </p:txBody>
      </p:sp>
      <p:sp>
        <p:nvSpPr>
          <p:cNvPr id="77" name="Rectangle 76">
            <a:extLst>
              <a:ext uri="{FF2B5EF4-FFF2-40B4-BE49-F238E27FC236}">
                <a16:creationId xmlns:a16="http://schemas.microsoft.com/office/drawing/2014/main" id="{398DB02D-38D3-4F59-B1F5-C015CDE6391C}"/>
              </a:ext>
            </a:extLst>
          </p:cNvPr>
          <p:cNvSpPr/>
          <p:nvPr/>
        </p:nvSpPr>
        <p:spPr bwMode="auto">
          <a:xfrm>
            <a:off x="6019798" y="3280561"/>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TRSCV SEND</a:t>
            </a:r>
          </a:p>
        </p:txBody>
      </p:sp>
      <p:sp>
        <p:nvSpPr>
          <p:cNvPr id="78" name="Rectangle 77">
            <a:extLst>
              <a:ext uri="{FF2B5EF4-FFF2-40B4-BE49-F238E27FC236}">
                <a16:creationId xmlns:a16="http://schemas.microsoft.com/office/drawing/2014/main" id="{B79A6057-B91A-4701-8B59-89412AB38036}"/>
              </a:ext>
            </a:extLst>
          </p:cNvPr>
          <p:cNvSpPr/>
          <p:nvPr/>
        </p:nvSpPr>
        <p:spPr bwMode="auto">
          <a:xfrm>
            <a:off x="6019798" y="4943175"/>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err="1"/>
              <a:t>LMqtt_Publisher</a:t>
            </a:r>
            <a:endParaRPr lang="en-US" sz="1600" dirty="0"/>
          </a:p>
        </p:txBody>
      </p:sp>
      <p:sp>
        <p:nvSpPr>
          <p:cNvPr id="79" name="Rectangle 78">
            <a:extLst>
              <a:ext uri="{FF2B5EF4-FFF2-40B4-BE49-F238E27FC236}">
                <a16:creationId xmlns:a16="http://schemas.microsoft.com/office/drawing/2014/main" id="{1C22982F-91D9-4FED-9866-A44F7BEE6AF1}"/>
              </a:ext>
            </a:extLst>
          </p:cNvPr>
          <p:cNvSpPr/>
          <p:nvPr/>
        </p:nvSpPr>
        <p:spPr bwMode="auto">
          <a:xfrm>
            <a:off x="6019798" y="4138352"/>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TRSCV RCV</a:t>
            </a:r>
          </a:p>
        </p:txBody>
      </p:sp>
      <p:sp>
        <p:nvSpPr>
          <p:cNvPr id="82" name="Rectangle 81">
            <a:extLst>
              <a:ext uri="{FF2B5EF4-FFF2-40B4-BE49-F238E27FC236}">
                <a16:creationId xmlns:a16="http://schemas.microsoft.com/office/drawing/2014/main" id="{B48BF0EA-3F65-4BFE-895E-1C2E820E9773}"/>
              </a:ext>
            </a:extLst>
          </p:cNvPr>
          <p:cNvSpPr/>
          <p:nvPr/>
        </p:nvSpPr>
        <p:spPr bwMode="auto">
          <a:xfrm>
            <a:off x="3809996" y="3251155"/>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Connect Function</a:t>
            </a:r>
          </a:p>
        </p:txBody>
      </p:sp>
      <p:sp>
        <p:nvSpPr>
          <p:cNvPr id="83" name="Rectangle 82">
            <a:extLst>
              <a:ext uri="{FF2B5EF4-FFF2-40B4-BE49-F238E27FC236}">
                <a16:creationId xmlns:a16="http://schemas.microsoft.com/office/drawing/2014/main" id="{85752A44-610D-4C8D-B325-0A7911EB0133}"/>
              </a:ext>
            </a:extLst>
          </p:cNvPr>
          <p:cNvSpPr/>
          <p:nvPr/>
        </p:nvSpPr>
        <p:spPr bwMode="auto">
          <a:xfrm>
            <a:off x="3809996" y="4913769"/>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a:t>Send Function</a:t>
            </a:r>
          </a:p>
        </p:txBody>
      </p:sp>
      <p:sp>
        <p:nvSpPr>
          <p:cNvPr id="86" name="Rectangle 85">
            <a:extLst>
              <a:ext uri="{FF2B5EF4-FFF2-40B4-BE49-F238E27FC236}">
                <a16:creationId xmlns:a16="http://schemas.microsoft.com/office/drawing/2014/main" id="{D56DC3D2-CCC4-48F7-9E9F-9CD275C8EBB9}"/>
              </a:ext>
            </a:extLst>
          </p:cNvPr>
          <p:cNvSpPr/>
          <p:nvPr/>
        </p:nvSpPr>
        <p:spPr bwMode="auto">
          <a:xfrm>
            <a:off x="3809996" y="4108946"/>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err="1"/>
              <a:t>Packetizer</a:t>
            </a:r>
            <a:r>
              <a:rPr lang="en-US" sz="1600" dirty="0"/>
              <a:t> Function</a:t>
            </a:r>
          </a:p>
        </p:txBody>
      </p:sp>
      <p:sp>
        <p:nvSpPr>
          <p:cNvPr id="87" name="Rectangle 86">
            <a:extLst>
              <a:ext uri="{FF2B5EF4-FFF2-40B4-BE49-F238E27FC236}">
                <a16:creationId xmlns:a16="http://schemas.microsoft.com/office/drawing/2014/main" id="{4AFEC95E-8912-4EF6-8BB9-14463890FE5D}"/>
              </a:ext>
            </a:extLst>
          </p:cNvPr>
          <p:cNvSpPr/>
          <p:nvPr/>
        </p:nvSpPr>
        <p:spPr bwMode="auto">
          <a:xfrm>
            <a:off x="1600194" y="4108435"/>
            <a:ext cx="1933035" cy="398045"/>
          </a:xfrm>
          <a:prstGeom prst="rect">
            <a:avLst/>
          </a:prstGeom>
          <a:solidFill>
            <a:schemeClr val="tx2">
              <a:lumMod val="60000"/>
              <a:lumOff val="40000"/>
            </a:schemeClr>
          </a:solidFill>
          <a:ln w="12700" cap="flat" cmpd="sng" algn="ctr">
            <a:solidFill>
              <a:schemeClr val="accent3"/>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10000"/>
              </a:lnSpc>
              <a:spcBef>
                <a:spcPct val="0"/>
              </a:spcBef>
              <a:spcAft>
                <a:spcPct val="0"/>
              </a:spcAft>
              <a:buClrTx/>
              <a:buSzTx/>
              <a:buFontTx/>
              <a:buNone/>
              <a:tabLst/>
            </a:pPr>
            <a:r>
              <a:rPr lang="en-US" sz="1600" dirty="0" err="1"/>
              <a:t>Connection_DB</a:t>
            </a:r>
            <a:endParaRPr lang="en-US" sz="1600" dirty="0"/>
          </a:p>
        </p:txBody>
      </p:sp>
    </p:spTree>
    <p:extLst>
      <p:ext uri="{BB962C8B-B14F-4D97-AF65-F5344CB8AC3E}">
        <p14:creationId xmlns:p14="http://schemas.microsoft.com/office/powerpoint/2010/main" val="278465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934-0BB6-42C0-9CA5-C58C93ECAC0C}"/>
              </a:ext>
            </a:extLst>
          </p:cNvPr>
          <p:cNvSpPr>
            <a:spLocks noGrp="1"/>
          </p:cNvSpPr>
          <p:nvPr>
            <p:ph type="title"/>
          </p:nvPr>
        </p:nvSpPr>
        <p:spPr>
          <a:xfrm>
            <a:off x="533401" y="673340"/>
            <a:ext cx="10752667" cy="424447"/>
          </a:xfrm>
        </p:spPr>
        <p:txBody>
          <a:bodyPr/>
          <a:lstStyle/>
          <a:p>
            <a:r>
              <a:rPr lang="en-US" dirty="0"/>
              <a:t>Pac-Lite TIA Portal P2</a:t>
            </a:r>
          </a:p>
        </p:txBody>
      </p:sp>
      <p:sp>
        <p:nvSpPr>
          <p:cNvPr id="6" name="Slide Number Placeholder 5">
            <a:extLst>
              <a:ext uri="{FF2B5EF4-FFF2-40B4-BE49-F238E27FC236}">
                <a16:creationId xmlns:a16="http://schemas.microsoft.com/office/drawing/2014/main" id="{B2D09C3F-0B04-450F-814C-E1D7EFCD6E1A}"/>
              </a:ext>
            </a:extLst>
          </p:cNvPr>
          <p:cNvSpPr>
            <a:spLocks noGrp="1"/>
          </p:cNvSpPr>
          <p:nvPr>
            <p:ph type="sldNum" sz="quarter" idx="12"/>
          </p:nvPr>
        </p:nvSpPr>
        <p:spPr/>
        <p:txBody>
          <a:bodyPr/>
          <a:lstStyle/>
          <a:p>
            <a:r>
              <a:rPr lang="en-GB" dirty="0"/>
              <a:t> </a:t>
            </a:r>
          </a:p>
        </p:txBody>
      </p:sp>
      <p:sp>
        <p:nvSpPr>
          <p:cNvPr id="7" name="Content Placeholder 2">
            <a:extLst>
              <a:ext uri="{FF2B5EF4-FFF2-40B4-BE49-F238E27FC236}">
                <a16:creationId xmlns:a16="http://schemas.microsoft.com/office/drawing/2014/main" id="{F4821C32-9FA4-4FE5-9B4C-7C4587B1686F}"/>
              </a:ext>
            </a:extLst>
          </p:cNvPr>
          <p:cNvSpPr txBox="1">
            <a:spLocks/>
          </p:cNvSpPr>
          <p:nvPr/>
        </p:nvSpPr>
        <p:spPr bwMode="gray">
          <a:xfrm>
            <a:off x="533402" y="1241816"/>
            <a:ext cx="11108910" cy="50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1800" b="1">
                <a:solidFill>
                  <a:schemeClr val="accent2"/>
                </a:solidFill>
                <a:latin typeface="+mn-lt"/>
                <a:ea typeface="+mn-ea"/>
                <a:cs typeface="+mn-cs"/>
              </a:defRPr>
            </a:lvl1pPr>
            <a:lvl2pPr marL="1588" algn="l" rtl="0" eaLnBrk="1" fontAlgn="base" hangingPunct="1">
              <a:lnSpc>
                <a:spcPct val="110000"/>
              </a:lnSpc>
              <a:spcBef>
                <a:spcPct val="0"/>
              </a:spcBef>
              <a:spcAft>
                <a:spcPct val="0"/>
              </a:spcAft>
              <a:defRPr sz="1500">
                <a:solidFill>
                  <a:schemeClr val="tx1"/>
                </a:solidFill>
                <a:latin typeface="+mn-lt"/>
                <a:cs typeface="+mn-cs"/>
              </a:defRPr>
            </a:lvl2pPr>
            <a:lvl3pPr marL="149225" indent="-146050" algn="l" rtl="0" eaLnBrk="1" fontAlgn="base" hangingPunct="1">
              <a:lnSpc>
                <a:spcPct val="110000"/>
              </a:lnSpc>
              <a:spcBef>
                <a:spcPct val="0"/>
              </a:spcBef>
              <a:spcAft>
                <a:spcPct val="0"/>
              </a:spcAft>
              <a:buChar char="•"/>
              <a:defRPr sz="1500">
                <a:solidFill>
                  <a:schemeClr val="tx1"/>
                </a:solidFill>
                <a:latin typeface="+mn-lt"/>
                <a:cs typeface="+mn-cs"/>
              </a:defRPr>
            </a:lvl3pPr>
            <a:lvl4pPr marL="355600" indent="-204788" algn="l" rtl="0" eaLnBrk="1" fontAlgn="base" hangingPunct="1">
              <a:lnSpc>
                <a:spcPct val="110000"/>
              </a:lnSpc>
              <a:spcBef>
                <a:spcPct val="0"/>
              </a:spcBef>
              <a:spcAft>
                <a:spcPct val="0"/>
              </a:spcAft>
              <a:buChar char="–"/>
              <a:defRPr sz="1500">
                <a:solidFill>
                  <a:schemeClr val="tx1"/>
                </a:solidFill>
                <a:latin typeface="+mn-lt"/>
                <a:cs typeface="+mn-cs"/>
              </a:defRPr>
            </a:lvl4pPr>
            <a:lvl5pPr marL="539750" indent="-182563" algn="l" rtl="0" eaLnBrk="1" fontAlgn="base" hangingPunct="1">
              <a:lnSpc>
                <a:spcPct val="110000"/>
              </a:lnSpc>
              <a:spcBef>
                <a:spcPct val="0"/>
              </a:spcBef>
              <a:spcAft>
                <a:spcPct val="0"/>
              </a:spcAft>
              <a:buChar char="•"/>
              <a:defRPr sz="1500">
                <a:solidFill>
                  <a:schemeClr val="tx1"/>
                </a:solidFill>
                <a:latin typeface="+mn-lt"/>
                <a:cs typeface="+mn-cs"/>
              </a:defRPr>
            </a:lvl5pPr>
            <a:lvl6pPr marL="996950" indent="-182563" algn="l" rtl="0" eaLnBrk="1" fontAlgn="base" hangingPunct="1">
              <a:lnSpc>
                <a:spcPct val="110000"/>
              </a:lnSpc>
              <a:spcBef>
                <a:spcPct val="0"/>
              </a:spcBef>
              <a:spcAft>
                <a:spcPct val="0"/>
              </a:spcAft>
              <a:buChar char="•"/>
              <a:defRPr sz="1400">
                <a:solidFill>
                  <a:schemeClr val="tx1"/>
                </a:solidFill>
                <a:latin typeface="+mn-lt"/>
                <a:cs typeface="+mn-cs"/>
              </a:defRPr>
            </a:lvl6pPr>
            <a:lvl7pPr marL="1454150" indent="-182563" algn="l" rtl="0" eaLnBrk="1" fontAlgn="base" hangingPunct="1">
              <a:lnSpc>
                <a:spcPct val="110000"/>
              </a:lnSpc>
              <a:spcBef>
                <a:spcPct val="0"/>
              </a:spcBef>
              <a:spcAft>
                <a:spcPct val="0"/>
              </a:spcAft>
              <a:buChar char="•"/>
              <a:defRPr sz="1400">
                <a:solidFill>
                  <a:schemeClr val="tx1"/>
                </a:solidFill>
                <a:latin typeface="+mn-lt"/>
                <a:cs typeface="+mn-cs"/>
              </a:defRPr>
            </a:lvl7pPr>
            <a:lvl8pPr marL="1911350" indent="-182563" algn="l" rtl="0" eaLnBrk="1" fontAlgn="base" hangingPunct="1">
              <a:lnSpc>
                <a:spcPct val="110000"/>
              </a:lnSpc>
              <a:spcBef>
                <a:spcPct val="0"/>
              </a:spcBef>
              <a:spcAft>
                <a:spcPct val="0"/>
              </a:spcAft>
              <a:buChar char="•"/>
              <a:defRPr sz="1400">
                <a:solidFill>
                  <a:schemeClr val="tx1"/>
                </a:solidFill>
                <a:latin typeface="+mn-lt"/>
                <a:cs typeface="+mn-cs"/>
              </a:defRPr>
            </a:lvl8pPr>
            <a:lvl9pPr marL="2368550" indent="-182563" algn="l" rtl="0" eaLnBrk="1" fontAlgn="base" hangingPunct="1">
              <a:lnSpc>
                <a:spcPct val="110000"/>
              </a:lnSpc>
              <a:spcBef>
                <a:spcPct val="0"/>
              </a:spcBef>
              <a:spcAft>
                <a:spcPct val="0"/>
              </a:spcAft>
              <a:buChar char="•"/>
              <a:defRPr sz="1400">
                <a:solidFill>
                  <a:schemeClr val="tx1"/>
                </a:solidFill>
                <a:latin typeface="+mn-lt"/>
                <a:cs typeface="+mn-cs"/>
              </a:defRPr>
            </a:lvl9pPr>
          </a:lstStyle>
          <a:p>
            <a:r>
              <a:rPr lang="en-US" sz="2800" dirty="0">
                <a:solidFill>
                  <a:schemeClr val="accent1"/>
                </a:solidFill>
              </a:rPr>
              <a:t>MQTT</a:t>
            </a:r>
          </a:p>
          <a:p>
            <a:pPr marL="434975" lvl="2" indent="-285750">
              <a:buFont typeface="Arial" panose="020B0604020202020204" pitchFamily="34" charset="0"/>
              <a:buChar char="•"/>
            </a:pPr>
            <a:r>
              <a:rPr lang="en-US" sz="2000" kern="0" dirty="0"/>
              <a:t>Created everything needed to send MQTT Packets out from the plc to </a:t>
            </a:r>
            <a:r>
              <a:rPr lang="en-US" sz="2000" kern="0" dirty="0" err="1"/>
              <a:t>activeMQ</a:t>
            </a:r>
            <a:r>
              <a:rPr lang="en-US" sz="2000" kern="0" dirty="0"/>
              <a:t>.</a:t>
            </a:r>
          </a:p>
          <a:p>
            <a:pPr marL="434975" lvl="2" indent="-285750">
              <a:buFont typeface="Arial" panose="020B0604020202020204" pitchFamily="34" charset="0"/>
              <a:buChar char="•"/>
            </a:pPr>
            <a:r>
              <a:rPr lang="en-US" sz="2000" kern="0" dirty="0"/>
              <a:t>Set it up to communicated with the </a:t>
            </a:r>
            <a:r>
              <a:rPr lang="en-US" sz="2000" kern="0" dirty="0" err="1"/>
              <a:t>activeMQ</a:t>
            </a:r>
            <a:r>
              <a:rPr lang="en-US" sz="2000" kern="0" dirty="0"/>
              <a:t> server running locally by default.</a:t>
            </a:r>
          </a:p>
          <a:p>
            <a:pPr marL="434975" lvl="2" indent="-285750">
              <a:buFont typeface="Arial" panose="020B0604020202020204" pitchFamily="34" charset="0"/>
              <a:buChar char="•"/>
            </a:pPr>
            <a:r>
              <a:rPr lang="en-US" sz="2000" kern="0" dirty="0"/>
              <a:t>Contacted Juri asking about what the XML packets were expected to look like an learned Camstar does not support MQTT.</a:t>
            </a:r>
          </a:p>
          <a:p>
            <a:pPr marL="434975" lvl="2" indent="-285750">
              <a:buFont typeface="Arial" panose="020B0604020202020204" pitchFamily="34" charset="0"/>
              <a:buChar char="•"/>
            </a:pPr>
            <a:r>
              <a:rPr lang="en-US" sz="2000" kern="0" dirty="0"/>
              <a:t>Maintaining support for importing into engineering database.</a:t>
            </a:r>
          </a:p>
          <a:p>
            <a:r>
              <a:rPr lang="en-US" sz="2800" dirty="0">
                <a:solidFill>
                  <a:schemeClr val="accent1"/>
                </a:solidFill>
              </a:rPr>
              <a:t>TCP/IP</a:t>
            </a:r>
            <a:endParaRPr lang="en-US" sz="2400" dirty="0">
              <a:solidFill>
                <a:schemeClr val="accent1"/>
              </a:solidFill>
            </a:endParaRPr>
          </a:p>
          <a:p>
            <a:pPr marL="434975" lvl="2" indent="-285750">
              <a:buFont typeface="Arial" panose="020B0604020202020204" pitchFamily="34" charset="0"/>
              <a:buChar char="•"/>
            </a:pPr>
            <a:r>
              <a:rPr lang="en-US" sz="2000" kern="0" dirty="0"/>
              <a:t>Since Camstar does not support MQTT we are switching Focus to communicating over a TCP connection.</a:t>
            </a:r>
          </a:p>
          <a:p>
            <a:pPr marL="434975" lvl="2" indent="-285750">
              <a:buFont typeface="Arial" panose="020B0604020202020204" pitchFamily="34" charset="0"/>
              <a:buChar char="•"/>
            </a:pPr>
            <a:r>
              <a:rPr lang="en-US" sz="2000" kern="0" dirty="0"/>
              <a:t>Expecting XML Packets on port 2881.</a:t>
            </a:r>
          </a:p>
          <a:p>
            <a:pPr marL="434975" lvl="2" indent="-285750">
              <a:buFont typeface="Arial" panose="020B0604020202020204" pitchFamily="34" charset="0"/>
              <a:buChar char="•"/>
            </a:pPr>
            <a:r>
              <a:rPr lang="en-US" sz="2000" kern="0" dirty="0"/>
              <a:t>Had a meeting with Chris to capture a sample packet.</a:t>
            </a:r>
          </a:p>
          <a:p>
            <a:pPr marL="434975" lvl="2" indent="-285750">
              <a:buFont typeface="Arial" panose="020B0604020202020204" pitchFamily="34" charset="0"/>
              <a:buChar char="•"/>
            </a:pPr>
            <a:r>
              <a:rPr lang="en-US" sz="2000" kern="0" dirty="0"/>
              <a:t>Running this connection in parallel with the MQTT connection. Can be switched between when making packets.</a:t>
            </a:r>
          </a:p>
        </p:txBody>
      </p:sp>
      <p:sp>
        <p:nvSpPr>
          <p:cNvPr id="64" name="Datumsplatzhalter 3">
            <a:extLst>
              <a:ext uri="{FF2B5EF4-FFF2-40B4-BE49-F238E27FC236}">
                <a16:creationId xmlns:a16="http://schemas.microsoft.com/office/drawing/2014/main" id="{6942B73F-6CD6-464D-9B6A-DC9F6062FEDA}"/>
              </a:ext>
            </a:extLst>
          </p:cNvPr>
          <p:cNvSpPr>
            <a:spLocks noGrp="1"/>
          </p:cNvSpPr>
          <p:nvPr>
            <p:ph type="dt" sz="half" idx="10"/>
          </p:nvPr>
        </p:nvSpPr>
        <p:spPr>
          <a:xfrm>
            <a:off x="866846" y="6425360"/>
            <a:ext cx="8376000" cy="163512"/>
          </a:xfrm>
        </p:spPr>
        <p:txBody>
          <a:bodyPr/>
          <a:lstStyle/>
          <a:p>
            <a:r>
              <a:rPr lang="en-US" dirty="0"/>
              <a:t> </a:t>
            </a:r>
          </a:p>
        </p:txBody>
      </p:sp>
      <p:pic>
        <p:nvPicPr>
          <p:cNvPr id="25" name="Bild 17">
            <a:extLst>
              <a:ext uri="{FF2B5EF4-FFF2-40B4-BE49-F238E27FC236}">
                <a16:creationId xmlns:a16="http://schemas.microsoft.com/office/drawing/2014/main" id="{21AA96D2-3B98-4DF5-A1CC-6253D5D2E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656" y="118560"/>
            <a:ext cx="1438656" cy="219456"/>
          </a:xfrm>
          <a:prstGeom prst="rect">
            <a:avLst/>
          </a:prstGeom>
        </p:spPr>
      </p:pic>
    </p:spTree>
    <p:extLst>
      <p:ext uri="{BB962C8B-B14F-4D97-AF65-F5344CB8AC3E}">
        <p14:creationId xmlns:p14="http://schemas.microsoft.com/office/powerpoint/2010/main" val="2479346338"/>
      </p:ext>
    </p:extLst>
  </p:cSld>
  <p:clrMapOvr>
    <a:masterClrMapping/>
  </p:clrMapOvr>
</p:sld>
</file>

<file path=ppt/theme/theme1.xml><?xml version="1.0" encoding="utf-8"?>
<a:theme xmlns:a="http://schemas.openxmlformats.org/drawingml/2006/main" name="OSRAM">
  <a:themeElements>
    <a:clrScheme name="Benutzerdefiniert 30">
      <a:dk1>
        <a:srgbClr val="000000"/>
      </a:dk1>
      <a:lt1>
        <a:srgbClr val="FFFFFF"/>
      </a:lt1>
      <a:dk2>
        <a:srgbClr val="FF6600"/>
      </a:dk2>
      <a:lt2>
        <a:srgbClr val="E3E4E5"/>
      </a:lt2>
      <a:accent1>
        <a:srgbClr val="58585A"/>
      </a:accent1>
      <a:accent2>
        <a:srgbClr val="A7A8AA"/>
      </a:accent2>
      <a:accent3>
        <a:srgbClr val="D0D1D3"/>
      </a:accent3>
      <a:accent4>
        <a:srgbClr val="427287"/>
      </a:accent4>
      <a:accent5>
        <a:srgbClr val="46B4CD"/>
      </a:accent5>
      <a:accent6>
        <a:srgbClr val="96DCEB"/>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1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Arial" charset="0"/>
            <a:cs typeface="Arial" charset="0"/>
          </a:defRPr>
        </a:defPPr>
      </a:lstStyle>
    </a:spDef>
    <a:lnDef>
      <a:spPr bwMode="auto">
        <a:solidFill>
          <a:schemeClr val="bg1"/>
        </a:solidFill>
        <a:ln w="12700" cap="flat" cmpd="sng" algn="ctr">
          <a:solidFill>
            <a:schemeClr val="accent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lnSpc>
            <a:spcPct val="110000"/>
          </a:lnSpc>
          <a:defRPr sz="1600" smtClean="0"/>
        </a:defPPr>
      </a:lstStyle>
    </a:txDef>
  </a:objectDefaults>
  <a:extraClrSchemeLst/>
  <a:custClrLst>
    <a:custClr>
      <a:srgbClr val="0F465A"/>
    </a:custClr>
    <a:custClr>
      <a:srgbClr val="BACDD3"/>
    </a:custClr>
    <a:custClr>
      <a:srgbClr val="DAF3F9"/>
    </a:custClr>
    <a:custClr>
      <a:srgbClr val="C4F5C1"/>
    </a:custClr>
    <a:custClr>
      <a:srgbClr val="F3F394"/>
    </a:custClr>
  </a:custClrLst>
  <a:extLst>
    <a:ext uri="{05A4C25C-085E-4340-85A3-A5531E510DB2}">
      <thm15:themeFamily xmlns:thm15="http://schemas.microsoft.com/office/thememl/2012/main" name="Presentation1" id="{7940D8B2-E3DA-4700-99A3-EC99D3E5F71B}" vid="{C1436945-F816-49E7-9E75-44D39E1950E3}"/>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Corporate Template Center Document" ma:contentTypeID="0x010100D5059C42A7EB564AB9004D372A22083800CD1243FB55D09148AFF6A44853DBF130" ma:contentTypeVersion="17" ma:contentTypeDescription="" ma:contentTypeScope="" ma:versionID="f9996cbcfee17c8491c0c44810b18b86">
  <xsd:schema xmlns:xsd="http://www.w3.org/2001/XMLSchema" xmlns:xs="http://www.w3.org/2001/XMLSchema" xmlns:p="http://schemas.microsoft.com/office/2006/metadata/properties" xmlns:ns2="1e207520-be24-41f9-8afd-5afc1c3ee385" xmlns:ns3="86de8680-9a96-4f84-b839-50f451794bc8" xmlns:ns4="74ffb7e6-092d-4538-a09d-7e0bb066b0b7" xmlns:ns5="http://schemas.microsoft.com/sharepoint/v4" targetNamespace="http://schemas.microsoft.com/office/2006/metadata/properties" ma:root="true" ma:fieldsID="07160deb334e1a94322101bff0650f86" ns2:_="" ns3:_="" ns4:_="" ns5:_="">
    <xsd:import namespace="1e207520-be24-41f9-8afd-5afc1c3ee385"/>
    <xsd:import namespace="86de8680-9a96-4f84-b839-50f451794bc8"/>
    <xsd:import namespace="74ffb7e6-092d-4538-a09d-7e0bb066b0b7"/>
    <xsd:import namespace="http://schemas.microsoft.com/sharepoint/v4"/>
    <xsd:element name="properties">
      <xsd:complexType>
        <xsd:sequence>
          <xsd:element name="documentManagement">
            <xsd:complexType>
              <xsd:all>
                <xsd:element ref="ns2:Process_x0020_Owner" minOccurs="0"/>
                <xsd:element ref="ns3:Status" minOccurs="0"/>
                <xsd:element ref="ns3:Internal_x0020_Comments" minOccurs="0"/>
                <xsd:element ref="ns3:General_x0020_Info" minOccurs="0"/>
                <xsd:element ref="ns3:Class" minOccurs="0"/>
                <xsd:element ref="ns4:_dlc_DocId" minOccurs="0"/>
                <xsd:element ref="ns4:_dlc_DocIdUrl" minOccurs="0"/>
                <xsd:element ref="ns4:_dlc_DocIdPersistId" minOccurs="0"/>
                <xsd:element ref="ns5:IconOverlay" minOccurs="0"/>
                <xsd:element ref="ns4:TaxCatchAll" minOccurs="0"/>
                <xsd:element ref="ns4:TaxCatchAllLabel" minOccurs="0"/>
                <xsd:element ref="ns2:MP_UserTags" minOccurs="0"/>
                <xsd:element ref="ns2:MP_Inherited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207520-be24-41f9-8afd-5afc1c3ee385" elementFormDefault="qualified">
    <xsd:import namespace="http://schemas.microsoft.com/office/2006/documentManagement/types"/>
    <xsd:import namespace="http://schemas.microsoft.com/office/infopath/2007/PartnerControls"/>
    <xsd:element name="Process_x0020_Owner" ma:index="2" nillable="true" ma:displayName="Template Owner" ma:list="UserInfo" ma:SearchPeopleOnly="false" ma:SharePointGroup="0" ma:internalName="Process_x0020_Owner0" ma:showField="EMail">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P_UserTags" ma:index="20" nillable="true" ma:displayName="Tags" ma:hidden="true" ma:internalName="MP_UserTags" ma:readOnly="false">
      <xsd:simpleType>
        <xsd:restriction base="dms:Unknown"/>
      </xsd:simpleType>
    </xsd:element>
    <xsd:element name="MP_InheritedTags" ma:index="21" nillable="true" ma:displayName="Inherited Tags" ma:hidden="true" ma:internalName="MP_InheritedTags"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de8680-9a96-4f84-b839-50f451794bc8" elementFormDefault="qualified">
    <xsd:import namespace="http://schemas.microsoft.com/office/2006/documentManagement/types"/>
    <xsd:import namespace="http://schemas.microsoft.com/office/infopath/2007/PartnerControls"/>
    <xsd:element name="Status" ma:index="4" nillable="true" ma:displayName="Status" ma:default="active" ma:format="Dropdown" ma:internalName="Status">
      <xsd:simpleType>
        <xsd:restriction base="dms:Choice">
          <xsd:enumeration value="active"/>
          <xsd:enumeration value="in progress"/>
          <xsd:enumeration value="replaced"/>
        </xsd:restriction>
      </xsd:simpleType>
    </xsd:element>
    <xsd:element name="Internal_x0020_Comments" ma:index="5" nillable="true" ma:displayName="Internal Comments" ma:internalName="Internal_x0020_Comments">
      <xsd:simpleType>
        <xsd:restriction base="dms:Note">
          <xsd:maxLength value="255"/>
        </xsd:restriction>
      </xsd:simpleType>
    </xsd:element>
    <xsd:element name="General_x0020_Info" ma:index="6" nillable="true" ma:displayName="General Info" ma:internalName="General_x0020_Info">
      <xsd:simpleType>
        <xsd:restriction base="dms:Note">
          <xsd:maxLength value="255"/>
        </xsd:restriction>
      </xsd:simpleType>
    </xsd:element>
    <xsd:element name="Class" ma:index="7" nillable="true" ma:displayName="Class" ma:default="Class 1" ma:format="Dropdown" ma:internalName="Class">
      <xsd:simpleType>
        <xsd:restriction base="dms:Choice">
          <xsd:enumeration value="Class 1"/>
          <xsd:enumeration value="Class 2"/>
          <xsd:enumeration value="Class 3"/>
        </xsd:restriction>
      </xsd:simpleType>
    </xsd:element>
  </xsd:schema>
  <xsd:schema xmlns:xsd="http://www.w3.org/2001/XMLSchema" xmlns:xs="http://www.w3.org/2001/XMLSchema" xmlns:dms="http://schemas.microsoft.com/office/2006/documentManagement/types" xmlns:pc="http://schemas.microsoft.com/office/infopath/2007/PartnerControls" targetNamespace="74ffb7e6-092d-4538-a09d-7e0bb066b0b7" elementFormDefault="qualified">
    <xsd:import namespace="http://schemas.microsoft.com/office/2006/documentManagement/types"/>
    <xsd:import namespace="http://schemas.microsoft.com/office/infopath/2007/PartnerControls"/>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element name="TaxCatchAll" ma:index="16" nillable="true" ma:displayName="Taxonomy Catch All Column" ma:hidden="true" ma:list="{6efaa0ca-047d-4c82-8aad-d427f688b28f}" ma:internalName="TaxCatchAll" ma:showField="CatchAllData" ma:web="1e207520-be24-41f9-8afd-5afc1c3ee385">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6efaa0ca-047d-4c82-8aad-d427f688b28f}" ma:internalName="TaxCatchAllLabel" ma:readOnly="true" ma:showField="CatchAllDataLabel" ma:web="1e207520-be24-41f9-8afd-5afc1c3ee38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P_UserTags xmlns="1e207520-be24-41f9-8afd-5afc1c3ee385">((or12)(or8))((or1479)(or1265)(or1228)(or1223))</MP_UserTags>
    <IconOverlay xmlns="http://schemas.microsoft.com/sharepoint/v4" xsi:nil="true"/>
    <Class xmlns="86de8680-9a96-4f84-b839-50f451794bc8">Class 1</Class>
    <General_x0020_Info xmlns="86de8680-9a96-4f84-b839-50f451794bc8" xsi:nil="true"/>
    <Process_x0020_Owner xmlns="1e207520-be24-41f9-8afd-5afc1c3ee385">
      <UserInfo>
        <DisplayName>Schleip, Eva-Maria</DisplayName>
        <AccountId>867</AccountId>
        <AccountType/>
      </UserInfo>
    </Process_x0020_Owner>
    <_dlc_DocId xmlns="74ffb7e6-092d-4538-a09d-7e0bb066b0b7">1-10001076-5-1048</_dlc_DocId>
    <MP_InheritedTags xmlns="1e207520-be24-41f9-8afd-5afc1c3ee385" xsi:nil="true"/>
    <TaxCatchAll xmlns="74ffb7e6-092d-4538-a09d-7e0bb066b0b7"/>
    <Internal_x0020_Comments xmlns="86de8680-9a96-4f84-b839-50f451794bc8" xsi:nil="true"/>
    <Status xmlns="86de8680-9a96-4f84-b839-50f451794bc8">active</Status>
    <_dlc_DocIdUrl xmlns="74ffb7e6-092d-4538-a09d-7e0bb066b0b7">
      <Url>https://global-intranet.osram-light.com/sites/FormsTemplates/_layouts/15/DocIdRedir.aspx?ID=1-10001076-5-1048</Url>
      <Description>1-10001076-5-1048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C26A3E-D3EF-45E9-9F05-0FA25B9825AD}">
  <ds:schemaRefs>
    <ds:schemaRef ds:uri="http://schemas.microsoft.com/sharepoint/events"/>
  </ds:schemaRefs>
</ds:datastoreItem>
</file>

<file path=customXml/itemProps2.xml><?xml version="1.0" encoding="utf-8"?>
<ds:datastoreItem xmlns:ds="http://schemas.openxmlformats.org/officeDocument/2006/customXml" ds:itemID="{53A16CAA-EAEB-4B4A-8142-7B0981FE0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207520-be24-41f9-8afd-5afc1c3ee385"/>
    <ds:schemaRef ds:uri="86de8680-9a96-4f84-b839-50f451794bc8"/>
    <ds:schemaRef ds:uri="74ffb7e6-092d-4538-a09d-7e0bb066b0b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473EF-6B9C-4C17-AF25-F8F40F63B562}">
  <ds:schemaRefs>
    <ds:schemaRef ds:uri="1e207520-be24-41f9-8afd-5afc1c3ee385"/>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4ffb7e6-092d-4538-a09d-7e0bb066b0b7"/>
    <ds:schemaRef ds:uri="http://purl.org/dc/elements/1.1/"/>
    <ds:schemaRef ds:uri="http://schemas.microsoft.com/office/2006/metadata/properties"/>
    <ds:schemaRef ds:uri="86de8680-9a96-4f84-b839-50f451794bc8"/>
    <ds:schemaRef ds:uri="http://www.w3.org/XML/1998/namespace"/>
    <ds:schemaRef ds:uri="http://purl.org/dc/dcmitype/"/>
  </ds:schemaRefs>
</ds:datastoreItem>
</file>

<file path=customXml/itemProps4.xml><?xml version="1.0" encoding="utf-8"?>
<ds:datastoreItem xmlns:ds="http://schemas.openxmlformats.org/officeDocument/2006/customXml" ds:itemID="{F0879511-C005-40D5-9A47-1AAEFA23C7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190521 PowerPoint Master Automotive 16x9 (1)</Template>
  <TotalTime>6792</TotalTime>
  <Words>886</Words>
  <Application>Microsoft Office PowerPoint</Application>
  <PresentationFormat>Widescreen</PresentationFormat>
  <Paragraphs>236</Paragraphs>
  <Slides>15</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OSRAM</vt:lpstr>
      <vt:lpstr>Pac-Lite</vt:lpstr>
      <vt:lpstr>Context</vt:lpstr>
      <vt:lpstr>Proposed Solution 1</vt:lpstr>
      <vt:lpstr>Proposed Solution 1.5</vt:lpstr>
      <vt:lpstr>Proposed Solution 2</vt:lpstr>
      <vt:lpstr>Proposed Solution 3</vt:lpstr>
      <vt:lpstr>Pac-Lite TIA Portal</vt:lpstr>
      <vt:lpstr>Pac-Lite TIA Portal</vt:lpstr>
      <vt:lpstr>Pac-Lite TIA Portal P2</vt:lpstr>
      <vt:lpstr>Pac-Lite Packets</vt:lpstr>
      <vt:lpstr>Pac-Lite other Packets</vt:lpstr>
      <vt:lpstr>Pac-Lite Packet Sending</vt:lpstr>
      <vt:lpstr>Software/Misc</vt:lpstr>
      <vt:lpstr>Software/Misc</vt:lpstr>
      <vt:lpstr>Thank you.</vt:lpstr>
    </vt:vector>
  </TitlesOfParts>
  <Company>OSRAM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Pac-Lite Hardware Benchmark</dc:title>
  <dc:creator>Paddock, Devlin</dc:creator>
  <cp:lastModifiedBy>Paddock, Devlin</cp:lastModifiedBy>
  <cp:revision>122</cp:revision>
  <dcterms:created xsi:type="dcterms:W3CDTF">2019-06-12T11:17:12Z</dcterms:created>
  <dcterms:modified xsi:type="dcterms:W3CDTF">2019-06-28T19:44:05Z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0x010100D5059C42A7EB564AB9004D372A22083800CD1243FB55D09148AFF6A44853DBF130</vt:lpwstr>
  </property>
  <property fmtid="{D5CDD505-2E9C-101B-9397-08002B2CF9AE}" pid="3" name="_dlc_DocIdItemGuid">
    <vt:lpwstr>d8ddfacc-ca53-4ab2-a372-0f1ad32a8d17</vt:lpwstr>
  </property>
  <property fmtid="{D5CDD505-2E9C-101B-9397-08002B2CF9AE}" pid="4" name="MSIP_Label_1c8e0fde-d954-47be-ab67-d16694a3feef_Enabled">
    <vt:lpwstr>True</vt:lpwstr>
  </property>
  <property fmtid="{D5CDD505-2E9C-101B-9397-08002B2CF9AE}" pid="5" name="MSIP_Label_1c8e0fde-d954-47be-ab67-d16694a3feef_SiteId">
    <vt:lpwstr>ec1ca250-c234-4d56-a76b-7dfb9eee0c46</vt:lpwstr>
  </property>
  <property fmtid="{D5CDD505-2E9C-101B-9397-08002B2CF9AE}" pid="6" name="MSIP_Label_1c8e0fde-d954-47be-ab67-d16694a3feef_Owner">
    <vt:lpwstr>Dariusz.Laskowski@osram.com</vt:lpwstr>
  </property>
  <property fmtid="{D5CDD505-2E9C-101B-9397-08002B2CF9AE}" pid="7" name="MSIP_Label_1c8e0fde-d954-47be-ab67-d16694a3feef_SetDate">
    <vt:lpwstr>2019-04-17T12:29:45.6603383Z</vt:lpwstr>
  </property>
  <property fmtid="{D5CDD505-2E9C-101B-9397-08002B2CF9AE}" pid="8" name="MSIP_Label_1c8e0fde-d954-47be-ab67-d16694a3feef_Name">
    <vt:lpwstr>Internal Use</vt:lpwstr>
  </property>
  <property fmtid="{D5CDD505-2E9C-101B-9397-08002B2CF9AE}" pid="9" name="MSIP_Label_1c8e0fde-d954-47be-ab67-d16694a3feef_Application">
    <vt:lpwstr>Microsoft Azure Information Protection</vt:lpwstr>
  </property>
  <property fmtid="{D5CDD505-2E9C-101B-9397-08002B2CF9AE}" pid="10" name="MSIP_Label_1c8e0fde-d954-47be-ab67-d16694a3feef_Extended_MSFT_Method">
    <vt:lpwstr>Automatic</vt:lpwstr>
  </property>
  <property fmtid="{D5CDD505-2E9C-101B-9397-08002B2CF9AE}" pid="11" name="MSIP_Label_f9dda1df-3fca-45c7-91be-5629a3733338_Enabled">
    <vt:lpwstr>True</vt:lpwstr>
  </property>
  <property fmtid="{D5CDD505-2E9C-101B-9397-08002B2CF9AE}" pid="12" name="MSIP_Label_f9dda1df-3fca-45c7-91be-5629a3733338_SiteId">
    <vt:lpwstr>ec1ca250-c234-4d56-a76b-7dfb9eee0c46</vt:lpwstr>
  </property>
  <property fmtid="{D5CDD505-2E9C-101B-9397-08002B2CF9AE}" pid="13" name="MSIP_Label_f9dda1df-3fca-45c7-91be-5629a3733338_Owner">
    <vt:lpwstr>Dariusz.Laskowski@osram.com</vt:lpwstr>
  </property>
  <property fmtid="{D5CDD505-2E9C-101B-9397-08002B2CF9AE}" pid="14" name="MSIP_Label_f9dda1df-3fca-45c7-91be-5629a3733338_SetDate">
    <vt:lpwstr>2019-04-17T12:29:45.6603383Z</vt:lpwstr>
  </property>
  <property fmtid="{D5CDD505-2E9C-101B-9397-08002B2CF9AE}" pid="15" name="MSIP_Label_f9dda1df-3fca-45c7-91be-5629a3733338_Name">
    <vt:lpwstr>All employees (unprotected)</vt:lpwstr>
  </property>
  <property fmtid="{D5CDD505-2E9C-101B-9397-08002B2CF9AE}" pid="16" name="MSIP_Label_f9dda1df-3fca-45c7-91be-5629a3733338_Application">
    <vt:lpwstr>Microsoft Azure Information Protection</vt:lpwstr>
  </property>
  <property fmtid="{D5CDD505-2E9C-101B-9397-08002B2CF9AE}" pid="17" name="MSIP_Label_f9dda1df-3fca-45c7-91be-5629a3733338_Parent">
    <vt:lpwstr>1c8e0fde-d954-47be-ab67-d16694a3feef</vt:lpwstr>
  </property>
  <property fmtid="{D5CDD505-2E9C-101B-9397-08002B2CF9AE}" pid="18" name="MSIP_Label_f9dda1df-3fca-45c7-91be-5629a3733338_Extended_MSFT_Method">
    <vt:lpwstr>Automatic</vt:lpwstr>
  </property>
  <property fmtid="{D5CDD505-2E9C-101B-9397-08002B2CF9AE}" pid="19" name="Sensitivity">
    <vt:lpwstr>Internal Use All employees (unprotected)</vt:lpwstr>
  </property>
</Properties>
</file>