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74" r:id="rId4"/>
    <p:sldId id="257" r:id="rId5"/>
    <p:sldId id="272" r:id="rId6"/>
    <p:sldId id="273" r:id="rId7"/>
    <p:sldId id="259" r:id="rId8"/>
    <p:sldId id="260" r:id="rId9"/>
    <p:sldId id="261" r:id="rId10"/>
    <p:sldId id="262" r:id="rId11"/>
    <p:sldId id="258" r:id="rId12"/>
    <p:sldId id="266" r:id="rId13"/>
    <p:sldId id="264" r:id="rId14"/>
    <p:sldId id="267" r:id="rId15"/>
    <p:sldId id="276" r:id="rId16"/>
    <p:sldId id="263" r:id="rId17"/>
    <p:sldId id="265" r:id="rId18"/>
    <p:sldId id="275" r:id="rId19"/>
    <p:sldId id="268" r:id="rId20"/>
    <p:sldId id="269" r:id="rId21"/>
    <p:sldId id="27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2F2E-C05C-49C6-9B48-1DB1E5AC0F82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F926-C939-4AA2-8CFB-810A18322B4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2F2E-C05C-49C6-9B48-1DB1E5AC0F82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F926-C939-4AA2-8CFB-810A18322B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2F2E-C05C-49C6-9B48-1DB1E5AC0F82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F926-C939-4AA2-8CFB-810A18322B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2F2E-C05C-49C6-9B48-1DB1E5AC0F82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F926-C939-4AA2-8CFB-810A18322B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2F2E-C05C-49C6-9B48-1DB1E5AC0F82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F926-C939-4AA2-8CFB-810A18322B4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2F2E-C05C-49C6-9B48-1DB1E5AC0F82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F926-C939-4AA2-8CFB-810A18322B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2F2E-C05C-49C6-9B48-1DB1E5AC0F82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F926-C939-4AA2-8CFB-810A18322B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2F2E-C05C-49C6-9B48-1DB1E5AC0F82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18F926-C939-4AA2-8CFB-810A18322B4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2F2E-C05C-49C6-9B48-1DB1E5AC0F82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F926-C939-4AA2-8CFB-810A18322B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2F2E-C05C-49C6-9B48-1DB1E5AC0F82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18F926-C939-4AA2-8CFB-810A18322B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0B2F2E-C05C-49C6-9B48-1DB1E5AC0F82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F926-C939-4AA2-8CFB-810A18322B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0B2F2E-C05C-49C6-9B48-1DB1E5AC0F82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18F926-C939-4AA2-8CFB-810A18322B4E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1058;&#1099;&#1081;&#1099;&#1085;%20&#1090;&#1086;&#1087;&#1090;&#1086;&#1086;%20&#1086;&#1102;&#1085;&#1091;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556792"/>
            <a:ext cx="8568952" cy="288032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Python </a:t>
            </a:r>
            <a:r>
              <a:rPr lang="ru-RU" sz="5400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тилинде</a:t>
            </a:r>
            <a:r>
              <a:rPr lang="ru-RU" sz="54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графика </a:t>
            </a:r>
            <a:r>
              <a:rPr lang="ru-RU" sz="5400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менен</a:t>
            </a:r>
            <a:r>
              <a:rPr lang="ru-RU" sz="54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5400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ишт</a:t>
            </a:r>
            <a:r>
              <a:rPr lang="ky-KG" sz="54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өө</a:t>
            </a:r>
            <a:endParaRPr lang="ru-RU" sz="5400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8376" y="4628728"/>
            <a:ext cx="6984104" cy="1752600"/>
          </a:xfrm>
        </p:spPr>
        <p:txBody>
          <a:bodyPr>
            <a:normAutofit/>
          </a:bodyPr>
          <a:lstStyle/>
          <a:p>
            <a:r>
              <a:rPr lang="ky-KG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Информатика мугалими: Муминов И.</a:t>
            </a:r>
            <a:endParaRPr lang="ru-RU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28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0"/>
            <a:ext cx="8172400" cy="6848020"/>
          </a:xfrm>
        </p:spPr>
      </p:pic>
    </p:spTree>
    <p:extLst>
      <p:ext uri="{BB962C8B-B14F-4D97-AF65-F5344CB8AC3E}">
        <p14:creationId xmlns:p14="http://schemas.microsoft.com/office/powerpoint/2010/main" val="375536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162272"/>
            <a:ext cx="9073008" cy="1143000"/>
          </a:xfrm>
        </p:spPr>
        <p:txBody>
          <a:bodyPr>
            <a:normAutofit/>
          </a:bodyPr>
          <a:lstStyle/>
          <a:p>
            <a:r>
              <a:rPr lang="ru-RU" sz="28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Келгиле</a:t>
            </a:r>
            <a:r>
              <a:rPr lang="ru-RU" sz="28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28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эми</a:t>
            </a:r>
            <a:r>
              <a:rPr lang="ru-RU" sz="28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28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квадратты</a:t>
            </a:r>
            <a:r>
              <a:rPr lang="ru-RU" sz="28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28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тартып</a:t>
            </a:r>
            <a:r>
              <a:rPr lang="ru-RU" sz="28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ky-KG" sz="28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көрөлү (115 б)</a:t>
            </a:r>
            <a:r>
              <a:rPr lang="ru-RU" sz="28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: </a:t>
            </a:r>
            <a:endParaRPr lang="ru-RU" sz="28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7466" y="980728"/>
            <a:ext cx="5344734" cy="5616624"/>
          </a:xfrm>
        </p:spPr>
        <p:txBody>
          <a:bodyPr>
            <a:normAutofit lnSpcReduction="1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6576" indent="0">
              <a:buNone/>
            </a:pPr>
            <a:r>
              <a:rPr lang="en-US" sz="3600" b="1" spc="50" dirty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</a:t>
            </a:r>
            <a:r>
              <a:rPr lang="en-US" sz="36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rom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turtle </a:t>
            </a:r>
            <a:r>
              <a:rPr lang="en-US" sz="36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import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*</a:t>
            </a:r>
          </a:p>
          <a:p>
            <a:pPr marL="36576" indent="0">
              <a:buNone/>
            </a:pP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reset()</a:t>
            </a:r>
          </a:p>
          <a:p>
            <a:pPr marL="36576" indent="0">
              <a:buNone/>
            </a:pP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forward(100)</a:t>
            </a:r>
          </a:p>
          <a:p>
            <a:pPr marL="36576" indent="0">
              <a:buNone/>
            </a:pP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right(90)</a:t>
            </a:r>
          </a:p>
          <a:p>
            <a:pPr marL="36576" indent="0">
              <a:buNone/>
            </a:pP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forward(100</a:t>
            </a:r>
            <a:r>
              <a:rPr lang="en-US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</a:p>
          <a:p>
            <a:pPr marL="36576" indent="0">
              <a:buNone/>
            </a:pP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right(90</a:t>
            </a:r>
            <a:r>
              <a:rPr lang="en-US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</a:p>
          <a:p>
            <a:pPr marL="36576" indent="0">
              <a:buNone/>
            </a:pP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forward(100</a:t>
            </a:r>
            <a:r>
              <a:rPr lang="en-US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</a:p>
          <a:p>
            <a:pPr marL="36576" indent="0">
              <a:buNone/>
            </a:pP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right(90</a:t>
            </a:r>
            <a:r>
              <a:rPr lang="en-US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</a:p>
          <a:p>
            <a:pPr marL="36576" indent="0">
              <a:buNone/>
            </a:pP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forward(100)</a:t>
            </a:r>
          </a:p>
          <a:p>
            <a:pPr marL="36576" indent="0">
              <a:buNone/>
            </a:pPr>
            <a:endParaRPr lang="ky-KG" sz="3600" b="1" spc="50" dirty="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812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250"/>
                            </p:stCondLst>
                            <p:childTnLst>
                              <p:par>
                                <p:cTn id="4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750"/>
                            </p:stCondLst>
                            <p:childTnLst>
                              <p:par>
                                <p:cTn id="6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250"/>
                            </p:stCondLst>
                            <p:childTnLst>
                              <p:par>
                                <p:cTn id="7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-90264"/>
            <a:ext cx="5832648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Убакыт</a:t>
            </a:r>
            <a:r>
              <a:rPr lang="ru-RU" sz="32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32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менен</a:t>
            </a:r>
            <a:r>
              <a:rPr lang="ru-RU" sz="32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32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иштегиле</a:t>
            </a:r>
            <a:r>
              <a:rPr lang="ru-RU" sz="32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ru-RU" sz="32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64704"/>
            <a:ext cx="6264696" cy="5668059"/>
          </a:xfrm>
        </p:spPr>
      </p:pic>
    </p:spTree>
    <p:extLst>
      <p:ext uri="{BB962C8B-B14F-4D97-AF65-F5344CB8AC3E}">
        <p14:creationId xmlns:p14="http://schemas.microsoft.com/office/powerpoint/2010/main" val="284084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7466" y="188640"/>
            <a:ext cx="5344734" cy="5616624"/>
          </a:xfrm>
        </p:spPr>
        <p:txBody>
          <a:bodyPr>
            <a:normAutofit fontScale="77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6576" indent="0">
              <a:buNone/>
            </a:pPr>
            <a:r>
              <a:rPr lang="en-US" sz="3600" b="1" spc="50" dirty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</a:t>
            </a:r>
            <a:r>
              <a:rPr lang="en-US" sz="36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rom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turtle </a:t>
            </a:r>
            <a:r>
              <a:rPr lang="en-US" sz="36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import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*</a:t>
            </a:r>
          </a:p>
          <a:p>
            <a:pPr marL="36576" indent="0">
              <a:buNone/>
            </a:pP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reset()</a:t>
            </a:r>
            <a:endParaRPr lang="ru-RU" sz="3600" b="1" spc="50" dirty="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6576" indent="0">
              <a:buNone/>
            </a:pPr>
            <a:endParaRPr lang="ru-RU" sz="36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6576" indent="0">
              <a:buNone/>
            </a:pPr>
            <a:r>
              <a:rPr lang="en-US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hape(</a:t>
            </a:r>
            <a:r>
              <a:rPr lang="en-US" sz="3600" b="1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‘turtle’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</a:p>
          <a:p>
            <a:pPr marL="36576" indent="0">
              <a:buNone/>
            </a:pPr>
            <a:r>
              <a:rPr lang="en-US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peed(10)</a:t>
            </a:r>
            <a:endParaRPr lang="ru-RU" sz="3600" b="1" spc="50" dirty="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6576" indent="0">
              <a:buNone/>
            </a:pPr>
            <a:endParaRPr lang="en-US" sz="3600" b="1" spc="50" dirty="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6576" indent="0">
              <a:buNone/>
            </a:pP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forward(100)</a:t>
            </a:r>
          </a:p>
          <a:p>
            <a:pPr marL="36576" indent="0">
              <a:buNone/>
            </a:pP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right(90)</a:t>
            </a:r>
          </a:p>
          <a:p>
            <a:pPr marL="36576" indent="0">
              <a:buNone/>
            </a:pP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forward(100</a:t>
            </a:r>
            <a:r>
              <a:rPr lang="en-US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</a:p>
          <a:p>
            <a:pPr marL="36576" indent="0">
              <a:buNone/>
            </a:pP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right(90</a:t>
            </a:r>
            <a:r>
              <a:rPr lang="en-US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</a:p>
          <a:p>
            <a:pPr marL="36576" indent="0">
              <a:buNone/>
            </a:pP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forward(100</a:t>
            </a:r>
            <a:r>
              <a:rPr lang="en-US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</a:p>
          <a:p>
            <a:pPr marL="36576" indent="0">
              <a:buNone/>
            </a:pP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right(90</a:t>
            </a:r>
            <a:r>
              <a:rPr lang="en-US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</a:p>
          <a:p>
            <a:pPr marL="36576" indent="0">
              <a:buNone/>
            </a:pP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forward(100)</a:t>
            </a:r>
          </a:p>
          <a:p>
            <a:pPr marL="36576" indent="0">
              <a:buNone/>
            </a:pPr>
            <a:endParaRPr lang="ky-KG" sz="3600" b="1" spc="50" dirty="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15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50"/>
                            </p:stCondLst>
                            <p:childTnLst>
                              <p:par>
                                <p:cTn id="6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750"/>
                            </p:stCondLst>
                            <p:childTnLst>
                              <p:par>
                                <p:cTn id="7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68560" y="1879703"/>
            <a:ext cx="8568952" cy="1837329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8000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Бышыктоо</a:t>
            </a:r>
            <a:endParaRPr lang="ru-RU" sz="8000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8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68560" y="1879703"/>
            <a:ext cx="8568952" cy="1837329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8000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Практикалык</a:t>
            </a:r>
            <a:r>
              <a:rPr lang="ru-RU" sz="80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8000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иш</a:t>
            </a:r>
            <a:endParaRPr lang="ru-RU" sz="8000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7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162272"/>
            <a:ext cx="9073008" cy="1143000"/>
          </a:xfrm>
        </p:spPr>
        <p:txBody>
          <a:bodyPr>
            <a:normAutofit/>
          </a:bodyPr>
          <a:lstStyle/>
          <a:p>
            <a:r>
              <a:rPr lang="ru-RU" sz="32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Кодду </a:t>
            </a:r>
            <a:r>
              <a:rPr lang="ru-RU" sz="32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кыскартуу</a:t>
            </a:r>
            <a:r>
              <a:rPr lang="ru-RU" sz="32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ky-KG" sz="32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үчүн </a:t>
            </a:r>
            <a:r>
              <a:rPr lang="en-US" sz="32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for </a:t>
            </a:r>
            <a:r>
              <a:rPr lang="ru-RU" sz="32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циклин</a:t>
            </a:r>
            <a:r>
              <a:rPr lang="ru-RU" sz="32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32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берели</a:t>
            </a:r>
            <a:r>
              <a:rPr lang="ru-RU" sz="32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: </a:t>
            </a:r>
            <a:endParaRPr lang="ru-RU" sz="32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7466" y="980728"/>
            <a:ext cx="5344734" cy="561662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6576" indent="0">
              <a:buNone/>
            </a:pPr>
            <a:r>
              <a:rPr lang="en-US" sz="3600" b="1" spc="50" dirty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</a:t>
            </a:r>
            <a:r>
              <a:rPr lang="en-US" sz="36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rom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turtle </a:t>
            </a:r>
            <a:r>
              <a:rPr lang="en-US" sz="36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import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*</a:t>
            </a:r>
          </a:p>
          <a:p>
            <a:pPr marL="36576" indent="0">
              <a:buNone/>
            </a:pPr>
            <a:r>
              <a:rPr lang="en-US" sz="3600" b="1" spc="50" dirty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</a:t>
            </a:r>
            <a:r>
              <a:rPr lang="en-US" sz="36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or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i </a:t>
            </a:r>
            <a:r>
              <a:rPr lang="en-US" sz="36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range(4):</a:t>
            </a:r>
          </a:p>
          <a:p>
            <a:pPr marL="36576" indent="0">
              <a:buNone/>
            </a:pPr>
            <a:r>
              <a:rPr lang="en-US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forward(100)</a:t>
            </a:r>
          </a:p>
          <a:p>
            <a:pPr marL="36576" indent="0">
              <a:buNone/>
            </a:pPr>
            <a:r>
              <a:rPr lang="en-US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right(90)</a:t>
            </a:r>
          </a:p>
          <a:p>
            <a:pPr marL="36576" indent="0">
              <a:buNone/>
            </a:pPr>
            <a:endParaRPr lang="ky-KG" sz="3600" b="1" spc="50" dirty="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36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167735"/>
            <a:ext cx="8568952" cy="1837329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8000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Баалоо</a:t>
            </a:r>
            <a:endParaRPr lang="ru-RU" sz="8000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2" descr="C:\Users\USER\Desktop\animated-number-image-0198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2304256" cy="219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esktop\3136_original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73016"/>
            <a:ext cx="3006029" cy="277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USER\Desktop\animated-number-image-0197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083" y="188640"/>
            <a:ext cx="184838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5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68560" y="1879703"/>
            <a:ext cx="8568952" cy="1837329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8000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Үйгө</a:t>
            </a:r>
            <a:r>
              <a:rPr lang="ru-RU" sz="8000" cap="none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8000" cap="none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8000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тапшырма</a:t>
            </a:r>
            <a:endParaRPr lang="ru-RU" sz="8000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474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-27384"/>
            <a:ext cx="8064896" cy="6901060"/>
          </a:xfrm>
        </p:spPr>
      </p:pic>
    </p:spTree>
    <p:extLst>
      <p:ext uri="{BB962C8B-B14F-4D97-AF65-F5344CB8AC3E}">
        <p14:creationId xmlns:p14="http://schemas.microsoft.com/office/powerpoint/2010/main" val="16314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68560" y="1879703"/>
            <a:ext cx="8568952" cy="1837329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y-KG" sz="60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Өтүлгөн</a:t>
            </a:r>
            <a:br>
              <a:rPr lang="ky-KG" sz="60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ky-KG" sz="60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теманы</a:t>
            </a:r>
            <a:br>
              <a:rPr lang="ky-KG" sz="60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ky-KG" sz="60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кайталоо</a:t>
            </a:r>
            <a:endParaRPr lang="ru-RU" sz="6000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57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9073008" cy="2079104"/>
          </a:xfrm>
        </p:spPr>
        <p:txBody>
          <a:bodyPr>
            <a:normAutofit/>
          </a:bodyPr>
          <a:lstStyle/>
          <a:p>
            <a:pPr algn="ctr"/>
            <a:r>
              <a:rPr lang="ky-KG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Телефон</a:t>
            </a:r>
            <a:r>
              <a:rPr lang="ru-RU" sz="36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го</a:t>
            </a:r>
            <a:r>
              <a:rPr lang="ky-KG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Плэймаркеттен </a:t>
            </a:r>
            <a:r>
              <a:rPr lang="en-US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en-US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36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Pydroid</a:t>
            </a:r>
            <a:r>
              <a:rPr lang="en-US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3 (</a:t>
            </a:r>
            <a:r>
              <a:rPr lang="ru-RU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Питон 3</a:t>
            </a:r>
            <a:r>
              <a:rPr lang="en-US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r>
              <a:rPr lang="ru-RU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en-US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ru-RU" sz="36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программасын</a:t>
            </a:r>
            <a:r>
              <a:rPr lang="ru-RU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36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жүктөп</a:t>
            </a:r>
            <a:r>
              <a:rPr lang="ru-RU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36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алгыла</a:t>
            </a:r>
            <a:endParaRPr lang="ru-RU" sz="36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924944"/>
            <a:ext cx="3312368" cy="3312368"/>
          </a:xfrm>
        </p:spPr>
      </p:pic>
    </p:spTree>
    <p:extLst>
      <p:ext uri="{BB962C8B-B14F-4D97-AF65-F5344CB8AC3E}">
        <p14:creationId xmlns:p14="http://schemas.microsoft.com/office/powerpoint/2010/main" val="209899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68560" y="1879703"/>
            <a:ext cx="8568952" cy="1837329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8000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Саламатта</a:t>
            </a:r>
            <a:r>
              <a:rPr lang="ru-RU" sz="80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80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8000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калгыла</a:t>
            </a:r>
            <a:r>
              <a:rPr lang="ru-RU" sz="80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…</a:t>
            </a:r>
            <a:endParaRPr lang="ru-RU" sz="8000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104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087615"/>
            <a:ext cx="8568952" cy="1837329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y-KG" sz="54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Өтүлгөн теманы кайталоо үчүн тест-оюн аркылуу окуучуларды текшерүү</a:t>
            </a:r>
            <a:endParaRPr lang="ru-RU" sz="5400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Овал 2">
            <a:hlinkClick r:id="rId2" action="ppaction://hlinkfile"/>
          </p:cNvPr>
          <p:cNvSpPr/>
          <p:nvPr/>
        </p:nvSpPr>
        <p:spPr>
          <a:xfrm>
            <a:off x="2843808" y="4869160"/>
            <a:ext cx="3528392" cy="1296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 - ОЮН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373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768" y="-18256"/>
            <a:ext cx="7467600" cy="1143000"/>
          </a:xfrm>
        </p:spPr>
        <p:txBody>
          <a:bodyPr/>
          <a:lstStyle/>
          <a:p>
            <a:r>
              <a:rPr lang="ru-RU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Сабактын</a:t>
            </a:r>
            <a:r>
              <a:rPr lang="ru-RU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максаты</a:t>
            </a:r>
            <a:r>
              <a:rPr lang="ru-RU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: </a:t>
            </a:r>
            <a:endParaRPr lang="ru-RU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354" y="1124744"/>
            <a:ext cx="9017141" cy="561662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3600" b="1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Окуучулар</a:t>
            </a:r>
            <a:r>
              <a:rPr lang="ru-RU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python </a:t>
            </a:r>
            <a:r>
              <a:rPr lang="ky-KG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тилинде 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turtle </a:t>
            </a:r>
            <a:r>
              <a:rPr lang="ky-KG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модулунун жардамы менен сүрөт тартууну үйрөнүшөт;</a:t>
            </a:r>
          </a:p>
          <a:p>
            <a:r>
              <a:rPr lang="ky-KG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Таанып билүү жана эстеп калуу жөндөмдүлүгү өсөт, өңүгөт:</a:t>
            </a:r>
          </a:p>
          <a:p>
            <a:r>
              <a:rPr lang="ky-KG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Сабакка болгон </a:t>
            </a:r>
            <a:r>
              <a:rPr lang="ky-KG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кызыгуусу ашат, </a:t>
            </a:r>
            <a:r>
              <a:rPr lang="ky-KG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сабырдуулукка</a:t>
            </a:r>
            <a:r>
              <a:rPr lang="ky-KG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ынтымактуулукка </a:t>
            </a:r>
            <a:r>
              <a:rPr lang="ky-KG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тарбияланышат. </a:t>
            </a:r>
          </a:p>
        </p:txBody>
      </p:sp>
    </p:spTree>
    <p:extLst>
      <p:ext uri="{BB962C8B-B14F-4D97-AF65-F5344CB8AC3E}">
        <p14:creationId xmlns:p14="http://schemas.microsoft.com/office/powerpoint/2010/main" val="162246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50"/>
                            </p:stCondLst>
                            <p:childTnLst>
                              <p:par>
                                <p:cTn id="2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556792"/>
            <a:ext cx="8568952" cy="288032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Python </a:t>
            </a:r>
            <a:r>
              <a:rPr lang="ru-RU" sz="5400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тилинде</a:t>
            </a:r>
            <a:r>
              <a:rPr lang="ru-RU" sz="54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графика </a:t>
            </a:r>
            <a:r>
              <a:rPr lang="ru-RU" sz="5400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менен</a:t>
            </a:r>
            <a:r>
              <a:rPr lang="ru-RU" sz="54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5400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ишт</a:t>
            </a:r>
            <a:r>
              <a:rPr lang="ky-KG" sz="5400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өө</a:t>
            </a:r>
            <a:endParaRPr lang="ru-RU" sz="5400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3908648"/>
            <a:ext cx="6984104" cy="528464"/>
          </a:xfrm>
        </p:spPr>
        <p:txBody>
          <a:bodyPr>
            <a:noAutofit/>
          </a:bodyPr>
          <a:lstStyle/>
          <a:p>
            <a:pPr algn="ctr"/>
            <a:r>
              <a:rPr lang="ky-KG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115 бет</a:t>
            </a:r>
            <a:endParaRPr lang="ru-RU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642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8801118" cy="468052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6576" indent="0">
              <a:buNone/>
            </a:pPr>
            <a:r>
              <a:rPr lang="ky-KG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Бууга чейин биз 5-6 - класстарда </a:t>
            </a:r>
            <a:r>
              <a:rPr lang="en-US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“</a:t>
            </a:r>
            <a:r>
              <a:rPr 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Paint</a:t>
            </a:r>
            <a:r>
              <a:rPr lang="en-US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” </a:t>
            </a:r>
            <a:r>
              <a:rPr lang="ru-RU" sz="3200" b="1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жана</a:t>
            </a:r>
            <a:r>
              <a:rPr lang="ru-RU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y-KG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графикалык редактор</a:t>
            </a:r>
            <a:r>
              <a:rPr lang="ky-KG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3200" b="1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программасында</a:t>
            </a:r>
            <a:r>
              <a:rPr lang="ru-RU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y-KG" sz="32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сүрөт </a:t>
            </a:r>
            <a:r>
              <a:rPr lang="ru-RU" sz="3200" b="1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тартып</a:t>
            </a:r>
            <a:r>
              <a:rPr lang="ru-RU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3200" b="1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келгенбиз</a:t>
            </a:r>
            <a:r>
              <a:rPr lang="ru-RU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Эми </a:t>
            </a:r>
            <a:r>
              <a:rPr lang="ru-RU" sz="3200" b="1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бүгүн</a:t>
            </a:r>
            <a:r>
              <a:rPr lang="ru-RU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3200" b="1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биз</a:t>
            </a:r>
            <a:r>
              <a:rPr lang="ru-RU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«</a:t>
            </a:r>
            <a:r>
              <a:rPr lang="en-US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Python</a:t>
            </a:r>
            <a:r>
              <a:rPr lang="ru-RU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»</a:t>
            </a:r>
            <a:r>
              <a:rPr lang="ky-KG" sz="32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y-KG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тилинде сүрөт тартууну үйрөнөбүз. </a:t>
            </a:r>
            <a:r>
              <a:rPr lang="en-US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“</a:t>
            </a:r>
            <a:r>
              <a:rPr 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Python</a:t>
            </a:r>
            <a:r>
              <a:rPr lang="en-US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”</a:t>
            </a:r>
            <a:r>
              <a:rPr lang="ky-KG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y-KG" sz="32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тилинде </a:t>
            </a:r>
            <a:r>
              <a:rPr lang="ky-KG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жөнөкөй сүрөт тартуу үчүн </a:t>
            </a:r>
            <a:r>
              <a:rPr lang="en-US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“</a:t>
            </a:r>
            <a:r>
              <a:rPr 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Turtle</a:t>
            </a:r>
            <a:r>
              <a:rPr lang="en-US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” (</a:t>
            </a:r>
            <a:r>
              <a:rPr lang="ru-RU" sz="3200" b="1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ташбака</a:t>
            </a:r>
            <a:r>
              <a:rPr lang="en-US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  <a:r>
              <a:rPr lang="ru-RU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3200" b="1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модулу</a:t>
            </a:r>
            <a:r>
              <a:rPr lang="ru-RU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3200" b="1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колдонулат</a:t>
            </a:r>
            <a:r>
              <a:rPr lang="ru-RU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ал т</a:t>
            </a:r>
            <a:r>
              <a:rPr lang="ky-KG" sz="32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өмөнкү команда менен кошулат: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-519336" y="-27384"/>
            <a:ext cx="8691736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Жаңы</a:t>
            </a:r>
            <a:r>
              <a:rPr lang="ru-RU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36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теманы</a:t>
            </a:r>
            <a:r>
              <a:rPr lang="ru-RU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36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түшүндүрүү</a:t>
            </a:r>
            <a:r>
              <a:rPr lang="ru-RU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: </a:t>
            </a:r>
            <a:endParaRPr lang="ru-RU" sz="36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45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744" y="-162272"/>
            <a:ext cx="8691736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Жаңы</a:t>
            </a:r>
            <a:r>
              <a:rPr lang="ru-RU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36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теманы</a:t>
            </a:r>
            <a:r>
              <a:rPr lang="ru-RU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36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түшүндүрүү</a:t>
            </a:r>
            <a:r>
              <a:rPr lang="ru-RU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: </a:t>
            </a:r>
            <a:endParaRPr lang="ru-RU" sz="36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378" y="1124744"/>
            <a:ext cx="8729110" cy="561662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600" b="1" spc="50" dirty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</a:t>
            </a:r>
            <a:r>
              <a:rPr lang="en-US" sz="36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rom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turtle </a:t>
            </a:r>
            <a:r>
              <a:rPr lang="en-US" sz="36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import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*  - </a:t>
            </a:r>
          </a:p>
          <a:p>
            <a:pPr marL="36576" indent="0">
              <a:buNone/>
            </a:pPr>
            <a:r>
              <a:rPr lang="ky-KG" sz="3600" b="1" i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ташбака менен иштөөчү командаларды жүктөйт</a:t>
            </a:r>
          </a:p>
          <a:p>
            <a:endParaRPr lang="ky-KG" sz="36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</a:t>
            </a:r>
            <a:r>
              <a:rPr lang="en-US" sz="36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eset()  - </a:t>
            </a:r>
          </a:p>
          <a:p>
            <a:pPr marL="36576" indent="0">
              <a:buNone/>
            </a:pPr>
            <a:r>
              <a:rPr lang="ky-KG" sz="3600" b="1" i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позицияны нөлгө айлантат жана калемди күйгүзөт</a:t>
            </a:r>
          </a:p>
        </p:txBody>
      </p:sp>
    </p:spTree>
    <p:extLst>
      <p:ext uri="{BB962C8B-B14F-4D97-AF65-F5344CB8AC3E}">
        <p14:creationId xmlns:p14="http://schemas.microsoft.com/office/powerpoint/2010/main" val="407853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744" y="-162272"/>
            <a:ext cx="8691736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Жаңы</a:t>
            </a:r>
            <a:r>
              <a:rPr lang="ru-RU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36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теманы</a:t>
            </a:r>
            <a:r>
              <a:rPr lang="ru-RU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36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түшүндүрүү</a:t>
            </a:r>
            <a:r>
              <a:rPr lang="ru-RU" sz="3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: </a:t>
            </a:r>
            <a:endParaRPr lang="ru-RU" sz="36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355" y="980728"/>
            <a:ext cx="3184493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forward  -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03848" y="980728"/>
            <a:ext cx="3976581" cy="720080"/>
          </a:xfrm>
          <a:prstGeom prst="rect">
            <a:avLst/>
          </a:prstGeo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ky-KG" sz="3600" b="1" i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алдыга (жүрүү)</a:t>
            </a:r>
            <a:endParaRPr lang="en-US" sz="3600" b="1" i="1" spc="50" dirty="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5496" y="1844824"/>
            <a:ext cx="3184493" cy="720080"/>
          </a:xfrm>
          <a:prstGeom prst="rect">
            <a:avLst/>
          </a:prstGeo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right  - 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219989" y="1844824"/>
            <a:ext cx="3976581" cy="720080"/>
          </a:xfrm>
          <a:prstGeom prst="rect">
            <a:avLst/>
          </a:prstGeo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ky-KG" sz="3600" b="1" i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оң жак (оңго)</a:t>
            </a:r>
            <a:endParaRPr lang="en-US" sz="3600" b="1" i="1" spc="50" dirty="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5496" y="2780928"/>
            <a:ext cx="3184493" cy="720080"/>
          </a:xfrm>
          <a:prstGeom prst="rect">
            <a:avLst/>
          </a:prstGeo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left  - 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9989" y="2780928"/>
            <a:ext cx="3976581" cy="720080"/>
          </a:xfrm>
          <a:prstGeom prst="rect">
            <a:avLst/>
          </a:prstGeo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ru-RU" sz="3600" b="1" i="1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сол</a:t>
            </a:r>
            <a:r>
              <a:rPr lang="ky-KG" sz="3600" b="1" i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жак (солго)</a:t>
            </a:r>
            <a:endParaRPr lang="en-US" sz="3600" b="1" i="1" spc="50" dirty="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07504" y="4149080"/>
            <a:ext cx="8928992" cy="720080"/>
          </a:xfrm>
          <a:prstGeom prst="rect">
            <a:avLst/>
          </a:prstGeom>
        </p:spPr>
        <p:txBody>
          <a:bodyPr vert="horz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US" sz="28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</a:t>
            </a:r>
            <a:r>
              <a:rPr lang="en-US" sz="28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orward</a:t>
            </a:r>
            <a:r>
              <a:rPr lang="ru-RU" sz="28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(</a:t>
            </a:r>
            <a:r>
              <a:rPr lang="en-US" sz="28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r>
              <a:rPr lang="ru-RU" sz="28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  <a:r>
              <a:rPr lang="en-US" sz="28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- </a:t>
            </a:r>
            <a:r>
              <a:rPr lang="ru-RU" sz="2800" b="1" i="1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алдыга</a:t>
            </a:r>
            <a:r>
              <a:rPr lang="ru-RU" sz="2800" b="1" i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карай 100 пиксель ж</a:t>
            </a:r>
            <a:r>
              <a:rPr lang="ky-KG" sz="2800" b="1" i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үр;</a:t>
            </a:r>
            <a:endParaRPr lang="ru-RU" sz="2800" b="1" i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6576" indent="0">
              <a:buNone/>
            </a:pPr>
            <a:endParaRPr lang="ky-KG" sz="2800" b="1" i="1" spc="50" dirty="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6576" indent="0">
              <a:buNone/>
            </a:pPr>
            <a:r>
              <a:rPr lang="en-US" sz="2800" b="1" i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</a:t>
            </a:r>
            <a:r>
              <a:rPr lang="en-US" sz="2800" b="1" i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ight (90)  - </a:t>
            </a:r>
            <a:r>
              <a:rPr lang="ky-KG" sz="2800" b="1" i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оңго 90° (градус) бурул;</a:t>
            </a:r>
          </a:p>
          <a:p>
            <a:pPr marL="36576" indent="0">
              <a:buNone/>
            </a:pPr>
            <a:endParaRPr lang="ky-KG" sz="2800" b="1" i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6576" indent="0">
              <a:buNone/>
            </a:pPr>
            <a:r>
              <a:rPr lang="en-US" sz="2800" b="1" i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</a:t>
            </a:r>
            <a:r>
              <a:rPr lang="en-US" sz="2800" b="1" i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eft (90)  - </a:t>
            </a:r>
            <a:r>
              <a:rPr lang="ru-RU" sz="2800" b="1" i="1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солго</a:t>
            </a:r>
            <a:r>
              <a:rPr lang="ru-RU" sz="2800" b="1" i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y-KG" sz="2800" b="1" i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90° (градус) </a:t>
            </a:r>
            <a:r>
              <a:rPr lang="ky-KG" sz="2800" b="1" i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бурул.</a:t>
            </a:r>
            <a:endParaRPr lang="en-US" sz="2800" b="1" i="1" spc="50" dirty="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27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750"/>
                            </p:stCondLst>
                            <p:childTnLst>
                              <p:par>
                                <p:cTn id="8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340768"/>
            <a:ext cx="9323142" cy="4320480"/>
          </a:xfrm>
        </p:spPr>
      </p:pic>
    </p:spTree>
    <p:extLst>
      <p:ext uri="{BB962C8B-B14F-4D97-AF65-F5344CB8AC3E}">
        <p14:creationId xmlns:p14="http://schemas.microsoft.com/office/powerpoint/2010/main" val="269553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110</TotalTime>
  <Words>239</Words>
  <Application>Microsoft Office PowerPoint</Application>
  <PresentationFormat>Экран (4:3)</PresentationFormat>
  <Paragraphs>66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Техническая</vt:lpstr>
      <vt:lpstr>Python тилинде графика менен иштөө</vt:lpstr>
      <vt:lpstr>Өтүлгөн теманы кайталоо</vt:lpstr>
      <vt:lpstr>Өтүлгөн теманы кайталоо үчүн тест-оюн аркылуу окуучуларды текшерүү</vt:lpstr>
      <vt:lpstr>Сабактын максаты: </vt:lpstr>
      <vt:lpstr>Python тилинде графика менен иштөө</vt:lpstr>
      <vt:lpstr>Жаңы теманы түшүндүрүү: </vt:lpstr>
      <vt:lpstr>Жаңы теманы түшүндүрүү: </vt:lpstr>
      <vt:lpstr>Жаңы теманы түшүндүрүү: </vt:lpstr>
      <vt:lpstr>Презентация PowerPoint</vt:lpstr>
      <vt:lpstr>Презентация PowerPoint</vt:lpstr>
      <vt:lpstr>Келгиле эми квадратты тартып көрөлү (115 б): </vt:lpstr>
      <vt:lpstr>Убакыт менен иштегиле </vt:lpstr>
      <vt:lpstr>Презентация PowerPoint</vt:lpstr>
      <vt:lpstr>Бышыктоо</vt:lpstr>
      <vt:lpstr>Практикалык иш</vt:lpstr>
      <vt:lpstr>Кодду кыскартуу үчүн for циклин берели: </vt:lpstr>
      <vt:lpstr>Баалоо</vt:lpstr>
      <vt:lpstr>Үйгө тапшырма</vt:lpstr>
      <vt:lpstr>Презентация PowerPoint</vt:lpstr>
      <vt:lpstr>Телефонго Плэймаркеттен  Pydroid 3 (Питон 3)  программасын жүктөп алгыла</vt:lpstr>
      <vt:lpstr>Саламатта калгыла…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ZAKAZ TV</dc:creator>
  <cp:lastModifiedBy>ZAKAZ TV</cp:lastModifiedBy>
  <cp:revision>64</cp:revision>
  <dcterms:created xsi:type="dcterms:W3CDTF">2024-03-01T14:03:24Z</dcterms:created>
  <dcterms:modified xsi:type="dcterms:W3CDTF">2024-03-04T00:03:10Z</dcterms:modified>
</cp:coreProperties>
</file>