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6DAC01-F1E8-4DB6-8C8C-95656776CD67}" v="13" dt="2024-01-08T13:00:36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BF6DAC01-F1E8-4DB6-8C8C-95656776CD67}"/>
    <pc:docChg chg="undo custSel modSld">
      <pc:chgData name="Dragan Javorac" userId="913c2858-fb97-4c6e-a42c-b1f1a16b225e" providerId="ADAL" clId="{BF6DAC01-F1E8-4DB6-8C8C-95656776CD67}" dt="2024-01-08T13:00:48.647" v="190" actId="1076"/>
      <pc:docMkLst>
        <pc:docMk/>
      </pc:docMkLst>
      <pc:sldChg chg="addSp delSp modSp mod">
        <pc:chgData name="Dragan Javorac" userId="913c2858-fb97-4c6e-a42c-b1f1a16b225e" providerId="ADAL" clId="{BF6DAC01-F1E8-4DB6-8C8C-95656776CD67}" dt="2024-01-08T13:00:48.647" v="190" actId="1076"/>
        <pc:sldMkLst>
          <pc:docMk/>
          <pc:sldMk cId="3008700120" sldId="256"/>
        </pc:sldMkLst>
        <pc:spChg chg="mod">
          <ac:chgData name="Dragan Javorac" userId="913c2858-fb97-4c6e-a42c-b1f1a16b225e" providerId="ADAL" clId="{BF6DAC01-F1E8-4DB6-8C8C-95656776CD67}" dt="2024-01-08T12:59:21.778" v="124" actId="20577"/>
          <ac:spMkLst>
            <pc:docMk/>
            <pc:sldMk cId="3008700120" sldId="256"/>
            <ac:spMk id="8" creationId="{897670A7-8716-7336-0928-57D7005D38CD}"/>
          </ac:spMkLst>
        </pc:spChg>
        <pc:spChg chg="add mod">
          <ac:chgData name="Dragan Javorac" userId="913c2858-fb97-4c6e-a42c-b1f1a16b225e" providerId="ADAL" clId="{BF6DAC01-F1E8-4DB6-8C8C-95656776CD67}" dt="2024-01-08T12:59:02.539" v="94" actId="1076"/>
          <ac:spMkLst>
            <pc:docMk/>
            <pc:sldMk cId="3008700120" sldId="256"/>
            <ac:spMk id="9" creationId="{249FAF2C-ACE5-488F-A134-F96C2750B4EA}"/>
          </ac:spMkLst>
        </pc:spChg>
        <pc:spChg chg="add mod">
          <ac:chgData name="Dragan Javorac" userId="913c2858-fb97-4c6e-a42c-b1f1a16b225e" providerId="ADAL" clId="{BF6DAC01-F1E8-4DB6-8C8C-95656776CD67}" dt="2024-01-08T12:58:01.560" v="44" actId="1076"/>
          <ac:spMkLst>
            <pc:docMk/>
            <pc:sldMk cId="3008700120" sldId="256"/>
            <ac:spMk id="10" creationId="{ED3AE745-A652-E656-DAEF-99D1845140C6}"/>
          </ac:spMkLst>
        </pc:spChg>
        <pc:spChg chg="add mod">
          <ac:chgData name="Dragan Javorac" userId="913c2858-fb97-4c6e-a42c-b1f1a16b225e" providerId="ADAL" clId="{BF6DAC01-F1E8-4DB6-8C8C-95656776CD67}" dt="2024-01-08T13:00:16.697" v="154" actId="1076"/>
          <ac:spMkLst>
            <pc:docMk/>
            <pc:sldMk cId="3008700120" sldId="256"/>
            <ac:spMk id="11" creationId="{5F223193-5065-3CE3-A8A6-6E88E905F25C}"/>
          </ac:spMkLst>
        </pc:spChg>
        <pc:spChg chg="add mod">
          <ac:chgData name="Dragan Javorac" userId="913c2858-fb97-4c6e-a42c-b1f1a16b225e" providerId="ADAL" clId="{BF6DAC01-F1E8-4DB6-8C8C-95656776CD67}" dt="2024-01-08T12:58:28.449" v="83" actId="14100"/>
          <ac:spMkLst>
            <pc:docMk/>
            <pc:sldMk cId="3008700120" sldId="256"/>
            <ac:spMk id="12" creationId="{D13A6C96-EA81-E58F-6EAA-1AD444E87F2F}"/>
          </ac:spMkLst>
        </pc:spChg>
        <pc:spChg chg="add del mod">
          <ac:chgData name="Dragan Javorac" userId="913c2858-fb97-4c6e-a42c-b1f1a16b225e" providerId="ADAL" clId="{BF6DAC01-F1E8-4DB6-8C8C-95656776CD67}" dt="2024-01-08T12:59:53.438" v="137" actId="478"/>
          <ac:spMkLst>
            <pc:docMk/>
            <pc:sldMk cId="3008700120" sldId="256"/>
            <ac:spMk id="26" creationId="{C302A6A9-DC0C-9950-85F2-5BF8B9505D83}"/>
          </ac:spMkLst>
        </pc:spChg>
        <pc:spChg chg="add del mod">
          <ac:chgData name="Dragan Javorac" userId="913c2858-fb97-4c6e-a42c-b1f1a16b225e" providerId="ADAL" clId="{BF6DAC01-F1E8-4DB6-8C8C-95656776CD67}" dt="2024-01-08T12:59:43.257" v="135" actId="478"/>
          <ac:spMkLst>
            <pc:docMk/>
            <pc:sldMk cId="3008700120" sldId="256"/>
            <ac:spMk id="27" creationId="{2B9744F1-CAB9-264C-B49B-5175B6D43AAD}"/>
          </ac:spMkLst>
        </pc:spChg>
        <pc:spChg chg="add mod">
          <ac:chgData name="Dragan Javorac" userId="913c2858-fb97-4c6e-a42c-b1f1a16b225e" providerId="ADAL" clId="{BF6DAC01-F1E8-4DB6-8C8C-95656776CD67}" dt="2024-01-08T13:00:11.790" v="152" actId="14100"/>
          <ac:spMkLst>
            <pc:docMk/>
            <pc:sldMk cId="3008700120" sldId="256"/>
            <ac:spMk id="31" creationId="{777372D4-8AA8-290A-5D1B-F538801CA622}"/>
          </ac:spMkLst>
        </pc:spChg>
        <pc:spChg chg="add mod">
          <ac:chgData name="Dragan Javorac" userId="913c2858-fb97-4c6e-a42c-b1f1a16b225e" providerId="ADAL" clId="{BF6DAC01-F1E8-4DB6-8C8C-95656776CD67}" dt="2024-01-08T13:00:45.916" v="189" actId="1076"/>
          <ac:spMkLst>
            <pc:docMk/>
            <pc:sldMk cId="3008700120" sldId="256"/>
            <ac:spMk id="34" creationId="{1306A9EB-9B53-225C-4411-E6D3B811F2A6}"/>
          </ac:spMkLst>
        </pc:spChg>
        <pc:spChg chg="add mod">
          <ac:chgData name="Dragan Javorac" userId="913c2858-fb97-4c6e-a42c-b1f1a16b225e" providerId="ADAL" clId="{BF6DAC01-F1E8-4DB6-8C8C-95656776CD67}" dt="2024-01-08T13:00:48.647" v="190" actId="1076"/>
          <ac:spMkLst>
            <pc:docMk/>
            <pc:sldMk cId="3008700120" sldId="256"/>
            <ac:spMk id="38" creationId="{A9060121-F41C-3F16-F86E-75AE9C2A5466}"/>
          </ac:spMkLst>
        </pc:spChg>
        <pc:cxnChg chg="mod">
          <ac:chgData name="Dragan Javorac" userId="913c2858-fb97-4c6e-a42c-b1f1a16b225e" providerId="ADAL" clId="{BF6DAC01-F1E8-4DB6-8C8C-95656776CD67}" dt="2024-01-08T13:00:06.027" v="145" actId="14100"/>
          <ac:cxnSpMkLst>
            <pc:docMk/>
            <pc:sldMk cId="3008700120" sldId="256"/>
            <ac:cxnSpMk id="7" creationId="{026EF3F5-6AB3-C379-029E-227B11FDE173}"/>
          </ac:cxnSpMkLst>
        </pc:cxnChg>
        <pc:cxnChg chg="add mod">
          <ac:chgData name="Dragan Javorac" userId="913c2858-fb97-4c6e-a42c-b1f1a16b225e" providerId="ADAL" clId="{BF6DAC01-F1E8-4DB6-8C8C-95656776CD67}" dt="2024-01-08T12:59:02.539" v="94" actId="1076"/>
          <ac:cxnSpMkLst>
            <pc:docMk/>
            <pc:sldMk cId="3008700120" sldId="256"/>
            <ac:cxnSpMk id="13" creationId="{0A5DCF83-5E73-EE2C-927F-FDEB6D873A46}"/>
          </ac:cxnSpMkLst>
        </pc:cxnChg>
        <pc:cxnChg chg="add del mod">
          <ac:chgData name="Dragan Javorac" userId="913c2858-fb97-4c6e-a42c-b1f1a16b225e" providerId="ADAL" clId="{BF6DAC01-F1E8-4DB6-8C8C-95656776CD67}" dt="2024-01-08T12:58:53.709" v="89" actId="478"/>
          <ac:cxnSpMkLst>
            <pc:docMk/>
            <pc:sldMk cId="3008700120" sldId="256"/>
            <ac:cxnSpMk id="17" creationId="{910D5A12-73D3-E44D-5010-8C69872F5B51}"/>
          </ac:cxnSpMkLst>
        </pc:cxnChg>
        <pc:cxnChg chg="add mod">
          <ac:chgData name="Dragan Javorac" userId="913c2858-fb97-4c6e-a42c-b1f1a16b225e" providerId="ADAL" clId="{BF6DAC01-F1E8-4DB6-8C8C-95656776CD67}" dt="2024-01-08T12:59:02.539" v="94" actId="1076"/>
          <ac:cxnSpMkLst>
            <pc:docMk/>
            <pc:sldMk cId="3008700120" sldId="256"/>
            <ac:cxnSpMk id="18" creationId="{E8AF61D8-8546-6356-F946-9CBCFAE6B8BF}"/>
          </ac:cxnSpMkLst>
        </pc:cxnChg>
        <pc:cxnChg chg="add mod">
          <ac:chgData name="Dragan Javorac" userId="913c2858-fb97-4c6e-a42c-b1f1a16b225e" providerId="ADAL" clId="{BF6DAC01-F1E8-4DB6-8C8C-95656776CD67}" dt="2024-01-08T13:00:20.656" v="156" actId="14100"/>
          <ac:cxnSpMkLst>
            <pc:docMk/>
            <pc:sldMk cId="3008700120" sldId="256"/>
            <ac:cxnSpMk id="28" creationId="{0228BF02-180F-01D9-5410-19C302258391}"/>
          </ac:cxnSpMkLst>
        </pc:cxnChg>
        <pc:cxnChg chg="add mod">
          <ac:chgData name="Dragan Javorac" userId="913c2858-fb97-4c6e-a42c-b1f1a16b225e" providerId="ADAL" clId="{BF6DAC01-F1E8-4DB6-8C8C-95656776CD67}" dt="2024-01-08T13:00:45.916" v="189" actId="1076"/>
          <ac:cxnSpMkLst>
            <pc:docMk/>
            <pc:sldMk cId="3008700120" sldId="256"/>
            <ac:cxnSpMk id="35" creationId="{0C0768D3-39FF-9BDA-A654-C58A3982FF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F506-B345-E6B4-EE2E-43921F11E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6B1958-E6FE-8B48-419D-5258D4220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5612-4404-D3F4-F0AC-E2A3A873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00E5-B32B-098E-32F6-34033A8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0EB9-72AB-A502-6295-7A1D913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778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5499-B41B-9624-7306-067B9793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E89F6-A5B0-1D1C-65E8-68BD9EF21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61C15-C128-DF61-F453-805CFF1F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A782A-115C-4092-73E4-59510B27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67691-8916-9557-2403-74D5F058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44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102CF-732D-B4DE-7B95-9A384D117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AA5B6-9A27-3308-601B-E75D503CF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5927-43B7-9F82-4726-B2318DE8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17DE5-D485-A181-C79A-EE302630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C8BD7-9E42-17DE-807E-0C5E5991C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436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42FB-A8DA-E79B-F5D0-859721D8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E855-40F9-BDF0-BFA6-3FAC8C6EB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36286-C44F-DC72-07CF-20C319A7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3057B-5A4E-C4F9-772D-2D6F2B0C9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A3A50-7DE9-FD66-475F-F62EECAE4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052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B8D8-E5AD-ECA3-AEDF-1D0245C7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156EA-314F-4915-C9EB-85C6C037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B1269-8B1C-49A1-D784-E3454B7E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22B1A-2B3E-965C-4A50-14672BBA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C5E9E-6272-78D3-A5F8-DF3D1683F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77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5CEB-FF1F-E32A-70BB-43991952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B720-4D44-DC3A-71B6-F9291EA74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0D8F9-33A6-D261-DFD5-76AD3CF2E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7986-A1EE-1D26-F6F4-AA5C22BE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CC840-3B5D-08A3-D5BE-D77159D8F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2E29B-8162-D43C-389E-A7681844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26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5505-E7A9-6E6F-E7F5-0BBCF535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A6CC5-E87D-2898-D2B3-AED32F17D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43213-18C2-0BCE-D048-6DF9F0B63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3D8015-E7AC-DAC1-6D3E-79321886A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F0F3F-51E0-C955-2A7F-BD8FCB4D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D132C-E817-E56F-C829-FA89B528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C3541-A20C-A64F-CE28-6E26461C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4C8B73-4AAA-AE45-7575-8BA93553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89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2077-91B9-B726-EA9A-97A5781A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DC586-37DB-2E4E-5724-08AB1C12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94F38-BD09-72DE-C0D8-DD7144B8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83E16-2B83-AA11-730D-2E037AA7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28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4D907-0519-0BB4-B010-4F7F9745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D8F67-7DEA-0F1B-98E7-062F3D98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18557-8066-12A1-50B8-1013455D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821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0C1-F5D7-9AE5-D56E-5D2041CB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A055-88FF-8577-4C01-002478A57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91F6B-E226-7627-F51F-9CD3744A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90E80-16FA-C167-03E0-809DEA5C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B24E0D-A178-937E-9306-34FE92AA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F694-EE3E-1470-7245-74923C66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317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769E-1BC3-6B14-9056-998A63FD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B50BD-4AB1-F7CF-2B83-5EF35E6EE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98FB7-6909-FA3F-C79D-CCF1F514C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35BEA-AB8B-A943-92E1-D13E37F3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36B08-94BB-FDB0-86C7-F1514068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F8B5-8A24-0009-E5AD-92A6874A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02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E0A59-2DED-A811-06E4-CA402007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0763E-535B-2BEB-1024-A005C2D17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77D1-C61E-0159-E8A2-F76CB6B30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E8DE3-4874-46FD-9655-D80800A5185E}" type="datetimeFigureOut">
              <a:rPr lang="nl-NL" smtClean="0"/>
              <a:t>8-1-2024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4059B-D2F5-276C-2063-CFF530B16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229C-0251-BD6F-F60C-8270DCE49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D3356-AA94-4608-A609-9212FF09796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926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B5A7FE-A546-BE13-EBB8-959AA75FD35A}"/>
              </a:ext>
            </a:extLst>
          </p:cNvPr>
          <p:cNvSpPr/>
          <p:nvPr/>
        </p:nvSpPr>
        <p:spPr>
          <a:xfrm>
            <a:off x="1271451" y="853440"/>
            <a:ext cx="1280160" cy="801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Onderdeel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42C77-428C-9C4C-0911-38C7CFA3E320}"/>
              </a:ext>
            </a:extLst>
          </p:cNvPr>
          <p:cNvSpPr/>
          <p:nvPr/>
        </p:nvSpPr>
        <p:spPr>
          <a:xfrm>
            <a:off x="1545771" y="3028405"/>
            <a:ext cx="1280160" cy="801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Onderdeel 2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26EF3F5-6AB3-C379-029E-227B11FDE17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1361803" y="2204357"/>
            <a:ext cx="1373776" cy="274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Diagonal Corners Snipped 7">
            <a:extLst>
              <a:ext uri="{FF2B5EF4-FFF2-40B4-BE49-F238E27FC236}">
                <a16:creationId xmlns:a16="http://schemas.microsoft.com/office/drawing/2014/main" id="{897670A7-8716-7336-0928-57D7005D38CD}"/>
              </a:ext>
            </a:extLst>
          </p:cNvPr>
          <p:cNvSpPr/>
          <p:nvPr/>
        </p:nvSpPr>
        <p:spPr>
          <a:xfrm>
            <a:off x="8552904" y="2677885"/>
            <a:ext cx="1418409" cy="751115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Via </a:t>
            </a:r>
            <a:r>
              <a:rPr lang="nl-NL" dirty="0" err="1"/>
              <a:t>fetch</a:t>
            </a:r>
            <a:r>
              <a:rPr lang="nl-NL" dirty="0"/>
              <a:t>:</a:t>
            </a:r>
          </a:p>
          <a:p>
            <a:pPr algn="ctr"/>
            <a:r>
              <a:rPr lang="nl-NL" dirty="0"/>
              <a:t>Energy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9FAF2C-ACE5-488F-A134-F96C2750B4EA}"/>
              </a:ext>
            </a:extLst>
          </p:cNvPr>
          <p:cNvSpPr/>
          <p:nvPr/>
        </p:nvSpPr>
        <p:spPr>
          <a:xfrm>
            <a:off x="3442062" y="1040674"/>
            <a:ext cx="2137955" cy="801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Meterstanden.html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3AE745-A652-E656-DAEF-99D1845140C6}"/>
              </a:ext>
            </a:extLst>
          </p:cNvPr>
          <p:cNvSpPr/>
          <p:nvPr/>
        </p:nvSpPr>
        <p:spPr>
          <a:xfrm>
            <a:off x="7323908" y="1045028"/>
            <a:ext cx="2137955" cy="801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meterstandenApp.js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223193-5065-3CE3-A8A6-6E88E905F25C}"/>
              </a:ext>
            </a:extLst>
          </p:cNvPr>
          <p:cNvSpPr/>
          <p:nvPr/>
        </p:nvSpPr>
        <p:spPr>
          <a:xfrm>
            <a:off x="7230288" y="4093028"/>
            <a:ext cx="1950720" cy="801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Meterstanden.php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A6C96-EA81-E58F-6EAA-1AD444E87F2F}"/>
              </a:ext>
            </a:extLst>
          </p:cNvPr>
          <p:cNvSpPr/>
          <p:nvPr/>
        </p:nvSpPr>
        <p:spPr>
          <a:xfrm>
            <a:off x="7323907" y="52251"/>
            <a:ext cx="1950721" cy="801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Chart.min.js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A5DCF83-5E73-EE2C-927F-FDEB6D873A46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5400000" flipH="1" flipV="1">
            <a:off x="5623559" y="-659673"/>
            <a:ext cx="587828" cy="2812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8AF61D8-8546-6356-F946-9CBCFAE6B8B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80017" y="1441269"/>
            <a:ext cx="1743891" cy="43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C302A6A9-DC0C-9950-85F2-5BF8B9505D83}"/>
              </a:ext>
            </a:extLst>
          </p:cNvPr>
          <p:cNvSpPr/>
          <p:nvPr/>
        </p:nvSpPr>
        <p:spPr>
          <a:xfrm>
            <a:off x="5474424" y="239487"/>
            <a:ext cx="1418409" cy="400594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laadt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228BF02-180F-01D9-5410-19C30225839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7175862" y="2876003"/>
            <a:ext cx="2246811" cy="187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Diagonal Corners Snipped 30">
            <a:extLst>
              <a:ext uri="{FF2B5EF4-FFF2-40B4-BE49-F238E27FC236}">
                <a16:creationId xmlns:a16="http://schemas.microsoft.com/office/drawing/2014/main" id="{777372D4-8AA8-290A-5D1B-F538801CA622}"/>
              </a:ext>
            </a:extLst>
          </p:cNvPr>
          <p:cNvSpPr/>
          <p:nvPr/>
        </p:nvSpPr>
        <p:spPr>
          <a:xfrm>
            <a:off x="1842407" y="2063931"/>
            <a:ext cx="887728" cy="400595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06A9EB-9B53-225C-4411-E6D3B811F2A6}"/>
              </a:ext>
            </a:extLst>
          </p:cNvPr>
          <p:cNvSpPr/>
          <p:nvPr/>
        </p:nvSpPr>
        <p:spPr>
          <a:xfrm>
            <a:off x="3616233" y="5556067"/>
            <a:ext cx="1950720" cy="801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database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0C0768D3-39FF-9BDA-A654-C58A3982FF9D}"/>
              </a:ext>
            </a:extLst>
          </p:cNvPr>
          <p:cNvCxnSpPr>
            <a:cxnSpLocks/>
            <a:stCxn id="11" idx="1"/>
            <a:endCxn id="34" idx="0"/>
          </p:cNvCxnSpPr>
          <p:nvPr/>
        </p:nvCxnSpPr>
        <p:spPr>
          <a:xfrm rot="10800000" flipV="1">
            <a:off x="4591594" y="4493623"/>
            <a:ext cx="2638695" cy="1062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Diagonal Corners Snipped 37">
            <a:extLst>
              <a:ext uri="{FF2B5EF4-FFF2-40B4-BE49-F238E27FC236}">
                <a16:creationId xmlns:a16="http://schemas.microsoft.com/office/drawing/2014/main" id="{A9060121-F41C-3F16-F86E-75AE9C2A5466}"/>
              </a:ext>
            </a:extLst>
          </p:cNvPr>
          <p:cNvSpPr/>
          <p:nvPr/>
        </p:nvSpPr>
        <p:spPr>
          <a:xfrm>
            <a:off x="5208268" y="4088675"/>
            <a:ext cx="1418409" cy="751115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Via query:</a:t>
            </a:r>
          </a:p>
          <a:p>
            <a:pPr algn="ctr"/>
            <a:r>
              <a:rPr lang="nl-NL" dirty="0"/>
              <a:t>Energy data uit tabel</a:t>
            </a:r>
          </a:p>
        </p:txBody>
      </p:sp>
    </p:spTree>
    <p:extLst>
      <p:ext uri="{BB962C8B-B14F-4D97-AF65-F5344CB8AC3E}">
        <p14:creationId xmlns:p14="http://schemas.microsoft.com/office/powerpoint/2010/main" val="3008700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Dragan Javorac</dc:creator>
  <cp:lastModifiedBy>Dragan Javorac</cp:lastModifiedBy>
  <cp:revision>1</cp:revision>
  <dcterms:created xsi:type="dcterms:W3CDTF">2024-01-08T12:52:10Z</dcterms:created>
  <dcterms:modified xsi:type="dcterms:W3CDTF">2024-01-08T13:00:50Z</dcterms:modified>
</cp:coreProperties>
</file>