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08468-2849-FE74-0042-D349F88FA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2A3B23-56FF-1A30-9450-43E1358FB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751618-DD88-04AF-1163-0C04FBB2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A3B-FE35-4CDB-AEAA-E8F4FD9E2576}" type="datetimeFigureOut">
              <a:rPr lang="es-CO" smtClean="0"/>
              <a:t>18/11/2022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1BEB89-2A8A-508A-2497-FBEA4587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F333B1-74F0-E0AC-D8D6-CD9BE4DC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240-BEB7-430E-8E4A-9B5F961024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756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DD7AB-9BBC-B705-525E-036BB56C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85D3A6-A8BE-66F2-E7F3-E493E3F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AC1C8A-3A4C-E49C-58A4-CD74441F9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A3B-FE35-4CDB-AEAA-E8F4FD9E2576}" type="datetimeFigureOut">
              <a:rPr lang="es-CO" smtClean="0"/>
              <a:t>18/11/2022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F8684A-2FCF-34FD-407C-0EBCE2B3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435416-F343-84DE-3CF2-80685DCC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240-BEB7-430E-8E4A-9B5F961024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376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E09383-2636-0B7F-DC0A-BCEA80AFA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8A04AC-94DA-B05F-31D2-7CD434CD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BDD026-C0A3-D73F-BB7E-656638FE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A3B-FE35-4CDB-AEAA-E8F4FD9E2576}" type="datetimeFigureOut">
              <a:rPr lang="es-CO" smtClean="0"/>
              <a:t>18/11/2022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E26BB-8D9F-D6C6-AB52-D663D84C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BE8CCE-3621-4237-2DA5-6AC6BDDD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240-BEB7-430E-8E4A-9B5F961024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54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DE527-2A95-2F06-B6D0-BB616119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BD3A5-8C92-62F8-208F-B616DBC95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317041-48CC-537B-B1E8-06200110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A3B-FE35-4CDB-AEAA-E8F4FD9E2576}" type="datetimeFigureOut">
              <a:rPr lang="es-CO" smtClean="0"/>
              <a:t>18/11/2022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3ED496-5949-BF3F-1B90-A98E0C98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88C53E-688F-8BD2-9D14-8A4D3B4E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240-BEB7-430E-8E4A-9B5F961024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692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2ECA5-3F90-034C-8E11-0CCDA5DB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0CA0A9-3CB6-B5A6-B228-DE9C928E3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2B1596-4E3E-0F14-195D-FA6B99AC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A3B-FE35-4CDB-AEAA-E8F4FD9E2576}" type="datetimeFigureOut">
              <a:rPr lang="es-CO" smtClean="0"/>
              <a:t>18/11/2022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46E6EF-E475-4617-8F31-82B3E7EE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9903E3-6E5A-3612-49DD-4DF28F06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240-BEB7-430E-8E4A-9B5F961024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566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89279-31D6-1D06-AAB3-7CE927D6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765081-EBB1-99A2-FA19-4404A49CA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575533-28F0-F427-BF57-83E451B04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4E35E0-52A6-81F3-2F7B-43716608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A3B-FE35-4CDB-AEAA-E8F4FD9E2576}" type="datetimeFigureOut">
              <a:rPr lang="es-CO" smtClean="0"/>
              <a:t>18/11/2022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27A730-8868-F6D5-816F-34F0DD7E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377A35-DE0C-3F13-9CBF-B180316C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240-BEB7-430E-8E4A-9B5F961024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621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837AB-DFD5-E43C-BF8F-DE5D84AE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C605CE-2555-C5C2-C3C4-6137BC1C9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46AA54-6D20-3ACD-044E-C7894DA3F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FC163C-5157-C2B1-3D70-E4D356320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F11536-562A-C669-D838-7A8A1253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44DB35-FD85-E7F6-0E51-7C48E6A3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A3B-FE35-4CDB-AEAA-E8F4FD9E2576}" type="datetimeFigureOut">
              <a:rPr lang="es-CO" smtClean="0"/>
              <a:t>18/11/2022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E10F071-C914-021A-5617-A5343C47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DBFDD0-945E-E634-A26C-D41C25FC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240-BEB7-430E-8E4A-9B5F961024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13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D6424-F8DB-C8DA-0964-1B1217FD6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2ABEC00-415E-B424-F56F-6E2A7649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A3B-FE35-4CDB-AEAA-E8F4FD9E2576}" type="datetimeFigureOut">
              <a:rPr lang="es-CO" smtClean="0"/>
              <a:t>18/11/2022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23FE9E-B8C5-AA90-CF2B-FF14C0A2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D013DE-E3AC-D243-1A1D-4DD8802C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240-BEB7-430E-8E4A-9B5F961024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081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87572B-8043-7A2F-B43A-6FF52B08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A3B-FE35-4CDB-AEAA-E8F4FD9E2576}" type="datetimeFigureOut">
              <a:rPr lang="es-CO" smtClean="0"/>
              <a:t>18/11/2022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7DB2136-5E41-92E7-7940-507D536D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6FCEBF-0E77-12D7-E8A6-E9152845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240-BEB7-430E-8E4A-9B5F961024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770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0BE14-897B-6542-4A02-7D8669A7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3ED435-EF9A-19D1-7140-87141050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C0313C-E3B5-6F0D-3E91-745950E14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7A6A5A-EFE5-272B-81E2-C043636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A3B-FE35-4CDB-AEAA-E8F4FD9E2576}" type="datetimeFigureOut">
              <a:rPr lang="es-CO" smtClean="0"/>
              <a:t>18/11/2022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B62D38-1204-01CD-9B90-D1849459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3C9275-0355-01F2-9FDF-B3BF9D3C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240-BEB7-430E-8E4A-9B5F961024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507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FBA52-DC51-CB0D-90A5-F86085A5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7FFF75-4974-2267-2AC3-B77ED3490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6CED93-4565-00DC-1ABF-D36D712F2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71D494-3E69-D17E-A379-D8D60D46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A3B-FE35-4CDB-AEAA-E8F4FD9E2576}" type="datetimeFigureOut">
              <a:rPr lang="es-CO" smtClean="0"/>
              <a:t>18/11/2022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27B474-4FF0-1745-4C71-C996084B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4467DE-11BE-391B-4617-4ECF7E57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3240-BEB7-430E-8E4A-9B5F961024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919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1EDD3D-8DF5-7A8B-9677-19166C4D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FECED7-56EF-3026-7C1E-6D8609462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E40A03-FFBC-2F1F-2C48-BCBE9753C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B7A3B-FE35-4CDB-AEAA-E8F4FD9E2576}" type="datetimeFigureOut">
              <a:rPr lang="es-CO" smtClean="0"/>
              <a:t>18/11/2022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C5F76A-4D8F-A827-25A0-46D1BEAE7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0BCD9E-0CC8-60E6-9945-12DA49C2B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43240-BEB7-430E-8E4A-9B5F961024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97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es-es/foto/foto-de-personas-hablando-entre-si-3182739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125808&amp;picture=grey-gradient-background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Un par de hombres sentados en una mesa&#10;&#10;Descripción generada automáticamente con confianza baja">
            <a:extLst>
              <a:ext uri="{FF2B5EF4-FFF2-40B4-BE49-F238E27FC236}">
                <a16:creationId xmlns:a16="http://schemas.microsoft.com/office/drawing/2014/main" id="{8FD9D3FB-0BC8-9150-A797-DFA05DA58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4797" b="9091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D91097-C63C-7DFC-9C84-33B913FD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59" y="302249"/>
            <a:ext cx="4416685" cy="224812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ANALIZADOR SINTÁCTICO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A639337-E90E-9A58-891E-4832B1DBB2A7}"/>
              </a:ext>
            </a:extLst>
          </p:cNvPr>
          <p:cNvSpPr/>
          <p:nvPr/>
        </p:nvSpPr>
        <p:spPr>
          <a:xfrm>
            <a:off x="198783" y="2750500"/>
            <a:ext cx="3368726" cy="2343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ES" sz="2600" b="1" u="sng" dirty="0"/>
              <a:t>CONFORMADO POR: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S" sz="2600" dirty="0"/>
              <a:t>SEBASTIÁN CANO RINCÓN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S" sz="2600" dirty="0"/>
              <a:t>CRISTIAN CAMILO MEDINA CASTRO</a:t>
            </a:r>
            <a:endParaRPr lang="es-CO" sz="260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DDFDCF1-05DD-01CB-83A3-1F79029BEF80}"/>
              </a:ext>
            </a:extLst>
          </p:cNvPr>
          <p:cNvCxnSpPr/>
          <p:nvPr/>
        </p:nvCxnSpPr>
        <p:spPr>
          <a:xfrm>
            <a:off x="198783" y="2650435"/>
            <a:ext cx="44394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658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2A2EE06-2FDF-841B-4E0B-3A69F9BDC662}"/>
              </a:ext>
            </a:extLst>
          </p:cNvPr>
          <p:cNvSpPr txBox="1"/>
          <p:nvPr/>
        </p:nvSpPr>
        <p:spPr>
          <a:xfrm>
            <a:off x="3233530" y="5830982"/>
            <a:ext cx="5724939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3200" b="1" dirty="0"/>
              <a:t>Lenguaje:</a:t>
            </a:r>
            <a:r>
              <a:rPr lang="es-ES" sz="3200" dirty="0"/>
              <a:t> </a:t>
            </a:r>
            <a:r>
              <a:rPr lang="es-ES" sz="3200" dirty="0" err="1"/>
              <a:t>c++</a:t>
            </a:r>
            <a:r>
              <a:rPr lang="es-ES" sz="3200" dirty="0"/>
              <a:t> 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b="1" dirty="0"/>
              <a:t>Versión:</a:t>
            </a:r>
            <a:r>
              <a:rPr lang="es-ES" sz="3200" dirty="0"/>
              <a:t> C++14</a:t>
            </a:r>
            <a:endParaRPr lang="es-CO" sz="3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80A200-C178-8970-64AC-58765D85F02C}"/>
              </a:ext>
            </a:extLst>
          </p:cNvPr>
          <p:cNvSpPr txBox="1"/>
          <p:nvPr/>
        </p:nvSpPr>
        <p:spPr>
          <a:xfrm>
            <a:off x="2941983" y="450574"/>
            <a:ext cx="6930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DIAGRAMA DE CLASES</a:t>
            </a:r>
            <a:endParaRPr lang="es-CO" sz="54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1B29C37-83AE-F79C-540A-44A8F58E80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923" t="30760" r="10808" b="25936"/>
          <a:stretch/>
        </p:blipFill>
        <p:spPr>
          <a:xfrm>
            <a:off x="1509524" y="1751040"/>
            <a:ext cx="9262046" cy="4079941"/>
          </a:xfrm>
          <a:prstGeom prst="rect">
            <a:avLst/>
          </a:prstGeom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8116DE2-E37E-54E0-1398-33F9FE46FC79}"/>
              </a:ext>
            </a:extLst>
          </p:cNvPr>
          <p:cNvCxnSpPr/>
          <p:nvPr/>
        </p:nvCxnSpPr>
        <p:spPr>
          <a:xfrm>
            <a:off x="2771335" y="1373904"/>
            <a:ext cx="6738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757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25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ANALIZADOR SINTÁCTICO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ANALIZADOR SINTÁCTICO</dc:title>
  <dc:creator>sebastian cano</dc:creator>
  <cp:lastModifiedBy>sebastian cano</cp:lastModifiedBy>
  <cp:revision>1</cp:revision>
  <dcterms:created xsi:type="dcterms:W3CDTF">2022-11-18T18:10:04Z</dcterms:created>
  <dcterms:modified xsi:type="dcterms:W3CDTF">2022-11-18T19:05:56Z</dcterms:modified>
</cp:coreProperties>
</file>