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t-PT" smtClean="0"/>
              <a:t>10/30/2013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Click icon to add picture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t-PT" smtClean="0"/>
              <a:t>30.10.2013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