
<file path=[Content_Types].xml><?xml version="1.0" encoding="utf-8"?>
<Types xmlns="http://schemas.openxmlformats.org/package/2006/content-types">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4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96" y="-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sldImg"/>
          </p:nvPr>
        </p:nvSpPr>
        <p:spPr bwMode="auto">
          <a:xfrm>
            <a:off x="1484313" y="900113"/>
            <a:ext cx="4587875" cy="3440112"/>
          </a:xfrm>
          <a:prstGeom prst="rect">
            <a:avLst/>
          </a:prstGeom>
          <a:noFill/>
          <a:ln w="9525" cap="flat">
            <a:noFill/>
            <a:round/>
            <a:headEnd/>
            <a:tailEnd/>
          </a:ln>
          <a:effectLst/>
        </p:spPr>
      </p:sp>
      <p:sp>
        <p:nvSpPr>
          <p:cNvPr id="3074" name="Rectangle 2"/>
          <p:cNvSpPr>
            <a:spLocks noGrp="1" noChangeArrowheads="1"/>
          </p:cNvSpPr>
          <p:nvPr>
            <p:ph type="body"/>
          </p:nvPr>
        </p:nvSpPr>
        <p:spPr bwMode="auto">
          <a:xfrm>
            <a:off x="720725" y="4679950"/>
            <a:ext cx="6118225" cy="503872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3075" name="Rectangle 3"/>
          <p:cNvSpPr>
            <a:spLocks noGrp="1" noChangeArrowheads="1"/>
          </p:cNvSpPr>
          <p:nvPr>
            <p:ph type="hdr"/>
          </p:nvPr>
        </p:nvSpPr>
        <p:spPr bwMode="auto">
          <a:xfrm>
            <a:off x="0" y="0"/>
            <a:ext cx="3278188"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p>
        </p:txBody>
      </p:sp>
      <p:sp>
        <p:nvSpPr>
          <p:cNvPr id="3076" name="Rectangle 4"/>
          <p:cNvSpPr>
            <a:spLocks noGrp="1" noChangeArrowheads="1"/>
          </p:cNvSpPr>
          <p:nvPr>
            <p:ph type="dt"/>
          </p:nvPr>
        </p:nvSpPr>
        <p:spPr bwMode="auto">
          <a:xfrm>
            <a:off x="4279900" y="0"/>
            <a:ext cx="3278188" cy="53340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p>
        </p:txBody>
      </p:sp>
      <p:sp>
        <p:nvSpPr>
          <p:cNvPr id="3077" name="Rectangle 5"/>
          <p:cNvSpPr>
            <a:spLocks noGrp="1" noChangeArrowheads="1"/>
          </p:cNvSpPr>
          <p:nvPr>
            <p:ph type="ftr"/>
          </p:nvPr>
        </p:nvSpPr>
        <p:spPr bwMode="auto">
          <a:xfrm>
            <a:off x="0" y="10156825"/>
            <a:ext cx="3278188"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p>
        </p:txBody>
      </p:sp>
      <p:sp>
        <p:nvSpPr>
          <p:cNvPr id="3078" name="Rectangle 6"/>
          <p:cNvSpPr>
            <a:spLocks noGrp="1" noChangeArrowheads="1"/>
          </p:cNvSpPr>
          <p:nvPr>
            <p:ph type="sldNum"/>
          </p:nvPr>
        </p:nvSpPr>
        <p:spPr bwMode="auto">
          <a:xfrm>
            <a:off x="4279900" y="10156825"/>
            <a:ext cx="3278188" cy="53340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fld id="{538D6E15-F962-4471-BD1F-DF0A71EE0709}"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A95A2C2-B564-45FB-B68F-20E7EFB949C1}" type="slidenum">
              <a:rPr lang="en-US"/>
              <a:pPr/>
              <a:t>1</a:t>
            </a:fld>
            <a:endParaRPr lang="en-US"/>
          </a:p>
        </p:txBody>
      </p:sp>
      <p:sp>
        <p:nvSpPr>
          <p:cNvPr id="7169" name="Rectangle 1"/>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p:spPr>
      </p:sp>
      <p:sp>
        <p:nvSpPr>
          <p:cNvPr id="7170" name="Rectangle 2"/>
          <p:cNvSpPr txBox="1">
            <a:spLocks noChangeArrowheads="1"/>
          </p:cNvSpPr>
          <p:nvPr>
            <p:ph type="body" idx="1"/>
          </p:nvPr>
        </p:nvSpPr>
        <p:spPr bwMode="auto">
          <a:xfrm>
            <a:off x="720725" y="4679950"/>
            <a:ext cx="6119813" cy="504031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6D46DE6-A8FE-4F50-A460-00128DB4030B}" type="slidenum">
              <a:rPr lang="en-US"/>
              <a:pPr/>
              <a:t>2</a:t>
            </a:fld>
            <a:endParaRPr lang="en-US"/>
          </a:p>
        </p:txBody>
      </p:sp>
      <p:sp>
        <p:nvSpPr>
          <p:cNvPr id="8193" name="Rectangle 1"/>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p:spPr>
      </p:sp>
      <p:sp>
        <p:nvSpPr>
          <p:cNvPr id="8194" name="Rectangle 2"/>
          <p:cNvSpPr txBox="1">
            <a:spLocks noChangeArrowheads="1"/>
          </p:cNvSpPr>
          <p:nvPr>
            <p:ph type="body" idx="1"/>
          </p:nvPr>
        </p:nvSpPr>
        <p:spPr bwMode="auto">
          <a:xfrm>
            <a:off x="720725" y="4679950"/>
            <a:ext cx="6119813" cy="5040313"/>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D14168F-E6DC-4774-A102-1E445D9EC34C}" type="slidenum">
              <a:rPr lang="en-US"/>
              <a:pPr/>
              <a:t>3</a:t>
            </a:fld>
            <a:endParaRPr lang="en-US"/>
          </a:p>
        </p:txBody>
      </p:sp>
      <p:sp>
        <p:nvSpPr>
          <p:cNvPr id="9217" name="Rectangle 1"/>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p:spPr>
      </p:sp>
      <p:sp>
        <p:nvSpPr>
          <p:cNvPr id="9218" name="Rectangle 2"/>
          <p:cNvSpPr txBox="1">
            <a:spLocks noChangeArrowheads="1"/>
          </p:cNvSpPr>
          <p:nvPr>
            <p:ph type="body" idx="1"/>
          </p:nvPr>
        </p:nvSpPr>
        <p:spPr bwMode="auto">
          <a:xfrm>
            <a:off x="720725" y="4679950"/>
            <a:ext cx="6119813" cy="5040313"/>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EA957D47-1692-4996-9A0A-48A35F8DC79F}"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9F1A6C7-58DE-4F89-B8C3-9BC1EB4DA34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FDDDC511-9D10-41A6-AF44-76F491287B65}"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787CD59A-ED12-4E26-B3C3-CEA8D6169BEB}"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BD707CF-FCFB-4DA0-8DF4-9175B870A798}"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42C0F7DC-62DB-4D95-B83B-756488EA5D1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80022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800225"/>
            <a:ext cx="4459288"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AAE802D5-818A-495A-B86B-5BC71307D73B}"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AF3F776B-1769-4232-A916-141DA6601586}"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D27EF8D7-21C8-463F-9B7A-CF599E2A3B4E}"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FEB7C5D2-35E4-4D79-83C8-14C36B0DE77D}"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71D87F91-137C-43A3-86F3-74CD62A6AA3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F2CBDD1D-41CE-4601-9A74-60B3228EE503}"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A94E930F-960E-4260-BC0E-4840B5DBF0DE}"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BAD91D14-CB91-411D-8640-522BD47C6AE6}"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576263"/>
            <a:ext cx="2266950" cy="56070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576263"/>
            <a:ext cx="6651625" cy="56070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96EA02F6-2393-426E-9148-D9DD7281115C}"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7197725" cy="719137"/>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503238" y="6886575"/>
            <a:ext cx="2346325" cy="519113"/>
          </a:xfrm>
        </p:spPr>
        <p:txBody>
          <a:bodyPr/>
          <a:lstStyle>
            <a:lvl1pPr>
              <a:defRPr/>
            </a:lvl1pPr>
          </a:lstStyle>
          <a:p>
            <a:endParaRPr lang="en-US"/>
          </a:p>
        </p:txBody>
      </p:sp>
      <p:sp>
        <p:nvSpPr>
          <p:cNvPr id="4" name="Footer Placeholder 3"/>
          <p:cNvSpPr>
            <a:spLocks noGrp="1"/>
          </p:cNvSpPr>
          <p:nvPr>
            <p:ph type="ftr" idx="11"/>
          </p:nvPr>
        </p:nvSpPr>
        <p:spPr>
          <a:xfrm>
            <a:off x="3448050" y="6886575"/>
            <a:ext cx="3194050" cy="519113"/>
          </a:xfrm>
        </p:spPr>
        <p:txBody>
          <a:bodyPr/>
          <a:lstStyle>
            <a:lvl1pPr>
              <a:defRPr/>
            </a:lvl1pPr>
          </a:lstStyle>
          <a:p>
            <a:endParaRPr lang="en-US"/>
          </a:p>
        </p:txBody>
      </p:sp>
      <p:sp>
        <p:nvSpPr>
          <p:cNvPr id="5" name="Slide Number Placeholder 4"/>
          <p:cNvSpPr>
            <a:spLocks noGrp="1"/>
          </p:cNvSpPr>
          <p:nvPr>
            <p:ph type="sldNum" idx="12"/>
          </p:nvPr>
        </p:nvSpPr>
        <p:spPr>
          <a:xfrm>
            <a:off x="7226300" y="6886575"/>
            <a:ext cx="2346325" cy="519113"/>
          </a:xfrm>
        </p:spPr>
        <p:txBody>
          <a:bodyPr/>
          <a:lstStyle>
            <a:lvl1pPr>
              <a:defRPr/>
            </a:lvl1pPr>
          </a:lstStyle>
          <a:p>
            <a:fld id="{43DEEB42-9C0C-4E45-AC8F-914874A162ED}"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idx="10"/>
          </p:nvPr>
        </p:nvSpPr>
        <p:spPr/>
        <p:txBody>
          <a:bodyPr/>
          <a:lstStyle>
            <a:lvl1pPr>
              <a:defRPr/>
            </a:lvl1pPr>
          </a:lstStyle>
          <a:p>
            <a:endParaRPr lang="en-US"/>
          </a:p>
        </p:txBody>
      </p:sp>
      <p:sp>
        <p:nvSpPr>
          <p:cNvPr id="5" name="Footer Placeholder 4"/>
          <p:cNvSpPr>
            <a:spLocks noGrp="1"/>
          </p:cNvSpPr>
          <p:nvPr>
            <p:ph type="ftr" idx="11"/>
          </p:nvPr>
        </p:nvSpPr>
        <p:spPr/>
        <p:txBody>
          <a:bodyPr/>
          <a:lstStyle>
            <a:lvl1pPr>
              <a:defRPr/>
            </a:lvl1pPr>
          </a:lstStyle>
          <a:p>
            <a:endParaRPr lang="en-US"/>
          </a:p>
        </p:txBody>
      </p:sp>
      <p:sp>
        <p:nvSpPr>
          <p:cNvPr id="6" name="Slide Number Placeholder 5"/>
          <p:cNvSpPr>
            <a:spLocks noGrp="1"/>
          </p:cNvSpPr>
          <p:nvPr>
            <p:ph type="sldNum" idx="12"/>
          </p:nvPr>
        </p:nvSpPr>
        <p:spPr/>
        <p:txBody>
          <a:bodyPr/>
          <a:lstStyle>
            <a:lvl1pPr>
              <a:defRPr/>
            </a:lvl1pPr>
          </a:lstStyle>
          <a:p>
            <a:fld id="{D48186E2-D292-4EC1-AA30-2EF1950C0EA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383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D0C2C162-7E89-43C1-BD72-FB940329A92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idx="10"/>
          </p:nvPr>
        </p:nvSpPr>
        <p:spPr/>
        <p:txBody>
          <a:bodyPr/>
          <a:lstStyle>
            <a:lvl1pPr>
              <a:defRPr/>
            </a:lvl1pPr>
          </a:lstStyle>
          <a:p>
            <a:endParaRPr lang="en-US"/>
          </a:p>
        </p:txBody>
      </p:sp>
      <p:sp>
        <p:nvSpPr>
          <p:cNvPr id="8" name="Footer Placeholder 7"/>
          <p:cNvSpPr>
            <a:spLocks noGrp="1"/>
          </p:cNvSpPr>
          <p:nvPr>
            <p:ph type="ftr" idx="11"/>
          </p:nvPr>
        </p:nvSpPr>
        <p:spPr/>
        <p:txBody>
          <a:bodyPr/>
          <a:lstStyle>
            <a:lvl1pPr>
              <a:defRPr/>
            </a:lvl1pPr>
          </a:lstStyle>
          <a:p>
            <a:endParaRPr lang="en-US"/>
          </a:p>
        </p:txBody>
      </p:sp>
      <p:sp>
        <p:nvSpPr>
          <p:cNvPr id="9" name="Slide Number Placeholder 8"/>
          <p:cNvSpPr>
            <a:spLocks noGrp="1"/>
          </p:cNvSpPr>
          <p:nvPr>
            <p:ph type="sldNum" idx="12"/>
          </p:nvPr>
        </p:nvSpPr>
        <p:spPr/>
        <p:txBody>
          <a:bodyPr/>
          <a:lstStyle>
            <a:lvl1pPr>
              <a:defRPr/>
            </a:lvl1pPr>
          </a:lstStyle>
          <a:p>
            <a:fld id="{244704FF-91CC-41BA-B6C6-7CBF19BAF62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idx="10"/>
          </p:nvPr>
        </p:nvSpPr>
        <p:spPr/>
        <p:txBody>
          <a:bodyPr/>
          <a:lstStyle>
            <a:lvl1pPr>
              <a:defRPr/>
            </a:lvl1pPr>
          </a:lstStyle>
          <a:p>
            <a:endParaRPr lang="en-US"/>
          </a:p>
        </p:txBody>
      </p:sp>
      <p:sp>
        <p:nvSpPr>
          <p:cNvPr id="4" name="Footer Placeholder 3"/>
          <p:cNvSpPr>
            <a:spLocks noGrp="1"/>
          </p:cNvSpPr>
          <p:nvPr>
            <p:ph type="ftr" idx="11"/>
          </p:nvPr>
        </p:nvSpPr>
        <p:spPr/>
        <p:txBody>
          <a:bodyPr/>
          <a:lstStyle>
            <a:lvl1pPr>
              <a:defRPr/>
            </a:lvl1pPr>
          </a:lstStyle>
          <a:p>
            <a:endParaRPr lang="en-US"/>
          </a:p>
        </p:txBody>
      </p:sp>
      <p:sp>
        <p:nvSpPr>
          <p:cNvPr id="5" name="Slide Number Placeholder 4"/>
          <p:cNvSpPr>
            <a:spLocks noGrp="1"/>
          </p:cNvSpPr>
          <p:nvPr>
            <p:ph type="sldNum" idx="12"/>
          </p:nvPr>
        </p:nvSpPr>
        <p:spPr/>
        <p:txBody>
          <a:bodyPr/>
          <a:lstStyle>
            <a:lvl1pPr>
              <a:defRPr/>
            </a:lvl1pPr>
          </a:lstStyle>
          <a:p>
            <a:fld id="{348E971F-D80F-4191-8E08-33CED64D199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p>
        </p:txBody>
      </p:sp>
      <p:sp>
        <p:nvSpPr>
          <p:cNvPr id="3" name="Footer Placeholder 2"/>
          <p:cNvSpPr>
            <a:spLocks noGrp="1"/>
          </p:cNvSpPr>
          <p:nvPr>
            <p:ph type="ftr" idx="11"/>
          </p:nvPr>
        </p:nvSpPr>
        <p:spPr/>
        <p:txBody>
          <a:bodyPr/>
          <a:lstStyle>
            <a:lvl1pPr>
              <a:defRPr/>
            </a:lvl1pPr>
          </a:lstStyle>
          <a:p>
            <a:endParaRPr lang="en-US"/>
          </a:p>
        </p:txBody>
      </p:sp>
      <p:sp>
        <p:nvSpPr>
          <p:cNvPr id="4" name="Slide Number Placeholder 3"/>
          <p:cNvSpPr>
            <a:spLocks noGrp="1"/>
          </p:cNvSpPr>
          <p:nvPr>
            <p:ph type="sldNum" idx="12"/>
          </p:nvPr>
        </p:nvSpPr>
        <p:spPr/>
        <p:txBody>
          <a:bodyPr/>
          <a:lstStyle>
            <a:lvl1pPr>
              <a:defRPr/>
            </a:lvl1pPr>
          </a:lstStyle>
          <a:p>
            <a:fld id="{F2D1BC93-62AC-42DE-B274-89B1B5FAA3B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EF4EAC38-FF64-41AD-8655-BA37729662C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idx="10"/>
          </p:nvPr>
        </p:nvSpPr>
        <p:spPr/>
        <p:txBody>
          <a:bodyPr/>
          <a:lstStyle>
            <a:lvl1pPr>
              <a:defRPr/>
            </a:lvl1pPr>
          </a:lstStyle>
          <a:p>
            <a:endParaRPr lang="en-US"/>
          </a:p>
        </p:txBody>
      </p:sp>
      <p:sp>
        <p:nvSpPr>
          <p:cNvPr id="6" name="Footer Placeholder 5"/>
          <p:cNvSpPr>
            <a:spLocks noGrp="1"/>
          </p:cNvSpPr>
          <p:nvPr>
            <p:ph type="ftr" idx="11"/>
          </p:nvPr>
        </p:nvSpPr>
        <p:spPr/>
        <p:txBody>
          <a:bodyPr/>
          <a:lstStyle>
            <a:lvl1pPr>
              <a:defRPr/>
            </a:lvl1pPr>
          </a:lstStyle>
          <a:p>
            <a:endParaRPr lang="en-US"/>
          </a:p>
        </p:txBody>
      </p:sp>
      <p:sp>
        <p:nvSpPr>
          <p:cNvPr id="7" name="Slide Number Placeholder 6"/>
          <p:cNvSpPr>
            <a:spLocks noGrp="1"/>
          </p:cNvSpPr>
          <p:nvPr>
            <p:ph type="sldNum" idx="12"/>
          </p:nvPr>
        </p:nvSpPr>
        <p:spPr/>
        <p:txBody>
          <a:bodyPr/>
          <a:lstStyle>
            <a:lvl1pPr>
              <a:defRPr/>
            </a:lvl1pPr>
          </a:lstStyle>
          <a:p>
            <a:fld id="{7499A89A-9337-4E5F-97F8-661B18314CF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w="9525" cap="flat">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503238" y="1768475"/>
            <a:ext cx="9069387" cy="4383088"/>
          </a:xfrm>
          <a:prstGeom prst="rect">
            <a:avLst/>
          </a:prstGeom>
          <a:noFill/>
          <a:ln w="9525" cap="flat">
            <a:noFill/>
            <a:round/>
            <a:headEnd/>
            <a:tailEnd/>
          </a:ln>
          <a:effectLst/>
        </p:spPr>
        <p:txBody>
          <a:bodyPr vert="horz" wrap="square" lIns="0" tIns="24192"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itchFamily="16" charset="0"/>
                <a:cs typeface="DejaVu Sans"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itchFamily="16" charset="0"/>
                <a:cs typeface="DejaVu Sans"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itchFamily="16" charset="0"/>
                <a:cs typeface="DejaVu Sans" charset="0"/>
              </a:defRPr>
            </a:lvl1pPr>
          </a:lstStyle>
          <a:p>
            <a:fld id="{C0CDDB3E-93AF-4BCA-920E-C5179DD6C1D6}"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itchFamily="16" charset="0"/>
        <a:defRPr sz="4400">
          <a:solidFill>
            <a:srgbClr val="000000"/>
          </a:solidFill>
          <a:latin typeface="Arial" charset="0"/>
          <a:ea typeface="Droid Sans Fallback"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94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4" cstate="print"/>
          <a:srcRect/>
          <a:stretch>
            <a:fillRect/>
          </a:stretch>
        </p:blipFill>
        <p:spPr bwMode="auto">
          <a:xfrm>
            <a:off x="0" y="0"/>
            <a:ext cx="10079038" cy="7559675"/>
          </a:xfrm>
          <a:prstGeom prst="rect">
            <a:avLst/>
          </a:prstGeom>
          <a:noFill/>
          <a:ln w="9525" cap="flat">
            <a:noFill/>
            <a:round/>
            <a:headEnd/>
            <a:tailEnd/>
          </a:ln>
          <a:effectLst/>
        </p:spPr>
      </p:pic>
      <p:sp>
        <p:nvSpPr>
          <p:cNvPr id="2050" name="Rectangle 2"/>
          <p:cNvSpPr>
            <a:spLocks noGrp="1" noChangeArrowheads="1"/>
          </p:cNvSpPr>
          <p:nvPr>
            <p:ph type="title"/>
          </p:nvPr>
        </p:nvSpPr>
        <p:spPr bwMode="auto">
          <a:xfrm>
            <a:off x="503238" y="576263"/>
            <a:ext cx="7197725" cy="719137"/>
          </a:xfrm>
          <a:prstGeom prst="rect">
            <a:avLst/>
          </a:prstGeom>
          <a:noFill/>
          <a:ln w="9525" cap="flat">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2051" name="Rectangle 3"/>
          <p:cNvSpPr>
            <a:spLocks noGrp="1" noChangeArrowheads="1"/>
          </p:cNvSpPr>
          <p:nvPr>
            <p:ph type="body" idx="1"/>
          </p:nvPr>
        </p:nvSpPr>
        <p:spPr bwMode="auto">
          <a:xfrm>
            <a:off x="503238" y="1800225"/>
            <a:ext cx="9070975" cy="4383088"/>
          </a:xfrm>
          <a:prstGeom prst="rect">
            <a:avLst/>
          </a:prstGeom>
          <a:noFill/>
          <a:ln w="9525" cap="flat">
            <a:noFill/>
            <a:round/>
            <a:headEnd/>
            <a:tailEnd/>
          </a:ln>
          <a:effectLst/>
        </p:spPr>
        <p:txBody>
          <a:bodyPr vert="horz" wrap="square" lIns="0" tIns="19656"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p:txBody>
      </p:sp>
      <p:sp>
        <p:nvSpPr>
          <p:cNvPr id="2052" name="Rectangle 4"/>
          <p:cNvSpPr>
            <a:spLocks noGrp="1" noChangeArrowheads="1"/>
          </p:cNvSpPr>
          <p:nvPr>
            <p:ph type="dt"/>
          </p:nvPr>
        </p:nvSpPr>
        <p:spPr bwMode="auto">
          <a:xfrm>
            <a:off x="503238" y="6886575"/>
            <a:ext cx="2346325"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itchFamily="16" charset="0"/>
                <a:cs typeface="DejaVu Sans" charset="0"/>
              </a:defRPr>
            </a:lvl1pPr>
          </a:lstStyle>
          <a:p>
            <a:endParaRPr lang="en-US"/>
          </a:p>
        </p:txBody>
      </p:sp>
      <p:sp>
        <p:nvSpPr>
          <p:cNvPr id="2053" name="Rectangle 5"/>
          <p:cNvSpPr>
            <a:spLocks noGrp="1" noChangeArrowheads="1"/>
          </p:cNvSpPr>
          <p:nvPr>
            <p:ph type="ftr"/>
          </p:nvPr>
        </p:nvSpPr>
        <p:spPr bwMode="auto">
          <a:xfrm>
            <a:off x="3448050" y="6886575"/>
            <a:ext cx="3194050"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itchFamily="16" charset="0"/>
                <a:cs typeface="DejaVu Sans" charset="0"/>
              </a:defRPr>
            </a:lvl1pPr>
          </a:lstStyle>
          <a:p>
            <a:endParaRPr lang="en-US"/>
          </a:p>
        </p:txBody>
      </p:sp>
      <p:sp>
        <p:nvSpPr>
          <p:cNvPr id="2054" name="Rectangle 6"/>
          <p:cNvSpPr>
            <a:spLocks noGrp="1" noChangeArrowheads="1"/>
          </p:cNvSpPr>
          <p:nvPr>
            <p:ph type="sldNum"/>
          </p:nvPr>
        </p:nvSpPr>
        <p:spPr bwMode="auto">
          <a:xfrm>
            <a:off x="7226300" y="6886575"/>
            <a:ext cx="2346325" cy="519113"/>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itchFamily="16" charset="0"/>
                <a:cs typeface="DejaVu Sans" charset="0"/>
              </a:defRPr>
            </a:lvl1pPr>
          </a:lstStyle>
          <a:p>
            <a:fld id="{DC98D333-C292-4789-A9F3-867031D3D36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itchFamily="16" charset="0"/>
        <a:defRPr sz="3600">
          <a:solidFill>
            <a:srgbClr val="000000"/>
          </a:solidFill>
          <a:latin typeface="Arial" charset="0"/>
          <a:ea typeface="WenQuanYi Zen Hei"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itchFamily="16" charset="0"/>
        <a:defRPr sz="26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itchFamily="16" charset="0"/>
        <a:defRPr sz="26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itchFamily="16" charset="0"/>
        <a:defRPr sz="26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itchFamily="16" charset="0"/>
        <a:defRPr sz="26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5pPr>
      <a:lvl6pPr marL="25146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6pPr>
      <a:lvl7pPr marL="29718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7pPr>
      <a:lvl8pPr marL="34290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8pPr>
      <a:lvl9pPr marL="3886200" indent="-228600" algn="l" defTabSz="457200" rtl="0" fontAlgn="base" hangingPunct="0">
        <a:lnSpc>
          <a:spcPct val="94000"/>
        </a:lnSpc>
        <a:spcBef>
          <a:spcPct val="0"/>
        </a:spcBef>
        <a:spcAft>
          <a:spcPts val="288"/>
        </a:spcAft>
        <a:buClr>
          <a:srgbClr val="000000"/>
        </a:buClr>
        <a:buSzPct val="100000"/>
        <a:buFont typeface="Times New Roman" pitchFamily="16" charset="0"/>
        <a:defRPr sz="26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t>Lorem ipsum</a:t>
            </a:r>
          </a:p>
        </p:txBody>
      </p:sp>
      <p:sp>
        <p:nvSpPr>
          <p:cNvPr id="4098" name="Rectangle 2"/>
          <p:cNvSpPr>
            <a:spLocks noGrp="1" noChangeArrowheads="1"/>
          </p:cNvSpPr>
          <p:nvPr>
            <p:ph type="subTitle" idx="4294967295"/>
          </p:nvPr>
        </p:nvSpPr>
        <p:spPr bwMode="auto">
          <a:xfrm>
            <a:off x="503238" y="1800225"/>
            <a:ext cx="9072562" cy="4384675"/>
          </a:xfrm>
          <a:prstGeom prst="rect">
            <a:avLst/>
          </a:prstGeom>
          <a:noFill/>
          <a:ln/>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sz="1500"/>
          </a:p>
        </p:txBody>
      </p:sp>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t>Chart</a:t>
            </a:r>
          </a:p>
        </p:txBody>
      </p:sp>
      <p:graphicFrame>
        <p:nvGraphicFramePr>
          <p:cNvPr id="5122" name="Object 2"/>
          <p:cNvGraphicFramePr>
            <a:graphicFrameLocks noChangeAspect="1"/>
          </p:cNvGraphicFramePr>
          <p:nvPr/>
        </p:nvGraphicFramePr>
        <p:xfrm>
          <a:off x="1693863" y="2487613"/>
          <a:ext cx="6865937" cy="3598862"/>
        </p:xfrm>
        <a:graphic>
          <a:graphicData uri="http://schemas.openxmlformats.org/presentationml/2006/ole">
            <p:oleObj spid="_x0000_s5122" r:id="rId4" imgW="6866280" imgH="3598920" progId="">
              <p:embed/>
            </p:oleObj>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t>Table</a:t>
            </a:r>
          </a:p>
        </p:txBody>
      </p:sp>
      <p:graphicFrame>
        <p:nvGraphicFramePr>
          <p:cNvPr id="6146" name="Group 2"/>
          <p:cNvGraphicFramePr>
            <a:graphicFrameLocks noGrp="1"/>
          </p:cNvGraphicFramePr>
          <p:nvPr/>
        </p:nvGraphicFramePr>
        <p:xfrm>
          <a:off x="503238" y="1800225"/>
          <a:ext cx="9074150" cy="3990979"/>
        </p:xfrm>
        <a:graphic>
          <a:graphicData uri="http://schemas.openxmlformats.org/drawingml/2006/table">
            <a:tbl>
              <a:tblPr/>
              <a:tblGrid>
                <a:gridCol w="1814512"/>
                <a:gridCol w="1814513"/>
                <a:gridCol w="1816100"/>
                <a:gridCol w="1814512"/>
                <a:gridCol w="1814513"/>
              </a:tblGrid>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sz="1800" b="0" i="0" u="none" strike="noStrike" cap="none" normalizeH="0" baseline="0" smtClean="0">
                          <a:ln>
                            <a:noFill/>
                          </a:ln>
                          <a:solidFill>
                            <a:srgbClr val="000000"/>
                          </a:solidFill>
                          <a:effectLst/>
                          <a:latin typeface="Arial" charset="0"/>
                          <a:ea typeface="Droid Sans Fallback"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sz="1800" b="0" i="0" u="none" strike="noStrike" cap="none" normalizeH="0" baseline="0" smtClean="0">
                          <a:ln>
                            <a:noFill/>
                          </a:ln>
                          <a:solidFill>
                            <a:srgbClr val="000000"/>
                          </a:solidFill>
                          <a:effectLst/>
                          <a:latin typeface="Arial"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sz="1800" b="0" i="0" u="none" strike="noStrike" cap="none" normalizeH="0" baseline="0" smtClean="0">
                          <a:ln>
                            <a:noFill/>
                          </a:ln>
                          <a:solidFill>
                            <a:srgbClr val="000000"/>
                          </a:solidFill>
                          <a:effectLst/>
                          <a:latin typeface="Arial"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sz="1800" b="0" i="0" u="none" strike="noStrike" cap="none" normalizeH="0" baseline="0" smtClean="0">
                          <a:ln>
                            <a:noFill/>
                          </a:ln>
                          <a:solidFill>
                            <a:srgbClr val="000000"/>
                          </a:solidFill>
                          <a:effectLst/>
                          <a:latin typeface="Arial"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sz="1800" b="0" i="0" u="none" strike="noStrike" cap="none" normalizeH="0" baseline="0" smtClean="0">
                          <a:ln>
                            <a:noFill/>
                          </a:ln>
                          <a:solidFill>
                            <a:srgbClr val="000000"/>
                          </a:solidFill>
                          <a:effectLst/>
                          <a:latin typeface="Arial"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2400" b="0" i="0" u="none" strike="noStrike" cap="none" normalizeH="0" baseline="0" smtClean="0">
                        <a:ln>
                          <a:noFill/>
                        </a:ln>
                        <a:solidFill>
                          <a:srgbClr val="000000"/>
                        </a:solidFill>
                        <a:effectLst/>
                        <a:latin typeface="Times New Roman" pitchFamily="16"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r>
              <a:tr h="339725">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sz="1800" b="0" i="0" u="none" strike="noStrike" cap="none" normalizeH="0" baseline="0" smtClean="0">
                        <a:ln>
                          <a:noFill/>
                        </a:ln>
                        <a:solidFill>
                          <a:srgbClr val="000000"/>
                        </a:solidFill>
                        <a:effectLst/>
                        <a:latin typeface="Arial" charset="0"/>
                        <a:ea typeface="Droid Sans Fallback"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WenQuanYi Zen Hei"/>
        <a:cs typeface="WenQuanYi Zen Hei"/>
      </a:majorFont>
      <a:minorFont>
        <a:latin typeface="Arial"/>
        <a:ea typeface="WenQuanYi Zen Hei"/>
        <a:cs typeface="WenQuanYi Zen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231</Words>
  <Application>Microsoft Office PowerPoint</Application>
  <PresentationFormat>Custom</PresentationFormat>
  <Paragraphs>14</Paragraphs>
  <Slides>3</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3</vt:i4>
      </vt:variant>
    </vt:vector>
  </HeadingPairs>
  <TitlesOfParts>
    <vt:vector size="10" baseType="lpstr">
      <vt:lpstr>Times New Roman</vt:lpstr>
      <vt:lpstr>Arial</vt:lpstr>
      <vt:lpstr>Droid Sans Fallback</vt:lpstr>
      <vt:lpstr>WenQuanYi Zen Hei</vt:lpstr>
      <vt:lpstr>DejaVu Sans</vt:lpstr>
      <vt:lpstr>Office Theme</vt:lpstr>
      <vt:lpstr>Office Theme</vt:lpstr>
      <vt:lpstr>Lorem ipsum</vt:lpstr>
      <vt:lpstr>Chart</vt:lpstr>
      <vt:lpstr>Table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creator>ms1441</dc:creator>
  <cp:lastModifiedBy>m</cp:lastModifiedBy>
  <cp:revision>1</cp:revision>
  <cp:lastPrinted>1601-01-01T00:00:00Z</cp:lastPrinted>
  <dcterms:created xsi:type="dcterms:W3CDTF">2017-08-10T19:58:16Z</dcterms:created>
  <dcterms:modified xsi:type="dcterms:W3CDTF">2025-09-05T00:36:58Z</dcterms:modified>
</cp:coreProperties>
</file>