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 триъгъл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ен триъгъл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 триъгъл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Право съединение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ен триъгъл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аво съединение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EDC06BD-1219-4DEC-9E86-F51C053B853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C4D0EDD-DFBC-462D-AD1B-DC48DA0EEB1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800" i="1" dirty="0" smtClean="0"/>
              <a:t>DOOR SYSTEM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35343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Micro Servo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905625" cy="4314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1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 t="22661" r="24872" b="6237"/>
          <a:stretch/>
        </p:blipFill>
        <p:spPr bwMode="auto">
          <a:xfrm>
            <a:off x="0" y="0"/>
            <a:ext cx="915874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7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62"/>
          <a:stretch/>
        </p:blipFill>
        <p:spPr bwMode="auto">
          <a:xfrm>
            <a:off x="-762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0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16608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При въвеждане на грешна парола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t="23387" r="38790" b="10484"/>
          <a:stretch/>
        </p:blipFill>
        <p:spPr bwMode="auto">
          <a:xfrm>
            <a:off x="1401097" y="1710813"/>
            <a:ext cx="6563032" cy="4837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1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92808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При въвеждане на </a:t>
            </a:r>
            <a:r>
              <a:rPr lang="bg-BG" dirty="0" smtClean="0">
                <a:solidFill>
                  <a:schemeClr val="bg1"/>
                </a:solidFill>
              </a:rPr>
              <a:t>правилна парола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23186" r="36071" b="8468"/>
          <a:stretch/>
        </p:blipFill>
        <p:spPr bwMode="auto">
          <a:xfrm>
            <a:off x="1371600" y="1732407"/>
            <a:ext cx="6700684" cy="47225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4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5052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bg-BG" dirty="0" smtClean="0"/>
              <a:t>Списък съставни части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035208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Uno  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3999"/>
            <a:ext cx="7543800" cy="5114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7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LCD 16X2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934200" cy="39154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0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Keypad 4X4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2743200" cy="47402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7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Живост">
  <a:themeElements>
    <a:clrScheme name="Живост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Живост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Живост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1217</TotalTime>
  <Words>27</Words>
  <Application>Microsoft Office PowerPoint</Application>
  <PresentationFormat>Презентация на цял екран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Живост</vt:lpstr>
      <vt:lpstr>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  Списък съставни части</vt:lpstr>
      <vt:lpstr>Arduino Uno  </vt:lpstr>
      <vt:lpstr>LCD 16X2</vt:lpstr>
      <vt:lpstr>Keypad 4X4</vt:lpstr>
      <vt:lpstr>Micro Servo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6</cp:revision>
  <dcterms:created xsi:type="dcterms:W3CDTF">2019-07-05T18:53:55Z</dcterms:created>
  <dcterms:modified xsi:type="dcterms:W3CDTF">2019-07-06T15:11:18Z</dcterms:modified>
</cp:coreProperties>
</file>