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02" r:id="rId2"/>
    <p:sldId id="704" r:id="rId3"/>
    <p:sldId id="705" r:id="rId4"/>
    <p:sldId id="706" r:id="rId5"/>
    <p:sldId id="707" r:id="rId6"/>
    <p:sldId id="708" r:id="rId7"/>
    <p:sldId id="709" r:id="rId8"/>
    <p:sldId id="710" r:id="rId9"/>
    <p:sldId id="711" r:id="rId10"/>
    <p:sldId id="712" r:id="rId11"/>
    <p:sldId id="714" r:id="rId12"/>
    <p:sldId id="715" r:id="rId13"/>
    <p:sldId id="713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9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03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148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13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977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55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58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447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7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151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11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8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10.10 </a:t>
            </a:r>
            <a:r>
              <a:rPr lang="zh-CN" altLang="en-US" smtClean="0">
                <a:solidFill>
                  <a:srgbClr val="FF0000"/>
                </a:solidFill>
              </a:rPr>
              <a:t>最大流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1"/>
    </mc:Choice>
    <mc:Fallback xmlns="">
      <p:transition spd="slow" advTm="380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4000" dirty="0" smtClean="0">
                <a:solidFill>
                  <a:srgbClr val="FF0000"/>
                </a:solidFill>
              </a:rPr>
              <a:t>ISAP</a:t>
            </a:r>
            <a:r>
              <a:rPr lang="zh-CN" altLang="en-US" sz="4000" dirty="0" smtClean="0">
                <a:solidFill>
                  <a:srgbClr val="FF0000"/>
                </a:solidFill>
              </a:rPr>
              <a:t>算法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ISAP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算法是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Dinic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算法的进一步改进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Dinic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算法中，需要做多次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，每次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对更新后的残留网络进行分层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ISAP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算法只做一次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分层，然后在这个分层图上进行多次寻找增广路径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寻找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一次增广路径后，会生成新的残留网络，需要在这个残留网络上更新层次。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ISAP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没有像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Dinic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算法那样重新用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进行分层，而是在原分层图上进行修改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只有增广路径上的点需要修改，从而比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Dinic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效率高。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4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9"/>
    </mc:Choice>
    <mc:Fallback xmlns="">
      <p:transition spd="slow" advTm="5453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3140968"/>
            <a:ext cx="10515600" cy="37453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）从汇点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开始做一次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，求出其他所有点到汇点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的距离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距离看成高度，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的高度最低等于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，其他点的高度都比它高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的水流是从高处流向低处；一条从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的增广路径，就是一条高度值递减的路径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1026" name="Picture 2" descr="C:\Users\ECUST\AppData\Local\Temp\ksohtml16936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38" y="813197"/>
            <a:ext cx="831092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6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83"/>
    </mc:Choice>
    <mc:Fallback xmlns="">
      <p:transition spd="slow" advTm="4718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3140968"/>
            <a:ext cx="10515600" cy="37453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）从源点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开始，找一条到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的增广路径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路径时，按高度递减的顺序找。在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的邻居点中，从高度比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低的邻居点找起。图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是第一条增广路径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s-a-t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，高度值分别是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3-2-1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，路径流量是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1026" name="Picture 2" descr="C:\Users\ECUST\AppData\Local\Temp\ksohtml16936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46" y="908720"/>
            <a:ext cx="831092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0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15"/>
    </mc:Choice>
    <mc:Fallback xmlns="">
      <p:transition spd="slow" advTm="1851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3140968"/>
            <a:ext cx="10515600" cy="3745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）回到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，继续找新的增广路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中。此时发现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的邻居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可以走，但是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的高度比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还高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，修改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的高度，使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的高度高于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，就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走下去了。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pic>
        <p:nvPicPr>
          <p:cNvPr id="1026" name="Picture 2" descr="C:\Users\ECUST\AppData\Local\Temp\ksohtml16936\wp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692696"/>
            <a:ext cx="831092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55"/>
    </mc:Choice>
    <mc:Fallback xmlns="">
      <p:transition spd="slow" advTm="2745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0070C0"/>
                </a:solidFill>
              </a:rPr>
              <a:t>最大流算法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“增广路”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Edmonds-Karp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Dinic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ISAP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算法。</a:t>
            </a: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Edmonds-Karp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比较容易，但是效率不高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竞赛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中一般使用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Dinic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ISAP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9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51"/>
    </mc:Choice>
    <mc:Fallback xmlns="">
      <p:transition spd="slow" advTm="366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rgbClr val="0070C0"/>
                </a:solidFill>
              </a:rPr>
              <a:t> Ford-Fulkerson</a:t>
            </a:r>
            <a:r>
              <a:rPr lang="zh-CN" altLang="en-US" sz="3600" dirty="0">
                <a:solidFill>
                  <a:srgbClr val="0070C0"/>
                </a:solidFill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Edmonds-Karp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Ford-Fulkerson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方法的一种实现。算法思想：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）初始的时候，所有边上的流量为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）找到一条从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的路径，得到这条路径上的最大流，更新每个边的残留容量。残留容量在后续步骤中继续使用。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）重复步骤（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），直到找不到路径。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439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77"/>
    </mc:Choice>
    <mc:Fallback xmlns="">
      <p:transition spd="slow" advTm="4947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402519"/>
            <a:ext cx="8229600" cy="654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0070C0"/>
                </a:solidFill>
              </a:rPr>
              <a:t>残留网络：算法的核心技术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3068961"/>
            <a:ext cx="9011344" cy="3057203"/>
          </a:xfrm>
        </p:spPr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左图：在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s-a-t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s-b-t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这两条路径上，最大流等于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下面找一条路径。右图是搜到的第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个路径，产生的流量是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；图上数字是残留容量。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如果在这个图上继续搜索路径，已经没有新路径。这显然是不对的。其原因是，第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次搜索的结果，影响了后续的路径搜索。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如何消除这个影响？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0482" name="Picture 2" descr="C:\Users\luo\AppData\Local\Temp\ksohtml15192\wp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325093"/>
            <a:ext cx="5848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36"/>
    </mc:Choice>
    <mc:Fallback xmlns="">
      <p:transition spd="slow" advTm="946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2296766"/>
            <a:ext cx="9361040" cy="3993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(3)</a:t>
            </a:r>
            <a:r>
              <a:rPr lang="zh-CN" altLang="en-US" sz="2400" dirty="0"/>
              <a:t>残留网络           </a:t>
            </a:r>
            <a:r>
              <a:rPr lang="en-US" altLang="zh-CN" sz="2400" dirty="0"/>
              <a:t>(4)</a:t>
            </a: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个路径             </a:t>
            </a:r>
            <a:r>
              <a:rPr lang="en-US" altLang="zh-CN" sz="2400" dirty="0"/>
              <a:t>(5)</a:t>
            </a:r>
            <a:r>
              <a:rPr lang="zh-CN" altLang="en-US" sz="2400" dirty="0"/>
              <a:t>残留网络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解决方法：图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，在上一次的路径上，补充反向路径，其值就是用过的流量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。形成的新网络图，就是残留网络。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(4)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是在图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的基础上，搜到的第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个路径，这次结果是对的。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(5)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是最后的残留网络。此时，从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，在残留网络上不存在新的路径，结束。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520259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24578" name="Picture 2" descr="C:\Users\luo\AppData\Local\Temp\ksohtml15192\wp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568574"/>
            <a:ext cx="7753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36"/>
    </mc:Choice>
    <mc:Fallback xmlns="">
      <p:transition spd="slow" advTm="11203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rgbClr val="0070C0"/>
                </a:solidFill>
              </a:rPr>
              <a:t>Edmonds-Karp</a:t>
            </a:r>
            <a:r>
              <a:rPr lang="zh-CN" altLang="en-US" sz="3600" dirty="0">
                <a:solidFill>
                  <a:srgbClr val="0070C0"/>
                </a:solidFill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计算增广路，就是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Edmonds-Karp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增广路（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augmenting path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）：在残留网络上，找到的一条从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的路径。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复杂度：经过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O(VE)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迭代，所有增广路被找到；一次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的时间是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O(E)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；所以总时间是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O(VE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23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80"/>
    </mc:Choice>
    <mc:Fallback xmlns="">
      <p:transition spd="slow" advTm="4428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435334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Edmonds-Karp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算法复杂度高，只能用于小图，所以用邻接矩阵存图就行了。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竞赛时遇到规模较大的最大流问题，需要用高效的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Dinic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ISAP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803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2"/>
    </mc:Choice>
    <mc:Fallback xmlns="">
      <p:transition spd="slow" advTm="2798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4000" dirty="0" err="1" smtClean="0">
                <a:solidFill>
                  <a:srgbClr val="FF0000"/>
                </a:solidFill>
              </a:rPr>
              <a:t>Dinic</a:t>
            </a:r>
            <a:r>
              <a:rPr lang="zh-CN" altLang="en-US" sz="4000" dirty="0" smtClean="0">
                <a:solidFill>
                  <a:srgbClr val="FF0000"/>
                </a:solidFill>
              </a:rPr>
              <a:t>算法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图中的每个点，如果它有多个分支，对所有分支都进行一次增广路搜索，而不是从源点重新开始增广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Dinic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的结合。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分层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开始，用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求出结点的层次，构造分层图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作用：限制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搜索范围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，在分层图中的任意路径都是边数最少的最短路径。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增广。一次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，多次增广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分层图上，对每个点用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搜索每个分支。由于是在分层图上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的路径只能一层层往后走到汇点，而不会兜圈子绕路。当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处理到一个点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时，沿着它的一个分支找到一条从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到达汇点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的路径，然后在回溯到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的过程中，根据这条路径上用掉的流量的大小，更新路径上边的容量，这样在后面继续做新的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时，可用的容量便减少了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767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89"/>
    </mc:Choice>
    <mc:Fallback xmlns="">
      <p:transition spd="slow" advTm="11258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CN" sz="4000" dirty="0" err="1">
                <a:solidFill>
                  <a:srgbClr val="FF0000"/>
                </a:solidFill>
              </a:rPr>
              <a:t>Dinic</a:t>
            </a:r>
            <a:r>
              <a:rPr lang="zh-CN" altLang="en-US" sz="4000" dirty="0">
                <a:solidFill>
                  <a:srgbClr val="FF0000"/>
                </a:solidFill>
              </a:rPr>
              <a:t>编码关键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前弧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，当它在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中走到了第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条弧（分支）时，前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i−1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条弧到汇点的容量已经被用完了，下一次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再访问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时，前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i−1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条弧不用再访问。可以在每次重新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枚举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所连的边时，改变枚举的起点，这样就可以删除起点以前的所有弧，达到剪枝的效果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代码存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图用“奇偶边”。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用链式前向星存图，每条边需要存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次：正向边、反向边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正向边存在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e[]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的偶数位置，反向边存在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e[]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的奇数位置上，用异或操作来确定奇偶边。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80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89"/>
    </mc:Choice>
    <mc:Fallback xmlns="">
      <p:transition spd="slow" advTm="7908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1165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10.10 最大流</vt:lpstr>
      <vt:lpstr>最大流算法</vt:lpstr>
      <vt:lpstr> Ford-Fulkerson方法</vt:lpstr>
      <vt:lpstr>残留网络：算法的核心技术</vt:lpstr>
      <vt:lpstr>PowerPoint 演示文稿</vt:lpstr>
      <vt:lpstr>Edmonds-Karp算法</vt:lpstr>
      <vt:lpstr>PowerPoint 演示文稿</vt:lpstr>
      <vt:lpstr>Dinic算法</vt:lpstr>
      <vt:lpstr>Dinic编码关键</vt:lpstr>
      <vt:lpstr>ISAP算法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1647</cp:revision>
  <dcterms:created xsi:type="dcterms:W3CDTF">2012-02-15T09:22:00Z</dcterms:created>
  <dcterms:modified xsi:type="dcterms:W3CDTF">2023-02-23T11:07:39Z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