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02" r:id="rId2"/>
    <p:sldId id="703" r:id="rId3"/>
    <p:sldId id="704" r:id="rId4"/>
    <p:sldId id="705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10.13 </a:t>
            </a:r>
            <a:r>
              <a:rPr lang="zh-CN" altLang="en-US" dirty="0" smtClean="0">
                <a:solidFill>
                  <a:srgbClr val="FF0000"/>
                </a:solidFill>
              </a:rPr>
              <a:t>费用流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2"/>
    </mc:Choice>
    <mc:Fallback xmlns="">
      <p:transition spd="slow" advTm="70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最小费用最大流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在最大流网络中，每条边只有一个限制条件，例如容量、带宽等，这是“最小性参数”，现在加上一个新的限制条件，例如费用，这是“可加性参数”。</a:t>
            </a:r>
            <a:endParaRPr lang="en-US" altLang="zh-CN" sz="2400" dirty="0"/>
          </a:p>
          <a:p>
            <a:r>
              <a:rPr lang="zh-CN" altLang="en-US" sz="2400" dirty="0"/>
              <a:t>在两个限制条件的基础上，引出了最小费用最大流问题：流量为</a:t>
            </a:r>
            <a:r>
              <a:rPr lang="en-US" altLang="zh-CN" sz="2400" dirty="0"/>
              <a:t>F</a:t>
            </a:r>
            <a:r>
              <a:rPr lang="zh-CN" altLang="en-US" sz="2400" dirty="0"/>
              <a:t>时，求费用最小的流；如果没有指定</a:t>
            </a:r>
            <a:r>
              <a:rPr lang="en-US" altLang="zh-CN" sz="2400" dirty="0"/>
              <a:t>F</a:t>
            </a:r>
            <a:r>
              <a:rPr lang="zh-CN" altLang="en-US" sz="2400" dirty="0"/>
              <a:t>，就是求最大流时的最小费用。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26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77"/>
    </mc:Choice>
    <mc:Fallback xmlns="">
      <p:transition spd="slow" advTm="4907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算法思路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从零流开始，每次增加一个最小费用路径，经过多次增广，直到无法再增加路径，就得到了最大流。</a:t>
            </a:r>
          </a:p>
          <a:p>
            <a:r>
              <a:rPr lang="zh-CN" altLang="en-US" sz="2400" dirty="0"/>
              <a:t>它是网络流问题和最短路问题的结合；其算法，也是最大流算法和最短路算法的结合。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11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06"/>
    </mc:Choice>
    <mc:Fallback xmlns="">
      <p:transition spd="slow" advTm="244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977876"/>
            <a:ext cx="9227368" cy="439534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最短路算法有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Bellman-Ford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Dijkstra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算法等，是否都能用？如果边的费用权值有负数，只能选择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Bellman-Ford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算法（或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SPFA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在最小费用最大流算法中，由于残留网络用到了反向边，所以肯定会出现负权边。</a:t>
            </a: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最小费用最大流的解决方法：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Ford-Fulkerson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方法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Bellman-Ford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算法（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SPFA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算法）。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932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17"/>
    </mc:Choice>
    <mc:Fallback xmlns="">
      <p:transition spd="slow" advTm="5501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239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10.13 费用流</vt:lpstr>
      <vt:lpstr>最小费用最大流</vt:lpstr>
      <vt:lpstr>算法思路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1647</cp:revision>
  <dcterms:created xsi:type="dcterms:W3CDTF">2012-02-15T09:22:00Z</dcterms:created>
  <dcterms:modified xsi:type="dcterms:W3CDTF">2023-02-23T11:08:21Z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