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02" r:id="rId2"/>
    <p:sldId id="703" r:id="rId3"/>
    <p:sldId id="704" r:id="rId4"/>
    <p:sldId id="705" r:id="rId5"/>
    <p:sldId id="706" r:id="rId6"/>
    <p:sldId id="70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10.6 </a:t>
            </a:r>
            <a:r>
              <a:rPr lang="zh-CN" altLang="en-US" dirty="0" smtClean="0">
                <a:solidFill>
                  <a:srgbClr val="FF0000"/>
                </a:solidFill>
              </a:rPr>
              <a:t>基环树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"/>
    </mc:Choice>
    <mc:Fallback xmlns="">
      <p:transition spd="slow" advTm="34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基环树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树：有且只有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一个环的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个点和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环树不是一棵树，而是一棵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“伪树”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13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83"/>
    </mc:Choice>
    <mc:Fallback xmlns="">
      <p:transition spd="slow" advTm="3978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无向图和有向图的基环树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无向图</a:t>
            </a:r>
            <a:r>
              <a:rPr lang="zh-CN" altLang="en-US" dirty="0"/>
              <a:t>的基环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一棵基于无向图的无根树上加一条边，形成基环树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去掉</a:t>
            </a:r>
            <a:r>
              <a:rPr lang="zh-CN" altLang="en-US" dirty="0"/>
              <a:t>环上任意一条边，基环树变成一棵真正的树。</a:t>
            </a:r>
          </a:p>
          <a:p>
            <a:r>
              <a:rPr lang="zh-CN" altLang="en-US" dirty="0" smtClean="0"/>
              <a:t>有向图</a:t>
            </a:r>
            <a:r>
              <a:rPr lang="zh-CN" altLang="en-US" dirty="0"/>
              <a:t>上的基环树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一</a:t>
            </a:r>
            <a:r>
              <a:rPr lang="zh-CN" altLang="en-US" dirty="0"/>
              <a:t>个有向无环图</a:t>
            </a:r>
            <a:r>
              <a:rPr lang="en-US" altLang="zh-CN" dirty="0"/>
              <a:t>DAG</a:t>
            </a:r>
            <a:r>
              <a:rPr lang="zh-CN" altLang="en-US" dirty="0"/>
              <a:t>，如果在图中加一条边能形成一个自连通的环，则形成一棵基环树。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814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54"/>
    </mc:Choice>
    <mc:Fallback xmlns="">
      <p:transition spd="slow" advTm="544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1026" name="Picture 2" descr="C:\Users\ECUST\AppData\Local\Temp\ksohtml16936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18" y="1414909"/>
            <a:ext cx="804413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CUST\AppData\Local\Temp\ksohtml16936\wp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933056"/>
            <a:ext cx="7712470" cy="17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环缩成“虚点”</a:t>
            </a:r>
          </a:p>
        </p:txBody>
      </p:sp>
    </p:spTree>
    <p:extLst>
      <p:ext uri="{BB962C8B-B14F-4D97-AF65-F5344CB8AC3E}">
        <p14:creationId xmlns:p14="http://schemas.microsoft.com/office/powerpoint/2010/main" val="18872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06"/>
    </mc:Choice>
    <mc:Fallback xmlns="">
      <p:transition spd="slow" advTm="819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基本问题：找</a:t>
            </a:r>
            <a:r>
              <a:rPr lang="zh-CN" altLang="en-US" sz="3600" dirty="0">
                <a:solidFill>
                  <a:srgbClr val="FF0000"/>
                </a:solidFill>
              </a:rPr>
              <a:t>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634064" cy="4351338"/>
          </a:xfrm>
        </p:spPr>
        <p:txBody>
          <a:bodyPr/>
          <a:lstStyle/>
          <a:p>
            <a:r>
              <a:rPr lang="zh-CN" altLang="en-US" dirty="0" smtClean="0"/>
              <a:t>无向图</a:t>
            </a:r>
            <a:r>
              <a:rPr lang="zh-CN" altLang="en-US" dirty="0"/>
              <a:t>，用拓扑排序的</a:t>
            </a:r>
            <a:r>
              <a:rPr lang="en-US" altLang="zh-CN" dirty="0"/>
              <a:t>BFS</a:t>
            </a:r>
            <a:r>
              <a:rPr lang="zh-CN" altLang="en-US" dirty="0"/>
              <a:t>可以找出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）计算所有点的度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）把所有度为</a:t>
            </a:r>
            <a:r>
              <a:rPr lang="en-US" altLang="zh-CN" dirty="0"/>
              <a:t>1</a:t>
            </a:r>
            <a:r>
              <a:rPr lang="zh-CN" altLang="en-US" dirty="0"/>
              <a:t>的点入队列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）从队列弹出度为</a:t>
            </a:r>
            <a:r>
              <a:rPr lang="en-US" altLang="zh-CN" dirty="0"/>
              <a:t>1</a:t>
            </a:r>
            <a:r>
              <a:rPr lang="zh-CN" altLang="en-US" dirty="0"/>
              <a:t>的点，把它所连的边去掉，并将边所连的邻居点的度减</a:t>
            </a:r>
            <a:r>
              <a:rPr lang="en-US" altLang="zh-CN" dirty="0"/>
              <a:t>1</a:t>
            </a:r>
            <a:r>
              <a:rPr lang="zh-CN" altLang="en-US" dirty="0"/>
              <a:t>，若这个邻居的度变为</a:t>
            </a:r>
            <a:r>
              <a:rPr lang="en-US" altLang="zh-CN" dirty="0"/>
              <a:t>1</a:t>
            </a:r>
            <a:r>
              <a:rPr lang="zh-CN" altLang="en-US" dirty="0"/>
              <a:t>，放进队列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）继续执行（</a:t>
            </a:r>
            <a:r>
              <a:rPr lang="en-US" altLang="zh-CN" dirty="0"/>
              <a:t>3</a:t>
            </a:r>
            <a:r>
              <a:rPr lang="zh-CN" altLang="en-US" dirty="0"/>
              <a:t>）直到队列为空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zh-CN" altLang="en-US" dirty="0"/>
              <a:t>结束后统计所有的点，度数大于</a:t>
            </a:r>
            <a:r>
              <a:rPr lang="en-US" altLang="zh-CN" dirty="0"/>
              <a:t>1</a:t>
            </a:r>
            <a:r>
              <a:rPr lang="zh-CN" altLang="en-US" dirty="0"/>
              <a:t>的点即为环上的点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2348880"/>
            <a:ext cx="2886447" cy="23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47"/>
    </mc:Choice>
    <mc:Fallback xmlns="">
      <p:transition spd="slow" advTm="639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找环上的点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：</a:t>
            </a:r>
            <a:r>
              <a:rPr lang="zh-CN" altLang="en-US" dirty="0"/>
              <a:t>如果有一个点</a:t>
            </a:r>
            <a:r>
              <a:rPr lang="en-US" altLang="zh-CN" dirty="0"/>
              <a:t>v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次被访问到，那么就存在环，且</a:t>
            </a:r>
            <a:r>
              <a:rPr lang="en-US" altLang="zh-CN" dirty="0"/>
              <a:t>v</a:t>
            </a:r>
            <a:r>
              <a:rPr lang="zh-CN" altLang="en-US" dirty="0"/>
              <a:t>是环上的一个点。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98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7"/>
    </mc:Choice>
    <mc:Fallback xmlns="">
      <p:transition spd="slow" advTm="2169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311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10.6 基环树</vt:lpstr>
      <vt:lpstr>基环树</vt:lpstr>
      <vt:lpstr>无向图和有向图的基环树</vt:lpstr>
      <vt:lpstr>环缩成“虚点”</vt:lpstr>
      <vt:lpstr>基本问题：找环</vt:lpstr>
      <vt:lpstr>找环上的点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1638</cp:revision>
  <dcterms:created xsi:type="dcterms:W3CDTF">2012-02-15T09:22:00Z</dcterms:created>
  <dcterms:modified xsi:type="dcterms:W3CDTF">2023-02-23T11:05:21Z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