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674" r:id="rId2"/>
    <p:sldId id="690" r:id="rId3"/>
    <p:sldId id="626" r:id="rId4"/>
    <p:sldId id="688" r:id="rId5"/>
    <p:sldId id="687" r:id="rId6"/>
    <p:sldId id="689" r:id="rId7"/>
    <p:sldId id="692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90"/>
            <p14:sldId id="626"/>
            <p14:sldId id="688"/>
            <p14:sldId id="687"/>
            <p14:sldId id="689"/>
            <p14:sldId id="69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2359" autoAdjust="0"/>
  </p:normalViewPr>
  <p:slideViewPr>
    <p:cSldViewPr>
      <p:cViewPr>
        <p:scale>
          <a:sx n="66" d="100"/>
          <a:sy n="66" d="100"/>
        </p:scale>
        <p:origin x="2277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2.10 </a:t>
            </a:r>
            <a:r>
              <a:rPr lang="zh-CN" altLang="en-US" dirty="0" smtClean="0">
                <a:solidFill>
                  <a:srgbClr val="FF0000"/>
                </a:solidFill>
              </a:rPr>
              <a:t>贪心法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4103947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贪心法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拟阵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65"/>
    </mc:Choice>
    <mc:Fallback xmlns="">
      <p:transition spd="slow" advTm="4156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贪心法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容易理解：生活常见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操作简单：在每一步都选局部最优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效率高：复杂度常常是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缺点：局部最优不一定是全局最优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7"/>
    </mc:Choice>
    <mc:Fallback xmlns="">
      <p:transition spd="slow" advTm="7657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736600"/>
            <a:ext cx="7643192" cy="792088"/>
          </a:xfrm>
        </p:spPr>
        <p:txBody>
          <a:bodyPr>
            <a:normAutofit fontScale="90000"/>
          </a:bodyPr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最少硬币问题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9456" y="1484784"/>
            <a:ext cx="10729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硬币面值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支付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元，要求硬币数量最少。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贪心：（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元硬币，用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个；（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元硬币，用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个；（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元硬币用一个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硬币面值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。支付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贪心：（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个；（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个；（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错误！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答案是：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元硬币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正解是动态规划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页脚占位符 7"/>
          <p:cNvSpPr txBox="1">
            <a:spLocks/>
          </p:cNvSpPr>
          <p:nvPr/>
        </p:nvSpPr>
        <p:spPr>
          <a:xfrm>
            <a:off x="7544544" y="279400"/>
            <a:ext cx="4464496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smtClean="0">
                <a:solidFill>
                  <a:srgbClr val="0070C0"/>
                </a:solidFill>
              </a:rPr>
              <a:t>《</a:t>
            </a:r>
            <a:r>
              <a:rPr lang="zh-CN" altLang="en-US" sz="200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smtClean="0">
                <a:solidFill>
                  <a:srgbClr val="0070C0"/>
                </a:solidFill>
              </a:rPr>
              <a:t>》</a:t>
            </a:r>
            <a:r>
              <a:rPr lang="zh-CN" altLang="en-US" sz="2000" smtClean="0">
                <a:solidFill>
                  <a:srgbClr val="0070C0"/>
                </a:solidFill>
              </a:rPr>
              <a:t>清华大学出版社 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gimg2.baidu.com/image_search/src=http%3A%2F%2Fimg95.699pic.com%2Fxsj%2F1m%2Fq5%2F68.jpg%21%2Ffw%2F700%2Fwatermark%2Furl%2FL3hzai93YXRlcl9kZXRhaWwyLnBuZw%2Falign%2Fsoutheast&amp;refer=http%3A%2F%2Fimg95.699pic.com&amp;app=2002&amp;size=f9999,10000&amp;q=a80&amp;n=0&amp;g=0n&amp;fmt=auto?sec=1658712967&amp;t=356b966deaf79953a5711ec433dc56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52" y="4581128"/>
            <a:ext cx="2855640" cy="18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28"/>
    </mc:Choice>
    <mc:Fallback xmlns="">
      <p:transition spd="slow" advTm="9652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贪心和动态规划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564184"/>
            <a:ext cx="11305256" cy="473447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贪心法求解的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问题满足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以下特征：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优子结构性质。当一个问题的最优解包含其子问题的最优解时，称此问题具有最优子结构性质，也称此问题满足最优性原理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。从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局部最优能扩展到全局最优。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贪心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选择性质。问题的整体最优解可以通过一系列局部最优的选择来得到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重叠子问题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子问题是原大问题的小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版本；计算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大问题的时候，需要多次重复计算小问题。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最优子结构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大问题的最优解包含小问题的最优解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；可以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通过小问题的最优解推导出大问题的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9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59"/>
    </mc:Choice>
    <mc:Fallback xmlns="">
      <p:transition spd="slow" advTm="811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拟阵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564184"/>
            <a:ext cx="10081120" cy="2368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拟阵理论（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Matroid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Theory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）是一种组合优化理论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一个问题满足拟阵结构，那么贪心能得到最优解。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429000"/>
            <a:ext cx="4273435" cy="2532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32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97"/>
    </mc:Choice>
    <mc:Fallback xmlns="">
      <p:transition spd="slow" advTm="496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什么是拟阵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83432" y="1412776"/>
                <a:ext cx="10657184" cy="496116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一个拟阵是满足下列条件的一个序对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 = (S, L)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是一个有穷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集合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例如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 = {1, 2, 5, 10}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的一个非空子集族，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中的元素称为拟阵的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独立集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例如：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 = { {1}, {2}, {5}, {1, 2}, {1, 5}, {2, 5}}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中有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个独立集。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满足遗传性。对于独立集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，对于任意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例如：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B={2, 5}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A={2}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满足交换性。对于任意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|A|&lt;|B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有某个元素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B-A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例如：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A={2}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B={2, 5}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x=5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{x}={2, 5}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432" y="1412776"/>
                <a:ext cx="10657184" cy="4961160"/>
              </a:xfrm>
              <a:blipFill>
                <a:blip r:embed="rId5"/>
                <a:stretch>
                  <a:fillRect l="-858" b="-6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3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81"/>
    </mc:Choice>
    <mc:Fallback xmlns="">
      <p:transition spd="slow" advTm="10598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拟阵和贪心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564184"/>
            <a:ext cx="10369152" cy="49611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把贪心问题转化为求权值最大的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独立集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Greedy(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S,L,w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     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拟阵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 =(S, L)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与权值函数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A={}       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初始化为空集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sort S by w    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内的元素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按权值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w(x)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从大到小降序排序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 x in S:         //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w(x)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大到小的顺序，遍历每一个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x∈S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if(A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∪{x}∈L)  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A=A∪{x}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return A;      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返回权值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最大独立集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Greedy()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返回的是一个最优子集，拟阵满足贪心选择性质，具有最优子结构性质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5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63"/>
    </mc:Choice>
    <mc:Fallback xmlns="">
      <p:transition spd="slow" advTm="9606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14262</TotalTime>
  <Words>690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2.10 贪心法</vt:lpstr>
      <vt:lpstr>贪心法</vt:lpstr>
      <vt:lpstr> 最少硬币问题</vt:lpstr>
      <vt:lpstr> 贪心和动态规划</vt:lpstr>
      <vt:lpstr>拟阵</vt:lpstr>
      <vt:lpstr> 什么是拟阵</vt:lpstr>
      <vt:lpstr> 拟阵和贪心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2416</cp:revision>
  <dcterms:created xsi:type="dcterms:W3CDTF">2012-02-15T09:22:00Z</dcterms:created>
  <dcterms:modified xsi:type="dcterms:W3CDTF">2023-02-23T08:56:43Z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