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674" r:id="rId2"/>
    <p:sldId id="675" r:id="rId3"/>
    <p:sldId id="626" r:id="rId4"/>
    <p:sldId id="676" r:id="rId5"/>
    <p:sldId id="677" r:id="rId6"/>
    <p:sldId id="687" r:id="rId7"/>
    <p:sldId id="679" r:id="rId8"/>
    <p:sldId id="682" r:id="rId9"/>
    <p:sldId id="683" r:id="rId10"/>
    <p:sldId id="684" r:id="rId11"/>
    <p:sldId id="686" r:id="rId12"/>
    <p:sldId id="688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4"/>
            <p14:sldId id="675"/>
            <p14:sldId id="626"/>
            <p14:sldId id="676"/>
            <p14:sldId id="677"/>
            <p14:sldId id="687"/>
            <p14:sldId id="679"/>
            <p14:sldId id="682"/>
            <p14:sldId id="683"/>
            <p14:sldId id="684"/>
            <p14:sldId id="686"/>
            <p14:sldId id="688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59" autoAdjust="0"/>
  </p:normalViewPr>
  <p:slideViewPr>
    <p:cSldViewPr>
      <p:cViewPr>
        <p:scale>
          <a:sx n="75" d="100"/>
          <a:sy n="75" d="100"/>
        </p:scale>
        <p:origin x="1956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42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2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06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84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51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67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2.6 </a:t>
            </a:r>
            <a:r>
              <a:rPr lang="zh-CN" altLang="en-US" dirty="0" smtClean="0">
                <a:solidFill>
                  <a:srgbClr val="FF0000"/>
                </a:solidFill>
              </a:rPr>
              <a:t>前缀和与差分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31504" y="1959248"/>
            <a:ext cx="4103947" cy="3096344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前缀和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一维差分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维差分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三维差分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66"/>
    </mc:Choice>
    <mc:Fallback xmlns="">
      <p:transition spd="slow" advTm="2556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三维差分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330" y="1574850"/>
            <a:ext cx="10072278" cy="40870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差分数组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[][][]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三维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三维差分想象成在立体空间上的操作。一维的区间是一个线段，二维是矩形，那么三维就是立体块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个小立体块有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个顶点，所以三维的区间修改，需要修改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D[][][]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值。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3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79"/>
    </mc:Choice>
    <mc:Fallback xmlns="">
      <p:transition spd="slow" advTm="4317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719981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三维差分的计算</a:t>
            </a:r>
            <a:endParaRPr lang="en-US" altLang="zh-CN" sz="4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00808"/>
            <a:ext cx="10691340" cy="40870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[][][]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是差分数组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D[][][]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的前缀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原点坐标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(1, 1, 1)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和坐标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j, k)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所标记的范围中，所有的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D[][][]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相加等于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][j][k]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D[][][]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看成一个小立方体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在坐标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(1, 1, 1)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j, k)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所围成的空间中，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小立体块加起来的总体积，等于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][j][k]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922320"/>
              </p:ext>
            </p:extLst>
          </p:nvPr>
        </p:nvGraphicFramePr>
        <p:xfrm>
          <a:off x="7824192" y="3212976"/>
          <a:ext cx="4140185" cy="304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4" imgW="2181357" imgH="1561939" progId="Visio.Drawing.15">
                  <p:embed/>
                </p:oleObj>
              </mc:Choice>
              <mc:Fallback>
                <p:oleObj name="Visio" r:id="rId4" imgW="2181357" imgH="156193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92" y="3212976"/>
                        <a:ext cx="4140185" cy="304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590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25"/>
    </mc:Choice>
    <mc:Fallback xmlns="">
      <p:transition spd="slow" advTm="4272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三维差分的区间修改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916832"/>
            <a:ext cx="10216294" cy="4087018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D[x1][y1][z1]       += d;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前：左下顶点，即区间的起始点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D[x2+1][y1][z1]     -= d;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前：右下顶点的右边一个点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D[x1][y1][z2+1]     -= d;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前：左上顶点的上面一个点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D[x2+1][y1][z2+1]   += d;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前：右上顶点的斜右上方一个点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D[x1][y2+1][z1]     -= d;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后：左下顶点的后面一个点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D[x2+1][y2+1][z1]   += d;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后：右下顶点的斜右后方一个点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D[x1][y2+1][z2+1]   += d;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后：左上顶点的斜后上方一个点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D[x2+1][y2+1][z2+1] -= d;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9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54"/>
    </mc:Choice>
    <mc:Fallback xmlns="">
      <p:transition spd="slow" advTm="6215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前缀和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484784"/>
            <a:ext cx="10441160" cy="43204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a[0] ~ a[n-1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前缀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a[0] ~ 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sum[0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a[0]         sum[1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a[0] +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a[1]        sum[2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a[0] + a[1] +a[2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]……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时间内求得所有前缀和：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sum[i-1] + 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预计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算出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前缀和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快速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区间和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+ a[i+1] + ... + a[j-1] + a[j] = sum[j] - sum[i-1]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的区间和计算，优化到了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O(1)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的前缀和计算。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1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03"/>
    </mc:Choice>
    <mc:Fallback xmlns="">
      <p:transition spd="slow" advTm="10100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前缀和与差分的关系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484784"/>
            <a:ext cx="10369152" cy="4968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一维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差分数组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D[k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a[k] - a[k-1]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，即原数组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a[]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相邻元素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差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D[1] + D[2] + ... + D[k]      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D[]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差分是前缀和的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逆运算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转化为求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713607"/>
              </p:ext>
            </p:extLst>
          </p:nvPr>
        </p:nvGraphicFramePr>
        <p:xfrm>
          <a:off x="3143672" y="2473896"/>
          <a:ext cx="8321426" cy="96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Visio" r:id="rId4" imgW="3476637" imgH="399965" progId="Visio.Drawing.15">
                  <p:embed/>
                </p:oleObj>
              </mc:Choice>
              <mc:Fallback>
                <p:oleObj name="Visio" r:id="rId4" imgW="3476637" imgH="39996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473896"/>
                        <a:ext cx="8321426" cy="963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80"/>
    </mc:Choice>
    <mc:Fallback xmlns="">
      <p:transition spd="slow" advTm="13368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差分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数组能提升修改的效率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844824"/>
            <a:ext cx="9793088" cy="432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把区间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[L, R]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内每个元素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a[]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加上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，只需要把对应的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做以下操作：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D[L]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D[L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+=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D[R+1]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减去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D[R+1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-=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原来需要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次计算，现在只需要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O(1)</a:t>
            </a:r>
            <a:endParaRPr lang="zh-CN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67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00"/>
    </mc:Choice>
    <mc:Fallback xmlns="">
      <p:transition spd="slow" advTm="662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268760"/>
            <a:ext cx="10585176" cy="40870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，能精确地实现只修改区间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[L, R]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内元素的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前缀和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a[x] = D[1] + D[2] + ... + D[x]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，有：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1≤x&lt;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，前缀和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a[x]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不变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L≤x≤R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前缀和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a[x]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增加了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R&lt;x≤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，前缀和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a[x]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不变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，因为被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D[R+1]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中减去的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抵消了。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49"/>
    </mc:Choice>
    <mc:Fallback xmlns="">
      <p:transition spd="slow" advTm="7924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二维差分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330" y="1574850"/>
            <a:ext cx="9793088" cy="40870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一维是线性数组，一个区间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[L, R]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有两个端点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二维是矩阵，一个区间由四个端点围成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52900"/>
              </p:ext>
            </p:extLst>
          </p:nvPr>
        </p:nvGraphicFramePr>
        <p:xfrm>
          <a:off x="5951984" y="3356992"/>
          <a:ext cx="4951642" cy="245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Visio" r:id="rId4" imgW="2800438" imgH="1400296" progId="Visio.Drawing.15">
                  <p:embed/>
                </p:oleObj>
              </mc:Choice>
              <mc:Fallback>
                <p:oleObj name="Visio" r:id="rId4" imgW="2800438" imgH="1400296" progId="Visio.Drawing.15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3356992"/>
                        <a:ext cx="4951642" cy="2454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8322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66"/>
    </mc:Choice>
    <mc:Fallback xmlns="">
      <p:transition spd="slow" advTm="5436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二维差分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288302" cy="51845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维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差分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是差分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D[]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的前缀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a[k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 = D[1] + D[2] + ... + D[k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a[][]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是差分数组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D[][]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的前缀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原点坐标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(1, 1)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和坐标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 j)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围成的矩阵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D[][]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相加等于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][j]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56313"/>
              </p:ext>
            </p:extLst>
          </p:nvPr>
        </p:nvGraphicFramePr>
        <p:xfrm>
          <a:off x="7104112" y="1844824"/>
          <a:ext cx="4951642" cy="245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4" imgW="2800438" imgH="1400296" progId="Visio.Drawing.15">
                  <p:embed/>
                </p:oleObj>
              </mc:Choice>
              <mc:Fallback>
                <p:oleObj name="Visio" r:id="rId4" imgW="2800438" imgH="1400296" progId="Visio.Drawing.1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12" y="1844824"/>
                        <a:ext cx="4951642" cy="2454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4847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53"/>
    </mc:Choice>
    <mc:Fallback xmlns="">
      <p:transition spd="slow" advTm="4555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二维差分的区间修改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330" y="1574850"/>
            <a:ext cx="4887702" cy="408701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D[x1][y1]     += d;  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D[x1][y2+1]   -= d;  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D[x2+1][y1]   -= d;  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D[x2+1][y2+1] += d;  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02427"/>
              </p:ext>
            </p:extLst>
          </p:nvPr>
        </p:nvGraphicFramePr>
        <p:xfrm>
          <a:off x="6384032" y="2348880"/>
          <a:ext cx="5472608" cy="284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4" imgW="2505119" imgH="1304764" progId="Visio.Drawing.15">
                  <p:embed/>
                </p:oleObj>
              </mc:Choice>
              <mc:Fallback>
                <p:oleObj name="Visio" r:id="rId4" imgW="2505119" imgH="130476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2348880"/>
                        <a:ext cx="5472608" cy="2845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67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22"/>
    </mc:Choice>
    <mc:Fallback xmlns="">
      <p:transition spd="slow" advTm="5612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二维前缀和的计算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330" y="1574850"/>
            <a:ext cx="9793088" cy="12060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前缀和是总面积，分别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方向，和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方向，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用两次循环计算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698372"/>
              </p:ext>
            </p:extLst>
          </p:nvPr>
        </p:nvGraphicFramePr>
        <p:xfrm>
          <a:off x="1564628" y="2798986"/>
          <a:ext cx="9724790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isio" r:id="rId4" imgW="5172119" imgH="1571746" progId="Visio.Drawing.15">
                  <p:embed/>
                </p:oleObj>
              </mc:Choice>
              <mc:Fallback>
                <p:oleObj name="Visio" r:id="rId4" imgW="5172119" imgH="1571746" progId="Visio.Drawing.1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628" y="2798986"/>
                        <a:ext cx="9724790" cy="2952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357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93"/>
    </mc:Choice>
    <mc:Fallback xmlns="">
      <p:transition spd="slow" advTm="3479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11966</TotalTime>
  <Words>947</Words>
  <Application>Microsoft Office PowerPoint</Application>
  <PresentationFormat>宽屏</PresentationFormat>
  <Paragraphs>82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Visio</vt:lpstr>
      <vt:lpstr>2.6 前缀和与差分</vt:lpstr>
      <vt:lpstr> 前缀和</vt:lpstr>
      <vt:lpstr> 前缀和与差分的关系</vt:lpstr>
      <vt:lpstr>差分数组能提升修改的效率</vt:lpstr>
      <vt:lpstr>PowerPoint 演示文稿</vt:lpstr>
      <vt:lpstr> 二维差分</vt:lpstr>
      <vt:lpstr> 二维差分</vt:lpstr>
      <vt:lpstr> 二维差分的区间修改</vt:lpstr>
      <vt:lpstr> 二维前缀和的计算</vt:lpstr>
      <vt:lpstr> 三维差分</vt:lpstr>
      <vt:lpstr>三维差分的计算</vt:lpstr>
      <vt:lpstr> 三维差分的区间修改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2351</cp:revision>
  <dcterms:created xsi:type="dcterms:W3CDTF">2012-02-15T09:22:00Z</dcterms:created>
  <dcterms:modified xsi:type="dcterms:W3CDTF">2023-02-23T08:54:39Z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