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674" r:id="rId2"/>
    <p:sldId id="675" r:id="rId3"/>
    <p:sldId id="626" r:id="rId4"/>
    <p:sldId id="676" r:id="rId5"/>
    <p:sldId id="677" r:id="rId6"/>
    <p:sldId id="687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74"/>
            <p14:sldId id="675"/>
            <p14:sldId id="626"/>
            <p14:sldId id="676"/>
            <p14:sldId id="677"/>
            <p14:sldId id="687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D8EE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359" autoAdjust="0"/>
  </p:normalViewPr>
  <p:slideViewPr>
    <p:cSldViewPr>
      <p:cViewPr>
        <p:scale>
          <a:sx n="75" d="100"/>
          <a:sy n="75" d="100"/>
        </p:scale>
        <p:origin x="1956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38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09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423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20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06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979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84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0515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67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4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24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2.7 </a:t>
            </a:r>
            <a:r>
              <a:rPr lang="zh-CN" altLang="en-US" dirty="0" smtClean="0">
                <a:solidFill>
                  <a:srgbClr val="FF0000"/>
                </a:solidFill>
              </a:rPr>
              <a:t>离散化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631504" y="1959248"/>
            <a:ext cx="4103947" cy="3096344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概念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手工编码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函数和离散化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9"/>
    </mc:Choice>
    <mc:Fallback xmlns="">
      <p:transition spd="slow" advTm="74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离散化概念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1484784"/>
            <a:ext cx="10441160" cy="43204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数字的相对值替代它们的绝对值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分数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{95, 50, 72, 21}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，排名是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{1, 3, 2, 4}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离散化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种数据处理的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技巧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分布广而稀疏的数据转化为密集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分布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快速、更省空间地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14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709"/>
    </mc:Choice>
    <mc:Fallback xmlns="">
      <p:transition spd="slow" advTm="7870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离散化步骤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5306"/>
              </p:ext>
            </p:extLst>
          </p:nvPr>
        </p:nvGraphicFramePr>
        <p:xfrm>
          <a:off x="3121858" y="1988839"/>
          <a:ext cx="6862574" cy="425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Visio" r:id="rId4" imgW="2771643" imgH="1743196" progId="Visio.Drawing.15">
                  <p:embed/>
                </p:oleObj>
              </mc:Choice>
              <mc:Fallback>
                <p:oleObj name="Visio" r:id="rId4" imgW="2771643" imgH="1743196" progId="Visio.Drawing.15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858" y="1988839"/>
                        <a:ext cx="6862574" cy="42599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450"/>
    </mc:Choice>
    <mc:Fallback xmlns="">
      <p:transition spd="slow" advTm="13745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用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STL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函数实现离散化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844824"/>
            <a:ext cx="9793088" cy="4320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lower_bound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是在有序的数列中查找某个元素的相对位置。这个位置正好是做离散化时元素初值对应的新值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unique()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去重。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677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991"/>
    </mc:Choice>
    <mc:Fallback xmlns="">
      <p:transition spd="slow" advTm="8299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268760"/>
            <a:ext cx="10585176" cy="4087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sort(olda+1,olda+1+n);      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//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n;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(olda+1,olda+1+n)-(olda+1);  //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去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=1;i&lt;=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cnt;I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newa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]=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lower_bound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(olda+1,olda+1+n,newa[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])-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olda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查找相等的元素的位置，这个位置就是离散化后的新值</a:t>
            </a: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77"/>
    </mc:Choice>
    <mc:Fallback xmlns="">
      <p:transition spd="slow" advTm="2697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手工离散化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6330" y="1574850"/>
            <a:ext cx="9793088" cy="47344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=1;i&lt;=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++) {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("%d",&amp;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olda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读元素的值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olda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].id =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//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记录元素的位置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sort(olda+1,olda+1+n,cmp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);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对元素的值排序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=1;i&lt;=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++){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newa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newa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olda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].id]=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//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这个元素原来的位置在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olda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].id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//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它的值赋为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是离散化后的新值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if(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olda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].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==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olda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[i-1].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val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newa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olda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].id] =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newa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olda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[i-1].id];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22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38"/>
    </mc:Choice>
    <mc:Fallback xmlns="">
      <p:transition spd="slow" advTm="6853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11774</TotalTime>
  <Words>304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Visio</vt:lpstr>
      <vt:lpstr>2.7 离散化</vt:lpstr>
      <vt:lpstr> 离散化概念</vt:lpstr>
      <vt:lpstr> 离散化步骤</vt:lpstr>
      <vt:lpstr>用STL函数实现离散化</vt:lpstr>
      <vt:lpstr>PowerPoint 演示文稿</vt:lpstr>
      <vt:lpstr> 手工离散化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2358</cp:revision>
  <dcterms:created xsi:type="dcterms:W3CDTF">2012-02-15T09:22:00Z</dcterms:created>
  <dcterms:modified xsi:type="dcterms:W3CDTF">2023-02-23T08:55:11Z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