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674" r:id="rId2"/>
    <p:sldId id="690" r:id="rId3"/>
    <p:sldId id="626" r:id="rId4"/>
    <p:sldId id="676" r:id="rId5"/>
    <p:sldId id="688" r:id="rId6"/>
    <p:sldId id="687" r:id="rId7"/>
    <p:sldId id="689" r:id="rId8"/>
    <p:sldId id="691" r:id="rId9"/>
    <p:sldId id="692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74"/>
            <p14:sldId id="690"/>
            <p14:sldId id="626"/>
            <p14:sldId id="676"/>
            <p14:sldId id="688"/>
            <p14:sldId id="687"/>
            <p14:sldId id="689"/>
            <p14:sldId id="691"/>
            <p14:sldId id="692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D8EE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359" autoAdjust="0"/>
  </p:normalViewPr>
  <p:slideViewPr>
    <p:cSldViewPr>
      <p:cViewPr>
        <p:scale>
          <a:sx n="75" d="100"/>
          <a:sy n="75" d="100"/>
        </p:scale>
        <p:origin x="1956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38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09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423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20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06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979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84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0515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67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4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24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2.9 </a:t>
            </a:r>
            <a:r>
              <a:rPr lang="zh-CN" altLang="en-US" dirty="0" smtClean="0">
                <a:solidFill>
                  <a:srgbClr val="FF0000"/>
                </a:solidFill>
              </a:rPr>
              <a:t>分治法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631504" y="1959248"/>
            <a:ext cx="4103947" cy="3096344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汉诺塔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归并排序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快速排序</a:t>
            </a:r>
            <a:endParaRPr 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3"/>
    </mc:Choice>
    <mc:Fallback xmlns="">
      <p:transition spd="slow" advTm="988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FF0000"/>
                </a:solidFill>
              </a:rPr>
              <a:t>分治法步骤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）分解（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Divide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）：把问题分解成独立的子问题；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）解决（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Conquer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）：递归解决子问题；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）合并（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Combine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）：把子问题的结果合并成原问题的解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为什么分治法效率高？例如二分法，每次分一半，共分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logn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次；每一次做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O(n)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次计算。总复杂度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nlogn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，非常好！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0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309"/>
    </mc:Choice>
    <mc:Fallback xmlns="">
      <p:transition spd="slow" advTm="10130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736600"/>
            <a:ext cx="7643192" cy="792088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汉诺塔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-------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一个极端的分治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19336" y="4709120"/>
            <a:ext cx="6696744" cy="119985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0070C0"/>
                </a:solidFill>
              </a:rPr>
              <a:t>汉诺塔的分治是极为不平衡的：</a:t>
            </a:r>
            <a:r>
              <a:rPr lang="en-US" altLang="zh-CN" sz="2400" dirty="0" smtClean="0">
                <a:solidFill>
                  <a:srgbClr val="0070C0"/>
                </a:solidFill>
              </a:rPr>
              <a:t>n</a:t>
            </a:r>
            <a:r>
              <a:rPr lang="zh-CN" altLang="en-US" sz="2400" dirty="0" smtClean="0">
                <a:solidFill>
                  <a:srgbClr val="0070C0"/>
                </a:solidFill>
              </a:rPr>
              <a:t>分为</a:t>
            </a:r>
            <a:r>
              <a:rPr lang="en-US" altLang="zh-CN" sz="2400" dirty="0" smtClean="0">
                <a:solidFill>
                  <a:srgbClr val="0070C0"/>
                </a:solidFill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</a:rPr>
              <a:t>和</a:t>
            </a:r>
            <a:r>
              <a:rPr lang="en-US" altLang="zh-CN" sz="2400" dirty="0" smtClean="0">
                <a:solidFill>
                  <a:srgbClr val="0070C0"/>
                </a:solidFill>
              </a:rPr>
              <a:t>n-1</a:t>
            </a:r>
          </a:p>
          <a:p>
            <a:pPr marL="342900" indent="-342900" algn="l"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0070C0"/>
                </a:solidFill>
              </a:rPr>
              <a:t>分治法并不能优化汉诺塔的计算复杂度</a:t>
            </a:r>
            <a:endParaRPr lang="zh-CN" sz="2400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9456" y="1484784"/>
            <a:ext cx="10729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汉诺塔的经典解法是分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治：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个盘子的问题，分治成两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三个柱子，初始的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个盘子在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个小盘移动到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（把这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个小盘看成一个整体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个大盘移动到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个小盘移动到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247" name="Picture 31" descr="https://gimg2.baidu.com/image_search/src=http%3A%2F%2Fimage.suning.cn%2Fuimg%2Fsop%2Fcommodity%2F947092698901227592125300_x.jpg&amp;refer=http%3A%2F%2Fimage.suning.cn&amp;app=2002&amp;size=f9999,10000&amp;q=a80&amp;n=0&amp;g=0n&amp;fmt=auto?sec=1658626093&amp;t=bb6707021a5316ca6ecac062791b2a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3573016"/>
            <a:ext cx="4608512" cy="264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页脚占位符 7"/>
          <p:cNvSpPr txBox="1">
            <a:spLocks/>
          </p:cNvSpPr>
          <p:nvPr/>
        </p:nvSpPr>
        <p:spPr>
          <a:xfrm>
            <a:off x="7544544" y="279400"/>
            <a:ext cx="4464496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smtClean="0">
                <a:solidFill>
                  <a:srgbClr val="0070C0"/>
                </a:solidFill>
              </a:rPr>
              <a:t>《</a:t>
            </a:r>
            <a:r>
              <a:rPr lang="zh-CN" altLang="en-US" sz="200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smtClean="0">
                <a:solidFill>
                  <a:srgbClr val="0070C0"/>
                </a:solidFill>
              </a:rPr>
              <a:t>》</a:t>
            </a:r>
            <a:r>
              <a:rPr lang="zh-CN" altLang="en-US" sz="2000" smtClean="0">
                <a:solidFill>
                  <a:srgbClr val="0070C0"/>
                </a:solidFill>
              </a:rPr>
              <a:t>清华大学出版社 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365"/>
    </mc:Choice>
    <mc:Fallback xmlns="">
      <p:transition spd="slow" advTm="11936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603250"/>
            <a:ext cx="10513168" cy="58326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#include&lt;bits/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stdc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++.h&gt;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sum = 0, 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hanoi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(char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x,char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y,char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z,int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n){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三个柱子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if(n==1) {                        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sum++;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if(sum==m)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&lt;&lt;"#"&lt;&lt;n&lt;&lt;": "&lt;&lt;x&lt;&lt;"-&gt;"&lt;&lt;z&lt;&lt;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else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{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分治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hanoi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(x,z,y,n-1); 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//(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先把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个小盘移到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，然后把第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个大盘移到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sum++;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if(sum==m)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&lt;&lt;"#"&lt;&lt;n&lt;&lt;": "&lt;&lt;x&lt;&lt;"-&gt;"&lt;&lt;z&lt;&lt;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hanoi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(y,x,z,n-1);  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//(2)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个小盘移到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main(){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n;   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&gt;&gt;n&gt;&gt;m;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hanoi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('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A','B','C',n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&lt;&lt;sum&lt;&lt;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677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13"/>
    </mc:Choice>
    <mc:Fallback xmlns="">
      <p:transition spd="slow" advTm="5331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归并排序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564184"/>
            <a:ext cx="11305256" cy="47344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）分解。把初始序列分成长度相同的左右两个子序列，然后把每个子序列再分成更小的两个子序列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，直到子序列只包含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）求解子问题，对子序列排序。最底层的子序列只包含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个数，其实不用排序。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）合并。归并两个有序的子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序列。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15362" name="Picture 2" descr="C:\Users\ECUST\AppData\Local\Temp\ksohtml13304\wp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3500613"/>
            <a:ext cx="8043392" cy="266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9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10"/>
    </mc:Choice>
    <mc:Fallback xmlns="">
      <p:transition spd="slow" advTm="7151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归并排序的 计算复杂度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564184"/>
            <a:ext cx="10729192" cy="23688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）需要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趟归并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）在每一趟归并中，有很多次合并操作，一共需要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次比较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复杂度是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nlogn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22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24"/>
    </mc:Choice>
    <mc:Fallback xmlns="">
      <p:transition spd="slow" advTm="5312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归并排序经典应用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—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逆序对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564184"/>
            <a:ext cx="9649072" cy="49611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中的一个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两个数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1≤i&lt;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j≤n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也就是说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，大的数排在小的数前面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暴力法：先检查第一个数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，把后面所有数跟它比较，如果发现有一个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，就是一个逆序对；再检查第二个数，第三个数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；复杂度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 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------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交换排序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33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53"/>
    </mc:Choice>
    <mc:Fallback xmlns="">
      <p:transition spd="slow" advTm="7385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分析合并时的情况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564184"/>
            <a:ext cx="9649072" cy="460112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子序列内部，元素都是有序的，不存在逆序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逆序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对只存在于不同的子序列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合并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两个子序列时，如果前一个子序列的元素比后面子序列的元素小，那么不产生逆序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前一个子序列的元素比后面子序列的元素大，就会产生逆序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归并排序过程中，记录逆序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用归并排序解逆序对，差不多就是归并排序的裸题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2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11"/>
    </mc:Choice>
    <mc:Fallback xmlns="">
      <p:transition spd="slow" advTm="9261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快速排序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564184"/>
            <a:ext cx="9649072" cy="496116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原理：把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序列分成左右两部分，使得左边所有的数都比右边的数小；递归这个过程，直到不能再分为止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每一次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划分把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序列分成了左右两部分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，需要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比较所有的元素，有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次。如果每次划分是对称的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，两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部分的长度差不多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，一共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需要划分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次。总复杂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nlogn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如果划分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不对称，在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极端情况下，例如左部分只有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个数，剩下的全部都在右部分，那么最多可能划分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次，总复杂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所以快速排序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不稳定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65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324"/>
    </mc:Choice>
    <mc:Fallback xmlns="">
      <p:transition spd="slow" advTm="14732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13739</TotalTime>
  <Words>873</Words>
  <Application>Microsoft Office PowerPoint</Application>
  <PresentationFormat>宽屏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2.9 分治法</vt:lpstr>
      <vt:lpstr>分治法步骤</vt:lpstr>
      <vt:lpstr> 汉诺塔-------一个极端的分治</vt:lpstr>
      <vt:lpstr>PowerPoint 演示文稿</vt:lpstr>
      <vt:lpstr> 归并排序</vt:lpstr>
      <vt:lpstr>归并排序的 计算复杂度</vt:lpstr>
      <vt:lpstr> 归并排序经典应用—逆序对</vt:lpstr>
      <vt:lpstr>分析合并时的情况</vt:lpstr>
      <vt:lpstr> 快速排序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2396</cp:revision>
  <dcterms:created xsi:type="dcterms:W3CDTF">2012-02-15T09:22:00Z</dcterms:created>
  <dcterms:modified xsi:type="dcterms:W3CDTF">2023-02-23T08:56:06Z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