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641" r:id="rId2"/>
    <p:sldId id="648" r:id="rId3"/>
    <p:sldId id="642" r:id="rId4"/>
    <p:sldId id="643" r:id="rId5"/>
    <p:sldId id="645" r:id="rId6"/>
    <p:sldId id="646" r:id="rId7"/>
    <p:sldId id="647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41"/>
            <p14:sldId id="648"/>
            <p14:sldId id="642"/>
            <p14:sldId id="643"/>
            <p14:sldId id="645"/>
            <p14:sldId id="646"/>
            <p14:sldId id="64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09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401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340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31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4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84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28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321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11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970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19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6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32656"/>
            <a:ext cx="8229600" cy="99412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</a:rPr>
              <a:t>3.6 BFS </a:t>
            </a:r>
            <a:r>
              <a:rPr lang="zh-CN" altLang="en-US" sz="3600" dirty="0">
                <a:solidFill>
                  <a:srgbClr val="FF0000"/>
                </a:solidFill>
              </a:rPr>
              <a:t>与优先队列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412776"/>
            <a:ext cx="3276286" cy="4283541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5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7"/>
    </mc:Choice>
    <mc:Fallback xmlns="">
      <p:transition spd="slow" advTm="43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32656"/>
            <a:ext cx="8229600" cy="994122"/>
          </a:xfrm>
        </p:spPr>
        <p:txBody>
          <a:bodyPr>
            <a:normAutofit/>
          </a:bodyPr>
          <a:lstStyle/>
          <a:p>
            <a:pPr marL="571500" lvl="1" indent="-5715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BFS </a:t>
            </a:r>
            <a:r>
              <a:rPr lang="zh-CN" altLang="en-US" sz="3200" dirty="0">
                <a:solidFill>
                  <a:srgbClr val="FF0000"/>
                </a:solidFill>
              </a:rPr>
              <a:t>与优先队列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930" y="1628800"/>
            <a:ext cx="9612684" cy="383115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普通队列：元素按先后顺序进出队列的，先进先出。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优先队列：元素被赋予了优先级，每次弹出队列的，是具有最高优先级的元素。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优先队列实现方法：最简单的是暴力法，在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个数中扫描最小值，复杂度是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。暴力法不能体现优先队列的优势，真正的优先队列一般用堆这种数据结构实现，插入元素和弹出最高优先级元素，复杂度都是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基于堆的优先队列很容易手写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竞赛中一般不用自己写，直接用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priority_queue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27"/>
    </mc:Choice>
    <mc:Fallback xmlns="">
      <p:transition spd="slow" advTm="52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664"/>
            <a:ext cx="633792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最短路问题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优先队列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 BFS +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优先队列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（队列中放的是从起点到当前点的距离）”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优先队列”和“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BFS +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优先队列”并不完全相同。例如，在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时进入优先队列的是“从当前点到终点的距离”，那么就是贪心最优搜索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34"/>
    </mc:Choice>
    <mc:Fallback xmlns="">
      <p:transition spd="slow" advTm="80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260649"/>
            <a:ext cx="10515600" cy="72008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</a:rPr>
              <a:t>BFS+</a:t>
            </a:r>
            <a:r>
              <a:rPr lang="zh-CN" altLang="en-US" sz="2800" dirty="0">
                <a:solidFill>
                  <a:srgbClr val="FF0000"/>
                </a:solidFill>
              </a:rPr>
              <a:t>优先队列”求最</a:t>
            </a:r>
            <a:r>
              <a:rPr lang="zh-CN" altLang="en-US" sz="2800" dirty="0" smtClean="0">
                <a:solidFill>
                  <a:srgbClr val="FF0000"/>
                </a:solidFill>
              </a:rPr>
              <a:t>短距离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3861048"/>
            <a:ext cx="105156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放到优先队列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{A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出发到这个点的路径长度，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到自己的距离是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1744" y="1340768"/>
            <a:ext cx="3240360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6"/>
    </mc:Choice>
    <mc:Fallback xmlns="">
      <p:transition spd="slow" advTm="5382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924944"/>
            <a:ext cx="10515600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）从队列中弹出最小值，即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，然后扩展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的邻居结点，放到优先队列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{B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出发到这个点的路径长度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808" y="692696"/>
            <a:ext cx="2664296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6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15"/>
    </mc:Choice>
    <mc:Fallback xmlns="">
      <p:transition spd="slow" advTm="345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2780928"/>
            <a:ext cx="10515600" cy="37752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Q: {B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）从优先队列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中弹出最小值，即距离起点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最短的结点，这次是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这一步，找到了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的最短路径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长度。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邻居：其中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的新邻居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直接放到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{B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D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里的旧邻居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是否距离更短，如果更短就更新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，现在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，总距离是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7768" y="404664"/>
            <a:ext cx="2664296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3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47"/>
    </mc:Choice>
    <mc:Fallback xmlns="">
      <p:transition spd="slow" advTm="987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3212976"/>
            <a:ext cx="10515600" cy="27671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{B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D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）继续从优先队列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中取出距离最短的结点，这次是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，在这一步，找到了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的最短路径长度，路径是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A-C-B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邻居：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没有新邻居放进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中的旧邻居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到它也并没有更近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，不用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现在是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{D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1268760"/>
            <a:ext cx="2664296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6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76"/>
    </mc:Choice>
    <mc:Fallback xmlns="">
      <p:transition spd="slow" advTm="97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42.9|3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2.9|1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2696</TotalTime>
  <Words>497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3.6 BFS 与优先队列</vt:lpstr>
      <vt:lpstr>BFS 与优先队列</vt:lpstr>
      <vt:lpstr>最短路问题</vt:lpstr>
      <vt:lpstr>“BFS+优先队列”求最短距离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1960</cp:revision>
  <dcterms:created xsi:type="dcterms:W3CDTF">2012-02-15T09:22:00Z</dcterms:created>
  <dcterms:modified xsi:type="dcterms:W3CDTF">2023-02-23T09:42:21Z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