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674" r:id="rId2"/>
    <p:sldId id="626" r:id="rId3"/>
    <p:sldId id="690" r:id="rId4"/>
    <p:sldId id="703" r:id="rId5"/>
    <p:sldId id="692" r:id="rId6"/>
    <p:sldId id="701" r:id="rId7"/>
    <p:sldId id="706" r:id="rId8"/>
    <p:sldId id="705" r:id="rId9"/>
    <p:sldId id="704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26"/>
            <p14:sldId id="690"/>
            <p14:sldId id="703"/>
            <p14:sldId id="692"/>
            <p14:sldId id="701"/>
            <p14:sldId id="706"/>
            <p14:sldId id="705"/>
            <p14:sldId id="704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3.8 A*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703512" y="2492896"/>
            <a:ext cx="6408712" cy="230425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>
                <a:latin typeface="+mn-ea"/>
              </a:rPr>
              <a:t>贪心最优搜索和</a:t>
            </a:r>
            <a:r>
              <a:rPr lang="en-US" altLang="zh-CN" sz="2800" dirty="0" err="1" smtClean="0">
                <a:latin typeface="+mn-ea"/>
              </a:rPr>
              <a:t>Dijkstra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A*</a:t>
            </a:r>
            <a:r>
              <a:rPr lang="zh-CN" altLang="en-US" sz="2800" dirty="0">
                <a:latin typeface="+mn-ea"/>
              </a:rPr>
              <a:t>算法的</a:t>
            </a:r>
            <a:r>
              <a:rPr lang="zh-CN" altLang="en-US" sz="2800" dirty="0" smtClean="0">
                <a:latin typeface="+mn-ea"/>
              </a:rPr>
              <a:t>原理 </a:t>
            </a:r>
            <a:endParaRPr lang="zh-CN" altLang="en-US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>
                <a:latin typeface="+mn-ea"/>
              </a:rPr>
              <a:t>三种算法</a:t>
            </a:r>
            <a:r>
              <a:rPr lang="zh-CN" altLang="en-US" sz="2800" dirty="0" smtClean="0">
                <a:latin typeface="+mn-ea"/>
              </a:rPr>
              <a:t>对比</a:t>
            </a:r>
            <a:endParaRPr lang="en-US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690394"/>
            <a:ext cx="3261808" cy="4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8"/>
    </mc:Choice>
    <mc:Fallback xmlns="">
      <p:transition spd="slow" advTm="100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689807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贪心最优搜索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9793088" cy="4320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启发式搜索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，效率很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思路是贪心：从起点出发，在它的邻居结点中选择下一个结点时，选那个到终点最近的结点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估计的方法，例如在网格图中，根据曼哈顿距离来估算邻居结点到终点的距离。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编程：用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 +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优先队列”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，进入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优先队列的，不是从起点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到当前点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的距离，而是从当前点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到终点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的距离。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特点：贪心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挑那些“好”结点，速度极快，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但是得到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的路径不一定最优。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929"/>
    </mc:Choice>
    <mc:Fallback xmlns="">
      <p:transition spd="slow" advTm="13192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988" y="260648"/>
            <a:ext cx="7643192" cy="99412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3600" dirty="0" smtClean="0">
                <a:solidFill>
                  <a:srgbClr val="FF0000"/>
                </a:solidFill>
              </a:rPr>
              <a:t>对比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62324" y="1484784"/>
            <a:ext cx="10206284" cy="397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贪心最优搜索： “只看终点，不管起点”。走一步看一步，不回头重新选择，走错了也不改正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只看起点，不管终点”。等把图上的点遍历得差不多了，总会碰巧遇到终点。</a:t>
            </a:r>
          </a:p>
          <a:p>
            <a:pPr lvl="0"/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8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44"/>
    </mc:Choice>
    <mc:Fallback xmlns="">
      <p:transition spd="slow" advTm="76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A*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算法是贪心最优搜索和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的结合，“既看起点，又看终点”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算法比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快，因为它不像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一样盲目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算法比贪心搜索准确，它不仅有贪心搜索的预测能力，而且能得到最优解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32272" y="750404"/>
            <a:ext cx="7643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3600" kern="0" dirty="0" smtClean="0">
                <a:solidFill>
                  <a:srgbClr val="FF0000"/>
                </a:solidFill>
                <a:latin typeface="+mn-ea"/>
              </a:rPr>
              <a:t>A*</a:t>
            </a:r>
            <a:r>
              <a:rPr lang="zh-CN" altLang="en-US" sz="3600" kern="0" dirty="0" smtClean="0">
                <a:solidFill>
                  <a:srgbClr val="FF0000"/>
                </a:solidFill>
                <a:latin typeface="+mn-ea"/>
              </a:rPr>
              <a:t>算法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7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89"/>
    </mc:Choice>
    <mc:Fallback xmlns="">
      <p:transition spd="slow" advTm="5588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起点是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，终点是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，算法走到当前位置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点，把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s-t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的路径分为两部分：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的路径，由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保证最优性；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的路径，由贪心搜索进行预测，选择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的下一个结点；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）当走到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碰壁时，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将被丢弃，并回退到上一层重新选择新的点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仍由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保证最优性。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32272" y="750404"/>
            <a:ext cx="7643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3600" kern="0" dirty="0" smtClean="0">
                <a:solidFill>
                  <a:srgbClr val="FF0000"/>
                </a:solidFill>
                <a:latin typeface="+mn-ea"/>
              </a:rPr>
              <a:t>A*</a:t>
            </a:r>
            <a:r>
              <a:rPr lang="zh-CN" altLang="en-US" sz="3600" kern="0" dirty="0" smtClean="0">
                <a:solidFill>
                  <a:srgbClr val="FF0000"/>
                </a:solidFill>
                <a:latin typeface="+mn-ea"/>
              </a:rPr>
              <a:t>算法的步骤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05"/>
    </mc:Choice>
    <mc:Fallback xmlns="">
      <p:transition spd="slow" advTm="7480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559496" y="404664"/>
            <a:ext cx="7643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kern="0" dirty="0" smtClean="0">
                <a:solidFill>
                  <a:srgbClr val="FF0000"/>
                </a:solidFill>
                <a:latin typeface="+mn-ea"/>
              </a:rPr>
              <a:t>三种算法对比</a:t>
            </a:r>
            <a:endParaRPr lang="en-US" altLang="zh-CN" sz="3200" kern="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1628800"/>
            <a:ext cx="8539733" cy="39048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50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39"/>
    </mc:Choice>
    <mc:Fallback xmlns="">
      <p:transition spd="slow" advTm="5473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44624"/>
            <a:ext cx="7848872" cy="3588939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3933055"/>
            <a:ext cx="10515600" cy="2243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Dijkstra</a:t>
            </a:r>
            <a:endParaRPr lang="en-US" altLang="zh-CN" dirty="0" smtClean="0"/>
          </a:p>
          <a:p>
            <a:r>
              <a:rPr lang="zh-CN" altLang="en-US" dirty="0" smtClean="0"/>
              <a:t>格子</a:t>
            </a:r>
            <a:r>
              <a:rPr lang="zh-CN" altLang="en-US" dirty="0"/>
              <a:t>中的数字，是从起点</a:t>
            </a:r>
            <a:r>
              <a:rPr lang="en-US" altLang="zh-CN" dirty="0"/>
              <a:t>s</a:t>
            </a:r>
            <a:r>
              <a:rPr lang="zh-CN" altLang="en-US" dirty="0"/>
              <a:t>到这个格子的最短距离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搜索了所有格子，计算量最大</a:t>
            </a:r>
            <a:endParaRPr lang="en-US" altLang="zh-CN" dirty="0" smtClean="0"/>
          </a:p>
          <a:p>
            <a:r>
              <a:rPr lang="zh-CN" altLang="en-US" dirty="0" smtClean="0"/>
              <a:t>结果是最优路径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6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43"/>
    </mc:Choice>
    <mc:Fallback xmlns="">
      <p:transition spd="slow" advTm="5244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44624"/>
            <a:ext cx="7848872" cy="3588939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3933055"/>
            <a:ext cx="10515600" cy="2243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贪心最优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dirty="0" smtClean="0"/>
              <a:t>格子</a:t>
            </a:r>
            <a:r>
              <a:rPr lang="zh-CN" altLang="en-US" dirty="0"/>
              <a:t>中的数字，是从这个格子到终点</a:t>
            </a:r>
            <a:r>
              <a:rPr lang="en-US" altLang="zh-CN" dirty="0"/>
              <a:t>t</a:t>
            </a:r>
            <a:r>
              <a:rPr lang="zh-CN" altLang="en-US" dirty="0"/>
              <a:t>的曼哈顿距离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计算量最小</a:t>
            </a:r>
            <a:endParaRPr lang="en-US" altLang="zh-CN" dirty="0" smtClean="0"/>
          </a:p>
          <a:p>
            <a:r>
              <a:rPr lang="zh-CN" altLang="en-US" dirty="0" smtClean="0"/>
              <a:t>结果不是最优路径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1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03"/>
    </mc:Choice>
    <mc:Fallback xmlns="">
      <p:transition spd="slow" advTm="8350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44624"/>
            <a:ext cx="7848872" cy="3588939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3933055"/>
            <a:ext cx="10515600" cy="2243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A*</a:t>
            </a:r>
            <a:r>
              <a:rPr lang="zh-CN" altLang="en-US" dirty="0"/>
              <a:t>搜索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某个</a:t>
            </a:r>
            <a:r>
              <a:rPr lang="zh-CN" altLang="en-US" dirty="0"/>
              <a:t>格子</a:t>
            </a:r>
            <a:r>
              <a:rPr lang="en-US" altLang="zh-CN" dirty="0" err="1"/>
              <a:t>i</a:t>
            </a:r>
            <a:r>
              <a:rPr lang="zh-CN" altLang="en-US" dirty="0"/>
              <a:t>中的数字，是“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的最短路 </a:t>
            </a:r>
            <a:r>
              <a:rPr lang="en-US" altLang="zh-CN" dirty="0"/>
              <a:t>+ 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的曼哈顿距离”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量中等。</a:t>
            </a:r>
            <a:endParaRPr lang="en-US" altLang="zh-CN" dirty="0" smtClean="0"/>
          </a:p>
          <a:p>
            <a:r>
              <a:rPr lang="zh-CN" altLang="en-US" dirty="0" smtClean="0"/>
              <a:t>最后得到最优路径。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1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90"/>
    </mc:Choice>
    <mc:Fallback xmlns="">
      <p:transition spd="slow" advTm="12779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8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2837</TotalTime>
  <Words>480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3.8 A*算法</vt:lpstr>
      <vt:lpstr> 贪心最优搜索</vt:lpstr>
      <vt:lpstr>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2327</cp:revision>
  <dcterms:created xsi:type="dcterms:W3CDTF">2012-02-15T09:22:00Z</dcterms:created>
  <dcterms:modified xsi:type="dcterms:W3CDTF">2023-02-23T09:43:33Z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